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b66a56a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b66a56a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b66a56a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b66a56a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4b66a56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4b66a56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b66a56a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b66a56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b66a56a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b66a56a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b66a56a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b66a56a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efMarques/RemodelarSiteDominos" TargetMode="External"/><Relationship Id="rId4" Type="http://schemas.openxmlformats.org/officeDocument/2006/relationships/hyperlink" Target="https://github.com/JefMarques/RemodelarSiteDominos/tree/main/ScreenShot_Web" TargetMode="External"/><Relationship Id="rId5" Type="http://schemas.openxmlformats.org/officeDocument/2006/relationships/hyperlink" Target="https://github.com/JefMarques/RemodelarSiteDominos/tree/main/SRC/IMG" TargetMode="External"/><Relationship Id="rId6" Type="http://schemas.openxmlformats.org/officeDocument/2006/relationships/hyperlink" Target="https://github.com/JefMarques/RemodelarSiteDominos/blob/main/README.md" TargetMode="Externa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Última</a:t>
            </a:r>
            <a:r>
              <a:rPr lang="pt-BR"/>
              <a:t> Sprint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Jeferson Marques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Nunes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Projeto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Remodelar o site de forma mais </a:t>
            </a:r>
            <a:r>
              <a:rPr lang="pt-BR">
                <a:solidFill>
                  <a:srgbClr val="EFEFEF"/>
                </a:solidFill>
              </a:rPr>
              <a:t>dinâmica</a:t>
            </a:r>
            <a:r>
              <a:rPr lang="pt-BR">
                <a:solidFill>
                  <a:srgbClr val="EFEFEF"/>
                </a:solidFill>
              </a:rPr>
              <a:t>.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Trazer novas funcionalidades ao site</a:t>
            </a:r>
            <a:endParaRPr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pt-BR">
                <a:solidFill>
                  <a:srgbClr val="EFEFEF"/>
                </a:solidFill>
              </a:rPr>
              <a:t>Propor um design mais </a:t>
            </a:r>
            <a:r>
              <a:rPr lang="pt-BR">
                <a:solidFill>
                  <a:srgbClr val="EFEFEF"/>
                </a:solidFill>
              </a:rPr>
              <a:t>minimalista</a:t>
            </a:r>
            <a:r>
              <a:rPr lang="pt-BR">
                <a:solidFill>
                  <a:srgbClr val="EFEFEF"/>
                </a:solidFill>
              </a:rPr>
              <a:t> e simples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Inicial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600" y="1165900"/>
            <a:ext cx="6844800" cy="3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Inicial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988" y="1076250"/>
            <a:ext cx="727003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Participação de cada membro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Jeferson Marques;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Design 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Pedro Nunes;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Backend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longo do projeto foram encontradas diversas dificuldades como;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Pouco contato com linguagens;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PHP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Integração do sistema;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Sistema de sessões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Verificações</a:t>
            </a:r>
            <a:r>
              <a:rPr lang="pt-BR"/>
              <a:t> de Login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Final do Projeto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 todo;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https://github.com/JefMarques/RemodelarSiteDominos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ScreenShot da Web;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https://github.com/JefMarques/RemodelarSiteDominos/tree/main/ScreenShot_Web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Imagens Utilizadas;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https://github.com/JefMarques/RemodelarSiteDominos/tree/main/SRC/IMG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Readme;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https://github.com/JefMarques/RemodelarSiteDominos/blob/main/README.md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8400" y="445013"/>
            <a:ext cx="7239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