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1" r:id="rId2"/>
    <p:sldId id="311" r:id="rId3"/>
    <p:sldId id="262" r:id="rId4"/>
    <p:sldId id="304" r:id="rId5"/>
    <p:sldId id="306" r:id="rId6"/>
    <p:sldId id="310" r:id="rId7"/>
    <p:sldId id="263" r:id="rId8"/>
    <p:sldId id="264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6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7" r:id="rId34"/>
    <p:sldId id="296" r:id="rId35"/>
    <p:sldId id="2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29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09B89-B557-754A-89DC-419E00C2C917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0A4D7-6030-764A-9B75-A7B43C2C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2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1E1D-ABC0-6C4A-93EB-B80B6ED4A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840AB-23DC-A040-8510-40716D73D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C680-1E50-4442-8280-95B4189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C2E6-8BAC-414E-895A-E2E7C13CE099}" type="datetime1">
              <a:rPr lang="en-GB" smtClean="0"/>
              <a:t>04/02/2020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2C8E-6983-544A-9EEA-C499D2DA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0166-E686-714E-9B90-C1198A51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12DF-0114-9C4E-A355-8FC9D1D9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790F6-465F-B64D-9FAA-62406D50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00260-609A-B146-9022-1DA91F0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00E-C0E7-AA4B-B1A5-E3441BD00895}" type="datetime1">
              <a:rPr lang="en-GB" smtClean="0"/>
              <a:t>04/02/2020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1653-AAE4-3449-A3CB-092AB3AB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18C51-500A-4542-927A-4FEE14B9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AFFF9-840F-AE41-9646-B2067ED2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C3037-BD5D-8341-8FEA-C5444DA4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236A-BA4D-4E4C-89B6-CB7FD477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18F7-AB15-474B-9520-7E1690D72D46}" type="datetime1">
              <a:rPr lang="en-GB" smtClean="0"/>
              <a:t>04/02/2020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EA3A-5FDA-9A47-A8A8-8510677C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517E-D4F9-1748-A27A-563A46D6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28E3-7DCE-4146-A337-0ED9E58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9955-B37C-E745-9FFF-19AF8271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5154B-9BAA-9B4E-A1FE-27CD63F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595-16A3-C043-A68E-A8AB14FECF7B}" type="datetime1">
              <a:rPr lang="en-GB" smtClean="0"/>
              <a:t>04/02/2020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8519-7778-314A-9D77-DD356465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DF5C-18FF-6242-9D65-D1E859A3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38EE-23B9-EC4C-B9ED-615B6913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E25E-66B5-EC46-B554-8DF9FAF96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B9C4-2F90-3443-82D2-5A110E5E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4E4A-B335-A046-B8B5-ACC980A8C79B}" type="datetime1">
              <a:rPr lang="en-GB" smtClean="0"/>
              <a:t>04/02/2020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8531-7B5E-5E4B-B8E4-0C7E404B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9B73-E96C-9F48-9993-006127EF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B275-151D-2044-AAA4-A6647E8C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2FBE-6AD1-0645-954A-0354FC779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F2623-9951-F741-AD28-626CFD12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26A16-DC46-F941-8030-8D12270A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DA8-8662-4340-A79E-3CDBB6BD2DD7}" type="datetime1">
              <a:rPr lang="en-GB" smtClean="0"/>
              <a:t>04/02/2020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0001-51E9-FE4F-958A-8E527BF3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1C139-EF38-994C-94A2-99541852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C67E-0942-FF46-A944-37B051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CEB9-5E35-8541-B171-68ECE630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964B9-9A04-404E-A981-1203D7378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CE31D-CCC4-5649-89D3-F7EE8590E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7BAE5-0F04-7E41-96A2-2840F25E8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1754B-CE1E-3A44-934C-3298B8B3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E12-FB09-354B-8C2B-5D5583CE6EE5}" type="datetime1">
              <a:rPr lang="en-GB" smtClean="0"/>
              <a:t>04/02/2020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F33C6-9E33-B942-998A-4FEAC623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F30DE-0AE1-B842-92F0-5919B001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E794-D90B-5A4A-A0C8-3C292968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788FA-040F-654E-A751-66A05282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B98F-FFA2-DF4F-A09D-CE858C26843F}" type="datetime1">
              <a:rPr lang="en-GB" smtClean="0"/>
              <a:t>04/02/2020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5FC7B-CBF4-0F48-9E26-6E3CEFCE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9117C-6988-DF40-8A7D-A586B0C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4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85DAE-DED8-5341-9F1B-6471C9B4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64A2-C39D-684F-9AA5-93F202FD7845}" type="datetime1">
              <a:rPr lang="en-GB" smtClean="0"/>
              <a:t>04/02/2020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C7CB7-3886-6C42-A53C-6411EB04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6FF8-98A2-824E-B61C-11072AF4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4513-F3D5-704D-AD54-5144D3BE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79FC-3265-184E-94F5-6AD24625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18CE-E674-CF41-AB77-9DE9C63A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5B4DC-B8F3-A244-B917-4E07BFC9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D73A-F19C-9F45-9C27-0E3785D66D43}" type="datetime1">
              <a:rPr lang="en-GB" smtClean="0"/>
              <a:t>04/02/2020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B09F-FF9B-D74D-A868-1AEE8AF0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F42B-2232-D84C-A42F-7AD30B3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7392-318B-D047-B740-7E31DA9C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80979-A0D2-4149-A8E4-D7DAA3517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A5534-7FBB-6B46-97A7-F20E74A73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545E-1F68-DA4F-AA34-339E2605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A49B-F039-714D-A5A9-FC9CC136FA29}" type="datetime1">
              <a:rPr lang="en-GB" smtClean="0"/>
              <a:t>04/02/2020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79CF-111D-9E44-996B-9C6877B0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DD46B-DDD5-534B-85AE-13F038AC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81B63-D5F9-084D-8047-71DD7CAD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5FB7-7927-0B4E-AF93-883D4477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2475-01F0-094E-AEE2-35F6643CE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105F-F75F-A344-84F7-AE25EEDCACAD}" type="datetime1">
              <a:rPr lang="en-GB" smtClean="0"/>
              <a:t>04/02/2020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8DBC-2A44-1549-9BFC-28C76D6E3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EAAD-F026-9C47-8114-EDCA9A751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sel-datascience/ODS2020/master/Week_2_Data_Prep/Salaries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90DD-9D3A-3C48-B1F3-F6EA7DAD3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12897-BEEE-F34D-8F1D-B917E7C7E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4-February-2020</a:t>
            </a:r>
          </a:p>
          <a:p>
            <a:r>
              <a:rPr lang="en-US" sz="9600" dirty="0" err="1"/>
              <a:t>Sepi</a:t>
            </a:r>
            <a:r>
              <a:rPr lang="en-US" sz="9600" dirty="0"/>
              <a:t> </a:t>
            </a:r>
            <a:r>
              <a:rPr lang="en-US" sz="9600" dirty="0" err="1"/>
              <a:t>Chakaveh</a:t>
            </a:r>
            <a:r>
              <a:rPr lang="en-US" sz="9600" dirty="0"/>
              <a:t> &amp; </a:t>
            </a:r>
            <a:r>
              <a:rPr lang="en-US" sz="9600" dirty="0" err="1"/>
              <a:t>Assel</a:t>
            </a:r>
            <a:r>
              <a:rPr lang="en-US" sz="9600" dirty="0"/>
              <a:t> </a:t>
            </a:r>
            <a:r>
              <a:rPr lang="en-US" sz="9600" dirty="0" err="1"/>
              <a:t>Altayeva</a:t>
            </a:r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r>
              <a:rPr lang="en-US" sz="9600" b="1" dirty="0"/>
              <a:t>Overview Data Science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D0B42-C52B-3F4B-B869-932B1E78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35" y="0"/>
            <a:ext cx="4202265" cy="16002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8BD2-411E-2A4A-9797-3D310BCB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3606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169663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6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68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67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41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46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 </a:t>
            </a:r>
            <a:r>
              <a:rPr lang="en-US" b="1" i="1" dirty="0" err="1"/>
              <a:t>groupby</a:t>
            </a:r>
            <a:r>
              <a:rPr lang="en-US" b="1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 </a:t>
            </a:r>
            <a:r>
              <a:rPr lang="en-US" b="1" i="1" dirty="0" err="1"/>
              <a:t>groupby</a:t>
            </a:r>
            <a:r>
              <a:rPr lang="en-US" b="1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 </a:t>
            </a:r>
            <a:r>
              <a:rPr lang="en-US" b="1" i="1" dirty="0" err="1"/>
              <a:t>groupby</a:t>
            </a:r>
            <a:r>
              <a:rPr lang="en-US" b="1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385485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AF02-989A-BD47-B6C7-1DB93A62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Learning Objectives: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1298-5527-714B-BE62-66FC1DFB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Gain an introduction to the </a:t>
            </a:r>
            <a:r>
              <a:rPr lang="en-GB" dirty="0" err="1"/>
              <a:t>DataFrame</a:t>
            </a:r>
            <a:r>
              <a:rPr lang="en-GB" dirty="0"/>
              <a:t> and Series data structures of the </a:t>
            </a:r>
            <a:r>
              <a:rPr lang="en-GB" i="1" dirty="0"/>
              <a:t>pandas</a:t>
            </a:r>
            <a:r>
              <a:rPr lang="en-GB" dirty="0"/>
              <a:t> library</a:t>
            </a:r>
          </a:p>
          <a:p>
            <a:r>
              <a:rPr lang="en-GB" dirty="0"/>
              <a:t>Access and manipulate data within a </a:t>
            </a:r>
            <a:r>
              <a:rPr lang="en-GB" dirty="0" err="1"/>
              <a:t>DataFrame</a:t>
            </a:r>
            <a:r>
              <a:rPr lang="en-GB" dirty="0"/>
              <a:t> and Series</a:t>
            </a:r>
          </a:p>
          <a:p>
            <a:r>
              <a:rPr lang="en-GB" dirty="0"/>
              <a:t>Import CSV data into a </a:t>
            </a:r>
            <a:r>
              <a:rPr lang="en-GB" i="1" dirty="0"/>
              <a:t>pandas</a:t>
            </a:r>
            <a:r>
              <a:rPr lang="en-GB" dirty="0"/>
              <a:t> 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 err="1"/>
              <a:t>Reindex</a:t>
            </a:r>
            <a:r>
              <a:rPr lang="en-GB" dirty="0"/>
              <a:t> a </a:t>
            </a:r>
            <a:r>
              <a:rPr lang="en-GB" dirty="0" err="1"/>
              <a:t>DataFrame</a:t>
            </a:r>
            <a:r>
              <a:rPr lang="en-GB" dirty="0"/>
              <a:t> to shuffle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B1A3-E1BE-9B40-BEA5-50A66157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06461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54907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210535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3655390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4457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Frames: method </a:t>
            </a:r>
            <a:r>
              <a:rPr lang="en-US" b="1" dirty="0" err="1"/>
              <a:t>loc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1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Frames: method </a:t>
            </a:r>
            <a:r>
              <a:rPr lang="en-US" b="1" dirty="0" err="1"/>
              <a:t>iloc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6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Frames: method </a:t>
            </a:r>
            <a:r>
              <a:rPr lang="en-US" b="1" dirty="0" err="1"/>
              <a:t>iloc</a:t>
            </a:r>
            <a:r>
              <a:rPr lang="en-US" b="1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9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52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06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https://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raw.githubusercontent.com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asel-datascience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/ODS2020/master/Week_2_Data_Prep/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1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1024-887A-3843-BEC2-CB2CBCAF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Libraries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0F60-AD0A-924A-89F2-5542299C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SciPy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BF6B3-3F5A-BA4C-A5DC-E485C089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3577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896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2789767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793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1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75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0256-D2E1-B34A-8470-9808C8CF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</a:t>
            </a:r>
            <a:r>
              <a:rPr lang="en-US" b="1" dirty="0" err="1"/>
              <a:t>games.txt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A58E-75E0-2E4A-9F8D-32C8C5A4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Python Iterators</a:t>
            </a:r>
          </a:p>
          <a:p>
            <a:r>
              <a:rPr lang="en-US" dirty="0"/>
              <a:t>Parsing a file line by line</a:t>
            </a:r>
          </a:p>
          <a:p>
            <a:r>
              <a:rPr lang="en-US" dirty="0"/>
              <a:t>Using derived iterators (range, enumerate, zip, reverse)</a:t>
            </a:r>
          </a:p>
          <a:p>
            <a:r>
              <a:rPr lang="en-US" dirty="0"/>
              <a:t>Exploring the power of </a:t>
            </a:r>
            <a:r>
              <a:rPr lang="en-US" dirty="0" err="1"/>
              <a:t>itertools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8FBD8-9487-5949-AFC4-8270324C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49301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0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22715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6BDF-40A1-0F45-AF29-BA8BA13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 using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7148-921C-1345-B5FA-DA291F1F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#Read csv file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df=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‘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https://raw.githubusercontent.com/asel-datascience/ODS2020/master/Week_2_Data_Prep/Salaries.csv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 algn="ctr"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There is a number of pandas commands to read other data formats:</a:t>
            </a:r>
          </a:p>
          <a:p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('myfile.xlsx',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C8175-4126-5140-9B3F-8E24E73C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73121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8D1C-E123-0C43-B1FF-A3B5AAD8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B882-C357-DD4D-AB8B-9894018A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2883" cy="4351338"/>
          </a:xfrm>
        </p:spPr>
        <p:txBody>
          <a:bodyPr/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B7F1D-0187-FA4C-8A4D-E9166ABE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EB52C-A10F-1B41-8E6D-EBB25DE10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96" y="3429000"/>
            <a:ext cx="4350995" cy="2358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6B4AB-49F0-E84D-86D4-7CF9297117FA}"/>
              </a:ext>
            </a:extLst>
          </p:cNvPr>
          <p:cNvSpPr txBox="1"/>
          <p:nvPr/>
        </p:nvSpPr>
        <p:spPr>
          <a:xfrm>
            <a:off x="6646127" y="1962615"/>
            <a:ext cx="4917688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Can you guess how to view the last few records</a:t>
            </a:r>
          </a:p>
        </p:txBody>
      </p:sp>
    </p:spTree>
    <p:extLst>
      <p:ext uri="{BB962C8B-B14F-4D97-AF65-F5344CB8AC3E}">
        <p14:creationId xmlns:p14="http://schemas.microsoft.com/office/powerpoint/2010/main" val="7937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2343</Words>
  <Application>Microsoft Macintosh PowerPoint</Application>
  <PresentationFormat>Widescreen</PresentationFormat>
  <Paragraphs>361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Office Theme</vt:lpstr>
      <vt:lpstr>Data Preparation</vt:lpstr>
      <vt:lpstr>Learning Objectives: </vt:lpstr>
      <vt:lpstr>Python Libraries for Data Science</vt:lpstr>
      <vt:lpstr>Python Libraries for Data Science</vt:lpstr>
      <vt:lpstr>Python Libraries for Data Science</vt:lpstr>
      <vt:lpstr>Loading Python Libraries</vt:lpstr>
      <vt:lpstr>Reading data using pandas</vt:lpstr>
      <vt:lpstr>Exploring data frames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Working with games.txt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POERNOMO Amina</dc:creator>
  <cp:lastModifiedBy>POERNOMO Amina</cp:lastModifiedBy>
  <cp:revision>11</cp:revision>
  <dcterms:created xsi:type="dcterms:W3CDTF">2020-02-03T15:07:23Z</dcterms:created>
  <dcterms:modified xsi:type="dcterms:W3CDTF">2020-02-04T11:30:30Z</dcterms:modified>
</cp:coreProperties>
</file>