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311" r:id="rId3"/>
    <p:sldId id="315" r:id="rId4"/>
    <p:sldId id="316" r:id="rId5"/>
    <p:sldId id="312" r:id="rId6"/>
    <p:sldId id="313" r:id="rId7"/>
    <p:sldId id="314" r:id="rId8"/>
    <p:sldId id="317" r:id="rId9"/>
    <p:sldId id="318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6F94D-B640-FF4A-93B9-3E85D2C97017}" type="doc">
      <dgm:prSet loTypeId="urn:microsoft.com/office/officeart/2008/layout/PictureGrid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EA643-3663-544D-ADE9-FBAE9B66CFF8}">
      <dgm:prSet phldrT="[Text]"/>
      <dgm:spPr/>
      <dgm:t>
        <a:bodyPr/>
        <a:lstStyle/>
        <a:p>
          <a:r>
            <a:rPr lang="en-US" dirty="0"/>
            <a:t>Surgery Outcomes</a:t>
          </a:r>
        </a:p>
      </dgm:t>
    </dgm:pt>
    <dgm:pt modelId="{96685844-843A-4440-B24D-52CE62BA04BE}" type="parTrans" cxnId="{4012FECA-AAD5-864F-B7F0-29C3823D242B}">
      <dgm:prSet/>
      <dgm:spPr/>
      <dgm:t>
        <a:bodyPr/>
        <a:lstStyle/>
        <a:p>
          <a:endParaRPr lang="en-US"/>
        </a:p>
      </dgm:t>
    </dgm:pt>
    <dgm:pt modelId="{7E24D814-CF08-554E-840F-B4D1E48203E4}" type="sibTrans" cxnId="{4012FECA-AAD5-864F-B7F0-29C3823D242B}">
      <dgm:prSet/>
      <dgm:spPr/>
      <dgm:t>
        <a:bodyPr/>
        <a:lstStyle/>
        <a:p>
          <a:endParaRPr lang="en-US"/>
        </a:p>
      </dgm:t>
    </dgm:pt>
    <dgm:pt modelId="{43CCE8E9-6A8A-2649-9017-982E5216541D}">
      <dgm:prSet phldrT="[Text]"/>
      <dgm:spPr/>
      <dgm:t>
        <a:bodyPr/>
        <a:lstStyle/>
        <a:p>
          <a:r>
            <a:rPr lang="en-US" dirty="0"/>
            <a:t>Web browsing history</a:t>
          </a:r>
        </a:p>
      </dgm:t>
    </dgm:pt>
    <dgm:pt modelId="{19C53CEF-EFC9-1649-B981-5EEBA129A60E}" type="parTrans" cxnId="{A58939A8-32E6-BC4D-8B3B-8CF2321B88CE}">
      <dgm:prSet/>
      <dgm:spPr/>
      <dgm:t>
        <a:bodyPr/>
        <a:lstStyle/>
        <a:p>
          <a:endParaRPr lang="en-US"/>
        </a:p>
      </dgm:t>
    </dgm:pt>
    <dgm:pt modelId="{48E5BA3D-04F2-F245-B741-14E92E012DDD}" type="sibTrans" cxnId="{A58939A8-32E6-BC4D-8B3B-8CF2321B88CE}">
      <dgm:prSet/>
      <dgm:spPr/>
      <dgm:t>
        <a:bodyPr/>
        <a:lstStyle/>
        <a:p>
          <a:endParaRPr lang="en-US"/>
        </a:p>
      </dgm:t>
    </dgm:pt>
    <dgm:pt modelId="{4EEC42CA-46C9-E942-8186-CD8CD1F67FAB}">
      <dgm:prSet phldrT="[Text]"/>
      <dgm:spPr/>
      <dgm:t>
        <a:bodyPr/>
        <a:lstStyle/>
        <a:p>
          <a:r>
            <a:rPr lang="en-US" dirty="0"/>
            <a:t>Neonatal ICU</a:t>
          </a:r>
        </a:p>
      </dgm:t>
    </dgm:pt>
    <dgm:pt modelId="{960FBD9E-EBF0-E24C-A969-C13A514CB57C}" type="parTrans" cxnId="{ECEC36BC-4FCF-D343-98AD-5E83BB62869E}">
      <dgm:prSet/>
      <dgm:spPr/>
      <dgm:t>
        <a:bodyPr/>
        <a:lstStyle/>
        <a:p>
          <a:endParaRPr lang="en-US"/>
        </a:p>
      </dgm:t>
    </dgm:pt>
    <dgm:pt modelId="{A6BF7419-A994-0549-9EE2-D8A5A2B7A9F4}" type="sibTrans" cxnId="{ECEC36BC-4FCF-D343-98AD-5E83BB62869E}">
      <dgm:prSet/>
      <dgm:spPr/>
      <dgm:t>
        <a:bodyPr/>
        <a:lstStyle/>
        <a:p>
          <a:endParaRPr lang="en-US"/>
        </a:p>
      </dgm:t>
    </dgm:pt>
    <dgm:pt modelId="{5D126364-385C-8144-9FB6-3041A4257139}">
      <dgm:prSet phldrT="[Text]"/>
      <dgm:spPr/>
      <dgm:t>
        <a:bodyPr/>
        <a:lstStyle/>
        <a:p>
          <a:r>
            <a:rPr lang="en-US" dirty="0"/>
            <a:t>Rainfall </a:t>
          </a:r>
        </a:p>
      </dgm:t>
    </dgm:pt>
    <dgm:pt modelId="{5688BB24-79F5-8941-BC4B-DF42D16142A6}" type="parTrans" cxnId="{482E80EB-9E19-0E46-AC25-38F9692FAEE6}">
      <dgm:prSet/>
      <dgm:spPr/>
      <dgm:t>
        <a:bodyPr/>
        <a:lstStyle/>
        <a:p>
          <a:endParaRPr lang="en-US"/>
        </a:p>
      </dgm:t>
    </dgm:pt>
    <dgm:pt modelId="{E9DCBA28-84AB-FC4A-89D3-52761DCF0E91}" type="sibTrans" cxnId="{482E80EB-9E19-0E46-AC25-38F9692FAEE6}">
      <dgm:prSet/>
      <dgm:spPr/>
      <dgm:t>
        <a:bodyPr/>
        <a:lstStyle/>
        <a:p>
          <a:endParaRPr lang="en-US"/>
        </a:p>
      </dgm:t>
    </dgm:pt>
    <dgm:pt modelId="{DB10E8E6-C2E3-EE47-8755-B33E4CCC9A84}">
      <dgm:prSet/>
      <dgm:spPr/>
      <dgm:t>
        <a:bodyPr/>
        <a:lstStyle/>
        <a:p>
          <a:r>
            <a:rPr lang="en-US" dirty="0"/>
            <a:t>UK E-Petitions</a:t>
          </a:r>
        </a:p>
      </dgm:t>
    </dgm:pt>
    <dgm:pt modelId="{9650FFE1-3F27-4E40-BF89-01AAF1FD7BCD}" type="parTrans" cxnId="{39B5E3F9-FC51-AC47-93E7-BF557F3CF97D}">
      <dgm:prSet/>
      <dgm:spPr/>
      <dgm:t>
        <a:bodyPr/>
        <a:lstStyle/>
        <a:p>
          <a:endParaRPr lang="en-US"/>
        </a:p>
      </dgm:t>
    </dgm:pt>
    <dgm:pt modelId="{46748126-D835-DB4D-A289-3B504FC2A518}" type="sibTrans" cxnId="{39B5E3F9-FC51-AC47-93E7-BF557F3CF97D}">
      <dgm:prSet/>
      <dgm:spPr/>
      <dgm:t>
        <a:bodyPr/>
        <a:lstStyle/>
        <a:p>
          <a:endParaRPr lang="en-US"/>
        </a:p>
      </dgm:t>
    </dgm:pt>
    <dgm:pt modelId="{B0BE268A-0D94-DB45-95A7-2057096A73A4}">
      <dgm:prSet/>
      <dgm:spPr/>
      <dgm:t>
        <a:bodyPr/>
        <a:lstStyle/>
        <a:p>
          <a:r>
            <a:rPr lang="en-US" dirty="0"/>
            <a:t>Cybersecurity </a:t>
          </a:r>
        </a:p>
      </dgm:t>
    </dgm:pt>
    <dgm:pt modelId="{C68075AE-1134-6C4F-AF61-A64623FF3977}" type="parTrans" cxnId="{A91796FC-FEA7-F747-9E0F-BFAB0F5716E4}">
      <dgm:prSet/>
      <dgm:spPr/>
      <dgm:t>
        <a:bodyPr/>
        <a:lstStyle/>
        <a:p>
          <a:endParaRPr lang="en-US"/>
        </a:p>
      </dgm:t>
    </dgm:pt>
    <dgm:pt modelId="{0574E80D-7DF5-2E43-9A94-D20AECD78454}" type="sibTrans" cxnId="{A91796FC-FEA7-F747-9E0F-BFAB0F5716E4}">
      <dgm:prSet/>
      <dgm:spPr/>
      <dgm:t>
        <a:bodyPr/>
        <a:lstStyle/>
        <a:p>
          <a:endParaRPr lang="en-US"/>
        </a:p>
      </dgm:t>
    </dgm:pt>
    <dgm:pt modelId="{91FE8B76-F0D3-6D49-96C3-FA6EF4AC4B3C}" type="pres">
      <dgm:prSet presAssocID="{DB56F94D-B640-FF4A-93B9-3E85D2C97017}" presName="Name0" presStyleCnt="0">
        <dgm:presLayoutVars>
          <dgm:dir/>
        </dgm:presLayoutVars>
      </dgm:prSet>
      <dgm:spPr/>
    </dgm:pt>
    <dgm:pt modelId="{9DED7EEE-12F3-0A40-92E1-EBCAD5099943}" type="pres">
      <dgm:prSet presAssocID="{B49EA643-3663-544D-ADE9-FBAE9B66CFF8}" presName="composite" presStyleCnt="0"/>
      <dgm:spPr/>
    </dgm:pt>
    <dgm:pt modelId="{F7987D15-878F-1144-9168-7EE0C436EA2D}" type="pres">
      <dgm:prSet presAssocID="{B49EA643-3663-544D-ADE9-FBAE9B66CFF8}" presName="rect2" presStyleLbl="revTx" presStyleIdx="0" presStyleCnt="6">
        <dgm:presLayoutVars>
          <dgm:bulletEnabled val="1"/>
        </dgm:presLayoutVars>
      </dgm:prSet>
      <dgm:spPr/>
    </dgm:pt>
    <dgm:pt modelId="{DCAF4885-D8A5-EB4B-A2F1-B35138615718}" type="pres">
      <dgm:prSet presAssocID="{B49EA643-3663-544D-ADE9-FBAE9B66CFF8}" presName="rect1" presStyleLbl="align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64C63BA6-784B-BC40-95C1-E430EB220489}" type="pres">
      <dgm:prSet presAssocID="{7E24D814-CF08-554E-840F-B4D1E48203E4}" presName="sibTrans" presStyleCnt="0"/>
      <dgm:spPr/>
    </dgm:pt>
    <dgm:pt modelId="{2ED2D338-45DA-2A49-AF65-3A39EF9A6F78}" type="pres">
      <dgm:prSet presAssocID="{43CCE8E9-6A8A-2649-9017-982E5216541D}" presName="composite" presStyleCnt="0"/>
      <dgm:spPr/>
    </dgm:pt>
    <dgm:pt modelId="{814F98DA-72BE-C54C-A166-A20AE411345A}" type="pres">
      <dgm:prSet presAssocID="{43CCE8E9-6A8A-2649-9017-982E5216541D}" presName="rect2" presStyleLbl="revTx" presStyleIdx="1" presStyleCnt="6">
        <dgm:presLayoutVars>
          <dgm:bulletEnabled val="1"/>
        </dgm:presLayoutVars>
      </dgm:prSet>
      <dgm:spPr/>
    </dgm:pt>
    <dgm:pt modelId="{4D373D08-ACBB-1948-84E5-A24FD128E927}" type="pres">
      <dgm:prSet presAssocID="{43CCE8E9-6A8A-2649-9017-982E5216541D}" presName="rect1" presStyleLbl="align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B73D895F-D126-6243-AA7B-0F9A439C70A8}" type="pres">
      <dgm:prSet presAssocID="{48E5BA3D-04F2-F245-B741-14E92E012DDD}" presName="sibTrans" presStyleCnt="0"/>
      <dgm:spPr/>
    </dgm:pt>
    <dgm:pt modelId="{BF3F1E27-3A5F-9949-8FC1-EFF6DC7D591F}" type="pres">
      <dgm:prSet presAssocID="{4EEC42CA-46C9-E942-8186-CD8CD1F67FAB}" presName="composite" presStyleCnt="0"/>
      <dgm:spPr/>
    </dgm:pt>
    <dgm:pt modelId="{7AEA0F91-66D0-FC4D-8420-739192E44B2F}" type="pres">
      <dgm:prSet presAssocID="{4EEC42CA-46C9-E942-8186-CD8CD1F67FAB}" presName="rect2" presStyleLbl="revTx" presStyleIdx="2" presStyleCnt="6">
        <dgm:presLayoutVars>
          <dgm:bulletEnabled val="1"/>
        </dgm:presLayoutVars>
      </dgm:prSet>
      <dgm:spPr/>
    </dgm:pt>
    <dgm:pt modelId="{F4D9B8CC-6D22-9845-9B68-05575B51A318}" type="pres">
      <dgm:prSet presAssocID="{4EEC42CA-46C9-E942-8186-CD8CD1F67FAB}" presName="rect1" presStyleLbl="align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FE3777A1-E185-1F4B-A69F-99A3A615695A}" type="pres">
      <dgm:prSet presAssocID="{A6BF7419-A994-0549-9EE2-D8A5A2B7A9F4}" presName="sibTrans" presStyleCnt="0"/>
      <dgm:spPr/>
    </dgm:pt>
    <dgm:pt modelId="{450D30CC-6A61-7044-B89C-4D4F88A16F52}" type="pres">
      <dgm:prSet presAssocID="{5D126364-385C-8144-9FB6-3041A4257139}" presName="composite" presStyleCnt="0"/>
      <dgm:spPr/>
    </dgm:pt>
    <dgm:pt modelId="{09E12472-00C7-A24B-BAEE-D07A0F3BC81E}" type="pres">
      <dgm:prSet presAssocID="{5D126364-385C-8144-9FB6-3041A4257139}" presName="rect2" presStyleLbl="revTx" presStyleIdx="3" presStyleCnt="6">
        <dgm:presLayoutVars>
          <dgm:bulletEnabled val="1"/>
        </dgm:presLayoutVars>
      </dgm:prSet>
      <dgm:spPr/>
    </dgm:pt>
    <dgm:pt modelId="{B3B88395-12F7-4D40-AD1E-727EAD7E9ED7}" type="pres">
      <dgm:prSet presAssocID="{5D126364-385C-8144-9FB6-3041A4257139}" presName="rect1" presStyleLbl="align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708FFA4-9F42-D547-B657-F30DB10D79DB}" type="pres">
      <dgm:prSet presAssocID="{E9DCBA28-84AB-FC4A-89D3-52761DCF0E91}" presName="sibTrans" presStyleCnt="0"/>
      <dgm:spPr/>
    </dgm:pt>
    <dgm:pt modelId="{B1AF918E-783A-CD47-B197-D3E9E624A3B5}" type="pres">
      <dgm:prSet presAssocID="{DB10E8E6-C2E3-EE47-8755-B33E4CCC9A84}" presName="composite" presStyleCnt="0"/>
      <dgm:spPr/>
    </dgm:pt>
    <dgm:pt modelId="{1E5BD46D-6752-364C-9183-5F72F0F33E4B}" type="pres">
      <dgm:prSet presAssocID="{DB10E8E6-C2E3-EE47-8755-B33E4CCC9A84}" presName="rect2" presStyleLbl="revTx" presStyleIdx="4" presStyleCnt="6">
        <dgm:presLayoutVars>
          <dgm:bulletEnabled val="1"/>
        </dgm:presLayoutVars>
      </dgm:prSet>
      <dgm:spPr/>
    </dgm:pt>
    <dgm:pt modelId="{82651EF0-9662-8444-B875-B1D546D81BAF}" type="pres">
      <dgm:prSet presAssocID="{DB10E8E6-C2E3-EE47-8755-B33E4CCC9A84}" presName="rect1" presStyleLbl="align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81044AC5-6180-304A-B6A6-66CA5DD7A759}" type="pres">
      <dgm:prSet presAssocID="{46748126-D835-DB4D-A289-3B504FC2A518}" presName="sibTrans" presStyleCnt="0"/>
      <dgm:spPr/>
    </dgm:pt>
    <dgm:pt modelId="{CCD6D120-77FA-7346-9004-3925E50E263F}" type="pres">
      <dgm:prSet presAssocID="{B0BE268A-0D94-DB45-95A7-2057096A73A4}" presName="composite" presStyleCnt="0"/>
      <dgm:spPr/>
    </dgm:pt>
    <dgm:pt modelId="{CD265775-D2EF-6E46-B1E2-3CB0FA15293C}" type="pres">
      <dgm:prSet presAssocID="{B0BE268A-0D94-DB45-95A7-2057096A73A4}" presName="rect2" presStyleLbl="revTx" presStyleIdx="5" presStyleCnt="6">
        <dgm:presLayoutVars>
          <dgm:bulletEnabled val="1"/>
        </dgm:presLayoutVars>
      </dgm:prSet>
      <dgm:spPr/>
    </dgm:pt>
    <dgm:pt modelId="{B6E5D979-5DDF-5D4A-BF7C-37756D4042EA}" type="pres">
      <dgm:prSet presAssocID="{B0BE268A-0D94-DB45-95A7-2057096A73A4}" presName="rect1" presStyleLbl="align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AF90A27-5945-7048-B6EC-448D7E98430F}" type="presOf" srcId="{43CCE8E9-6A8A-2649-9017-982E5216541D}" destId="{814F98DA-72BE-C54C-A166-A20AE411345A}" srcOrd="0" destOrd="0" presId="urn:microsoft.com/office/officeart/2008/layout/PictureGrid"/>
    <dgm:cxn modelId="{BF0F014E-527B-FB4D-9FF2-2145C20C21FA}" type="presOf" srcId="{4EEC42CA-46C9-E942-8186-CD8CD1F67FAB}" destId="{7AEA0F91-66D0-FC4D-8420-739192E44B2F}" srcOrd="0" destOrd="0" presId="urn:microsoft.com/office/officeart/2008/layout/PictureGrid"/>
    <dgm:cxn modelId="{E0891164-1DD6-AF41-A763-C5822110F188}" type="presOf" srcId="{5D126364-385C-8144-9FB6-3041A4257139}" destId="{09E12472-00C7-A24B-BAEE-D07A0F3BC81E}" srcOrd="0" destOrd="0" presId="urn:microsoft.com/office/officeart/2008/layout/PictureGrid"/>
    <dgm:cxn modelId="{06054664-39F8-7C4C-9010-75C6D0CFDC74}" type="presOf" srcId="{B49EA643-3663-544D-ADE9-FBAE9B66CFF8}" destId="{F7987D15-878F-1144-9168-7EE0C436EA2D}" srcOrd="0" destOrd="0" presId="urn:microsoft.com/office/officeart/2008/layout/PictureGrid"/>
    <dgm:cxn modelId="{7B30BB7D-B71F-2444-B811-513853C44D82}" type="presOf" srcId="{DB10E8E6-C2E3-EE47-8755-B33E4CCC9A84}" destId="{1E5BD46D-6752-364C-9183-5F72F0F33E4B}" srcOrd="0" destOrd="0" presId="urn:microsoft.com/office/officeart/2008/layout/PictureGrid"/>
    <dgm:cxn modelId="{A58939A8-32E6-BC4D-8B3B-8CF2321B88CE}" srcId="{DB56F94D-B640-FF4A-93B9-3E85D2C97017}" destId="{43CCE8E9-6A8A-2649-9017-982E5216541D}" srcOrd="1" destOrd="0" parTransId="{19C53CEF-EFC9-1649-B981-5EEBA129A60E}" sibTransId="{48E5BA3D-04F2-F245-B741-14E92E012DDD}"/>
    <dgm:cxn modelId="{ECA636AA-A2BC-F64A-80C1-97CEB4A525BB}" type="presOf" srcId="{B0BE268A-0D94-DB45-95A7-2057096A73A4}" destId="{CD265775-D2EF-6E46-B1E2-3CB0FA15293C}" srcOrd="0" destOrd="0" presId="urn:microsoft.com/office/officeart/2008/layout/PictureGrid"/>
    <dgm:cxn modelId="{ECEC36BC-4FCF-D343-98AD-5E83BB62869E}" srcId="{DB56F94D-B640-FF4A-93B9-3E85D2C97017}" destId="{4EEC42CA-46C9-E942-8186-CD8CD1F67FAB}" srcOrd="2" destOrd="0" parTransId="{960FBD9E-EBF0-E24C-A969-C13A514CB57C}" sibTransId="{A6BF7419-A994-0549-9EE2-D8A5A2B7A9F4}"/>
    <dgm:cxn modelId="{4012FECA-AAD5-864F-B7F0-29C3823D242B}" srcId="{DB56F94D-B640-FF4A-93B9-3E85D2C97017}" destId="{B49EA643-3663-544D-ADE9-FBAE9B66CFF8}" srcOrd="0" destOrd="0" parTransId="{96685844-843A-4440-B24D-52CE62BA04BE}" sibTransId="{7E24D814-CF08-554E-840F-B4D1E48203E4}"/>
    <dgm:cxn modelId="{108A59E0-2A5E-F04D-ABAB-E8D8010A8010}" type="presOf" srcId="{DB56F94D-B640-FF4A-93B9-3E85D2C97017}" destId="{91FE8B76-F0D3-6D49-96C3-FA6EF4AC4B3C}" srcOrd="0" destOrd="0" presId="urn:microsoft.com/office/officeart/2008/layout/PictureGrid"/>
    <dgm:cxn modelId="{482E80EB-9E19-0E46-AC25-38F9692FAEE6}" srcId="{DB56F94D-B640-FF4A-93B9-3E85D2C97017}" destId="{5D126364-385C-8144-9FB6-3041A4257139}" srcOrd="3" destOrd="0" parTransId="{5688BB24-79F5-8941-BC4B-DF42D16142A6}" sibTransId="{E9DCBA28-84AB-FC4A-89D3-52761DCF0E91}"/>
    <dgm:cxn modelId="{39B5E3F9-FC51-AC47-93E7-BF557F3CF97D}" srcId="{DB56F94D-B640-FF4A-93B9-3E85D2C97017}" destId="{DB10E8E6-C2E3-EE47-8755-B33E4CCC9A84}" srcOrd="4" destOrd="0" parTransId="{9650FFE1-3F27-4E40-BF89-01AAF1FD7BCD}" sibTransId="{46748126-D835-DB4D-A289-3B504FC2A518}"/>
    <dgm:cxn modelId="{A91796FC-FEA7-F747-9E0F-BFAB0F5716E4}" srcId="{DB56F94D-B640-FF4A-93B9-3E85D2C97017}" destId="{B0BE268A-0D94-DB45-95A7-2057096A73A4}" srcOrd="5" destOrd="0" parTransId="{C68075AE-1134-6C4F-AF61-A64623FF3977}" sibTransId="{0574E80D-7DF5-2E43-9A94-D20AECD78454}"/>
    <dgm:cxn modelId="{3D75969B-3B28-584D-A8FB-AA5A724F6020}" type="presParOf" srcId="{91FE8B76-F0D3-6D49-96C3-FA6EF4AC4B3C}" destId="{9DED7EEE-12F3-0A40-92E1-EBCAD5099943}" srcOrd="0" destOrd="0" presId="urn:microsoft.com/office/officeart/2008/layout/PictureGrid"/>
    <dgm:cxn modelId="{E700E8E5-8D12-EF41-BC22-F6DD1FB615D8}" type="presParOf" srcId="{9DED7EEE-12F3-0A40-92E1-EBCAD5099943}" destId="{F7987D15-878F-1144-9168-7EE0C436EA2D}" srcOrd="0" destOrd="0" presId="urn:microsoft.com/office/officeart/2008/layout/PictureGrid"/>
    <dgm:cxn modelId="{2B56B7F1-FB71-7C45-A222-9C85F21528FF}" type="presParOf" srcId="{9DED7EEE-12F3-0A40-92E1-EBCAD5099943}" destId="{DCAF4885-D8A5-EB4B-A2F1-B35138615718}" srcOrd="1" destOrd="0" presId="urn:microsoft.com/office/officeart/2008/layout/PictureGrid"/>
    <dgm:cxn modelId="{43C0D0C3-F88C-1243-8D18-8CC0138DAEB4}" type="presParOf" srcId="{91FE8B76-F0D3-6D49-96C3-FA6EF4AC4B3C}" destId="{64C63BA6-784B-BC40-95C1-E430EB220489}" srcOrd="1" destOrd="0" presId="urn:microsoft.com/office/officeart/2008/layout/PictureGrid"/>
    <dgm:cxn modelId="{0AEA684C-E408-6048-B5D1-07E9081ADB1C}" type="presParOf" srcId="{91FE8B76-F0D3-6D49-96C3-FA6EF4AC4B3C}" destId="{2ED2D338-45DA-2A49-AF65-3A39EF9A6F78}" srcOrd="2" destOrd="0" presId="urn:microsoft.com/office/officeart/2008/layout/PictureGrid"/>
    <dgm:cxn modelId="{16DFAD19-5AE6-F34B-B7F0-D134CD8AFEA8}" type="presParOf" srcId="{2ED2D338-45DA-2A49-AF65-3A39EF9A6F78}" destId="{814F98DA-72BE-C54C-A166-A20AE411345A}" srcOrd="0" destOrd="0" presId="urn:microsoft.com/office/officeart/2008/layout/PictureGrid"/>
    <dgm:cxn modelId="{9E8697B2-9B33-7445-8D8B-890B0DB91071}" type="presParOf" srcId="{2ED2D338-45DA-2A49-AF65-3A39EF9A6F78}" destId="{4D373D08-ACBB-1948-84E5-A24FD128E927}" srcOrd="1" destOrd="0" presId="urn:microsoft.com/office/officeart/2008/layout/PictureGrid"/>
    <dgm:cxn modelId="{C954D023-2B47-D24A-9DBB-19F4C791708E}" type="presParOf" srcId="{91FE8B76-F0D3-6D49-96C3-FA6EF4AC4B3C}" destId="{B73D895F-D126-6243-AA7B-0F9A439C70A8}" srcOrd="3" destOrd="0" presId="urn:microsoft.com/office/officeart/2008/layout/PictureGrid"/>
    <dgm:cxn modelId="{BD335589-0AF8-604B-A873-F8525175CF78}" type="presParOf" srcId="{91FE8B76-F0D3-6D49-96C3-FA6EF4AC4B3C}" destId="{BF3F1E27-3A5F-9949-8FC1-EFF6DC7D591F}" srcOrd="4" destOrd="0" presId="urn:microsoft.com/office/officeart/2008/layout/PictureGrid"/>
    <dgm:cxn modelId="{178B79D2-86BE-DF46-9CB1-C19DBEDB58E9}" type="presParOf" srcId="{BF3F1E27-3A5F-9949-8FC1-EFF6DC7D591F}" destId="{7AEA0F91-66D0-FC4D-8420-739192E44B2F}" srcOrd="0" destOrd="0" presId="urn:microsoft.com/office/officeart/2008/layout/PictureGrid"/>
    <dgm:cxn modelId="{032657C7-5274-0D4B-A015-275057655312}" type="presParOf" srcId="{BF3F1E27-3A5F-9949-8FC1-EFF6DC7D591F}" destId="{F4D9B8CC-6D22-9845-9B68-05575B51A318}" srcOrd="1" destOrd="0" presId="urn:microsoft.com/office/officeart/2008/layout/PictureGrid"/>
    <dgm:cxn modelId="{5ED27AED-5D01-634E-BEA4-D6BD89115105}" type="presParOf" srcId="{91FE8B76-F0D3-6D49-96C3-FA6EF4AC4B3C}" destId="{FE3777A1-E185-1F4B-A69F-99A3A615695A}" srcOrd="5" destOrd="0" presId="urn:microsoft.com/office/officeart/2008/layout/PictureGrid"/>
    <dgm:cxn modelId="{C31ED0FB-9CB3-FC4A-BF03-09E47F975712}" type="presParOf" srcId="{91FE8B76-F0D3-6D49-96C3-FA6EF4AC4B3C}" destId="{450D30CC-6A61-7044-B89C-4D4F88A16F52}" srcOrd="6" destOrd="0" presId="urn:microsoft.com/office/officeart/2008/layout/PictureGrid"/>
    <dgm:cxn modelId="{41771357-5D31-C44C-8868-B32EED25A3FA}" type="presParOf" srcId="{450D30CC-6A61-7044-B89C-4D4F88A16F52}" destId="{09E12472-00C7-A24B-BAEE-D07A0F3BC81E}" srcOrd="0" destOrd="0" presId="urn:microsoft.com/office/officeart/2008/layout/PictureGrid"/>
    <dgm:cxn modelId="{CDF8517E-A991-4B42-859F-A8263CBC8AB6}" type="presParOf" srcId="{450D30CC-6A61-7044-B89C-4D4F88A16F52}" destId="{B3B88395-12F7-4D40-AD1E-727EAD7E9ED7}" srcOrd="1" destOrd="0" presId="urn:microsoft.com/office/officeart/2008/layout/PictureGrid"/>
    <dgm:cxn modelId="{BCA9A5D0-1C6D-B84B-9D30-CB67D0F050B0}" type="presParOf" srcId="{91FE8B76-F0D3-6D49-96C3-FA6EF4AC4B3C}" destId="{6708FFA4-9F42-D547-B657-F30DB10D79DB}" srcOrd="7" destOrd="0" presId="urn:microsoft.com/office/officeart/2008/layout/PictureGrid"/>
    <dgm:cxn modelId="{6C4CADD9-68D5-754C-9FA2-1AB4968263A0}" type="presParOf" srcId="{91FE8B76-F0D3-6D49-96C3-FA6EF4AC4B3C}" destId="{B1AF918E-783A-CD47-B197-D3E9E624A3B5}" srcOrd="8" destOrd="0" presId="urn:microsoft.com/office/officeart/2008/layout/PictureGrid"/>
    <dgm:cxn modelId="{266D6043-B7B1-3347-801E-7E3CD18841C7}" type="presParOf" srcId="{B1AF918E-783A-CD47-B197-D3E9E624A3B5}" destId="{1E5BD46D-6752-364C-9183-5F72F0F33E4B}" srcOrd="0" destOrd="0" presId="urn:microsoft.com/office/officeart/2008/layout/PictureGrid"/>
    <dgm:cxn modelId="{DEDA7F5F-3372-DB42-8C1F-6A833C4648B3}" type="presParOf" srcId="{B1AF918E-783A-CD47-B197-D3E9E624A3B5}" destId="{82651EF0-9662-8444-B875-B1D546D81BAF}" srcOrd="1" destOrd="0" presId="urn:microsoft.com/office/officeart/2008/layout/PictureGrid"/>
    <dgm:cxn modelId="{B5D5DF83-2AB9-7945-AA5E-053932AF0817}" type="presParOf" srcId="{91FE8B76-F0D3-6D49-96C3-FA6EF4AC4B3C}" destId="{81044AC5-6180-304A-B6A6-66CA5DD7A759}" srcOrd="9" destOrd="0" presId="urn:microsoft.com/office/officeart/2008/layout/PictureGrid"/>
    <dgm:cxn modelId="{8A351000-5513-544F-AB35-5F3673C9A5E9}" type="presParOf" srcId="{91FE8B76-F0D3-6D49-96C3-FA6EF4AC4B3C}" destId="{CCD6D120-77FA-7346-9004-3925E50E263F}" srcOrd="10" destOrd="0" presId="urn:microsoft.com/office/officeart/2008/layout/PictureGrid"/>
    <dgm:cxn modelId="{653DE12A-A260-F24E-BDC1-116198794EB6}" type="presParOf" srcId="{CCD6D120-77FA-7346-9004-3925E50E263F}" destId="{CD265775-D2EF-6E46-B1E2-3CB0FA15293C}" srcOrd="0" destOrd="0" presId="urn:microsoft.com/office/officeart/2008/layout/PictureGrid"/>
    <dgm:cxn modelId="{F9C6E10B-F07C-1945-840C-D0AD4882652C}" type="presParOf" srcId="{CCD6D120-77FA-7346-9004-3925E50E263F}" destId="{B6E5D979-5DDF-5D4A-BF7C-37756D4042EA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87D15-878F-1144-9168-7EE0C436EA2D}">
      <dsp:nvSpPr>
        <dsp:cNvPr id="0" name=""/>
        <dsp:cNvSpPr/>
      </dsp:nvSpPr>
      <dsp:spPr>
        <a:xfrm>
          <a:off x="3013" y="716684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Surgery Outcomes</a:t>
          </a:r>
        </a:p>
      </dsp:txBody>
      <dsp:txXfrm>
        <a:off x="3013" y="716684"/>
        <a:ext cx="1510773" cy="226616"/>
      </dsp:txXfrm>
    </dsp:sp>
    <dsp:sp modelId="{DCAF4885-D8A5-EB4B-A2F1-B35138615718}">
      <dsp:nvSpPr>
        <dsp:cNvPr id="0" name=""/>
        <dsp:cNvSpPr/>
      </dsp:nvSpPr>
      <dsp:spPr>
        <a:xfrm>
          <a:off x="3013" y="988216"/>
          <a:ext cx="1510773" cy="1510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4F98DA-72BE-C54C-A166-A20AE411345A}">
      <dsp:nvSpPr>
        <dsp:cNvPr id="0" name=""/>
        <dsp:cNvSpPr/>
      </dsp:nvSpPr>
      <dsp:spPr>
        <a:xfrm>
          <a:off x="1673488" y="716684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browsing history</a:t>
          </a:r>
        </a:p>
      </dsp:txBody>
      <dsp:txXfrm>
        <a:off x="1673488" y="716684"/>
        <a:ext cx="1510773" cy="226616"/>
      </dsp:txXfrm>
    </dsp:sp>
    <dsp:sp modelId="{4D373D08-ACBB-1948-84E5-A24FD128E927}">
      <dsp:nvSpPr>
        <dsp:cNvPr id="0" name=""/>
        <dsp:cNvSpPr/>
      </dsp:nvSpPr>
      <dsp:spPr>
        <a:xfrm>
          <a:off x="1673488" y="988216"/>
          <a:ext cx="1510773" cy="15107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EA0F91-66D0-FC4D-8420-739192E44B2F}">
      <dsp:nvSpPr>
        <dsp:cNvPr id="0" name=""/>
        <dsp:cNvSpPr/>
      </dsp:nvSpPr>
      <dsp:spPr>
        <a:xfrm>
          <a:off x="3343962" y="716684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Neonatal ICU</a:t>
          </a:r>
        </a:p>
      </dsp:txBody>
      <dsp:txXfrm>
        <a:off x="3343962" y="716684"/>
        <a:ext cx="1510773" cy="226616"/>
      </dsp:txXfrm>
    </dsp:sp>
    <dsp:sp modelId="{F4D9B8CC-6D22-9845-9B68-05575B51A318}">
      <dsp:nvSpPr>
        <dsp:cNvPr id="0" name=""/>
        <dsp:cNvSpPr/>
      </dsp:nvSpPr>
      <dsp:spPr>
        <a:xfrm>
          <a:off x="3343962" y="988216"/>
          <a:ext cx="1510773" cy="1510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E12472-00C7-A24B-BAEE-D07A0F3BC81E}">
      <dsp:nvSpPr>
        <dsp:cNvPr id="0" name=""/>
        <dsp:cNvSpPr/>
      </dsp:nvSpPr>
      <dsp:spPr>
        <a:xfrm>
          <a:off x="3013" y="2650067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Rainfall </a:t>
          </a:r>
        </a:p>
      </dsp:txBody>
      <dsp:txXfrm>
        <a:off x="3013" y="2650067"/>
        <a:ext cx="1510773" cy="226616"/>
      </dsp:txXfrm>
    </dsp:sp>
    <dsp:sp modelId="{B3B88395-12F7-4D40-AD1E-727EAD7E9ED7}">
      <dsp:nvSpPr>
        <dsp:cNvPr id="0" name=""/>
        <dsp:cNvSpPr/>
      </dsp:nvSpPr>
      <dsp:spPr>
        <a:xfrm>
          <a:off x="3013" y="2921599"/>
          <a:ext cx="1510773" cy="15107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5BD46D-6752-364C-9183-5F72F0F33E4B}">
      <dsp:nvSpPr>
        <dsp:cNvPr id="0" name=""/>
        <dsp:cNvSpPr/>
      </dsp:nvSpPr>
      <dsp:spPr>
        <a:xfrm>
          <a:off x="1673488" y="2650067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UK E-Petitions</a:t>
          </a:r>
        </a:p>
      </dsp:txBody>
      <dsp:txXfrm>
        <a:off x="1673488" y="2650067"/>
        <a:ext cx="1510773" cy="226616"/>
      </dsp:txXfrm>
    </dsp:sp>
    <dsp:sp modelId="{82651EF0-9662-8444-B875-B1D546D81BAF}">
      <dsp:nvSpPr>
        <dsp:cNvPr id="0" name=""/>
        <dsp:cNvSpPr/>
      </dsp:nvSpPr>
      <dsp:spPr>
        <a:xfrm>
          <a:off x="1673488" y="2921599"/>
          <a:ext cx="1510773" cy="1510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265775-D2EF-6E46-B1E2-3CB0FA15293C}">
      <dsp:nvSpPr>
        <dsp:cNvPr id="0" name=""/>
        <dsp:cNvSpPr/>
      </dsp:nvSpPr>
      <dsp:spPr>
        <a:xfrm>
          <a:off x="3343962" y="2650067"/>
          <a:ext cx="1510773" cy="22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Cybersecurity </a:t>
          </a:r>
        </a:p>
      </dsp:txBody>
      <dsp:txXfrm>
        <a:off x="3343962" y="2650067"/>
        <a:ext cx="1510773" cy="226616"/>
      </dsp:txXfrm>
    </dsp:sp>
    <dsp:sp modelId="{B6E5D979-5DDF-5D4A-BF7C-37756D4042EA}">
      <dsp:nvSpPr>
        <dsp:cNvPr id="0" name=""/>
        <dsp:cNvSpPr/>
      </dsp:nvSpPr>
      <dsp:spPr>
        <a:xfrm>
          <a:off x="3343962" y="2921599"/>
          <a:ext cx="1510773" cy="151077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9B89-B557-754A-89DC-419E00C2C917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0A4D7-6030-764A-9B75-A7B43C2C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1E1D-ABC0-6C4A-93EB-B80B6ED4A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40AB-23DC-A040-8510-40716D73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C680-1E50-4442-8280-95B4189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C2E6-8BAC-414E-895A-E2E7C13CE099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2C8E-6983-544A-9EEA-C499D2D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0166-E686-714E-9B90-C1198A51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12DF-0114-9C4E-A355-8FC9D1D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790F6-465F-B64D-9FAA-62406D50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0260-609A-B146-9022-1DA91F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00E-C0E7-AA4B-B1A5-E3441BD00895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653-AAE4-3449-A3CB-092AB3AB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8C51-500A-4542-927A-4FEE14B9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AFFF9-840F-AE41-9646-B2067ED2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3037-BD5D-8341-8FEA-C5444DA4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236A-BA4D-4E4C-89B6-CB7FD477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18F7-AB15-474B-9520-7E1690D72D46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EA3A-5FDA-9A47-A8A8-8510677C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517E-D4F9-1748-A27A-563A46D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28E3-7DCE-4146-A337-0ED9E58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9955-B37C-E745-9FFF-19AF8271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5154B-9BAA-9B4E-A1FE-27CD63F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595-16A3-C043-A68E-A8AB14FECF7B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8519-7778-314A-9D77-DD356465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DF5C-18FF-6242-9D65-D1E859A3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38EE-23B9-EC4C-B9ED-615B6913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E25E-66B5-EC46-B554-8DF9FAF9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B9C4-2F90-3443-82D2-5A110E5E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4E4A-B335-A046-B8B5-ACC980A8C79B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8531-7B5E-5E4B-B8E4-0C7E404B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9B73-E96C-9F48-9993-006127EF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B275-151D-2044-AAA4-A6647E8C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2FBE-6AD1-0645-954A-0354FC77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2623-9951-F741-AD28-626CFD12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26A16-DC46-F941-8030-8D12270A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DA8-8662-4340-A79E-3CDBB6BD2DD7}" type="datetime1">
              <a:rPr lang="en-GB" smtClean="0"/>
              <a:t>18/02/2020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0001-51E9-FE4F-958A-8E527BF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1C139-EF38-994C-94A2-99541852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67E-0942-FF46-A944-37B051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CEB9-5E35-8541-B171-68ECE630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964B9-9A04-404E-A981-1203D737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CE31D-CCC4-5649-89D3-F7EE8590E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7BAE5-0F04-7E41-96A2-2840F25E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1754B-CE1E-3A44-934C-3298B8B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DE12-FB09-354B-8C2B-5D5583CE6EE5}" type="datetime1">
              <a:rPr lang="en-GB" smtClean="0"/>
              <a:t>18/02/2020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F33C6-9E33-B942-998A-4FEAC62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F30DE-0AE1-B842-92F0-5919B00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794-D90B-5A4A-A0C8-3C292968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788FA-040F-654E-A751-66A05282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B98F-FFA2-DF4F-A09D-CE858C26843F}" type="datetime1">
              <a:rPr lang="en-GB" smtClean="0"/>
              <a:t>18/02/2020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5FC7B-CBF4-0F48-9E26-6E3CEFCE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117C-6988-DF40-8A7D-A586B0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85DAE-DED8-5341-9F1B-6471C9B4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64A2-C39D-684F-9AA5-93F202FD7845}" type="datetime1">
              <a:rPr lang="en-GB" smtClean="0"/>
              <a:t>18/02/2020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C7CB7-3886-6C42-A53C-6411EB0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6FF8-98A2-824E-B61C-11072AF4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4513-F3D5-704D-AD54-5144D3BE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79FC-3265-184E-94F5-6AD24625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18CE-E674-CF41-AB77-9DE9C63A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5B4DC-B8F3-A244-B917-4E07BFC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D73A-F19C-9F45-9C27-0E3785D66D43}" type="datetime1">
              <a:rPr lang="en-GB" smtClean="0"/>
              <a:t>18/02/2020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B09F-FF9B-D74D-A868-1AEE8AF0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F42B-2232-D84C-A42F-7AD30B3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7392-318B-D047-B740-7E31DA9C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80979-A0D2-4149-A8E4-D7DAA351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5534-7FBB-6B46-97A7-F20E74A7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45E-1F68-DA4F-AA34-339E260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A49B-F039-714D-A5A9-FC9CC136FA29}" type="datetime1">
              <a:rPr lang="en-GB" smtClean="0"/>
              <a:t>18/02/2020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79CF-111D-9E44-996B-9C6877B0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D46B-DDD5-534B-85AE-13F038AC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81B63-D5F9-084D-8047-71DD7CAD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5FB7-7927-0B4E-AF93-883D4477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2475-01F0-094E-AEE2-35F6643CE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105F-F75F-A344-84F7-AE25EEDCACAD}" type="datetime1">
              <a:rPr lang="en-GB" smtClean="0"/>
              <a:t>18/02/2020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8DBC-2A44-1549-9BFC-28C76D6E3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Overview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EAAD-F026-9C47-8114-EDCA9A75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75B7-8940-9447-BB0B-507A3F4B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sel-datascience/ODS2020/master/Week_4_Web_Scraping/IOTArticles.html" TargetMode="External"/><Relationship Id="rId2" Type="http://schemas.openxmlformats.org/officeDocument/2006/relationships/hyperlink" Target="https://github.com/asel-datascience/ODS2020/blob/master/Week_4_Web_Scraping/Web_scraping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nalytics.usa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DD-9D3A-3C48-B1F3-F6EA7DAD3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wrangling 2:</a:t>
            </a:r>
            <a:br>
              <a:rPr lang="en-US" b="1" dirty="0"/>
            </a:br>
            <a:r>
              <a:rPr lang="en-US" b="1" dirty="0"/>
              <a:t>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12897-BEEE-F34D-8F1D-B917E7C7E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18-February-2020</a:t>
            </a:r>
          </a:p>
          <a:p>
            <a:r>
              <a:rPr lang="en-US" sz="9600" dirty="0" err="1"/>
              <a:t>Sepi</a:t>
            </a:r>
            <a:r>
              <a:rPr lang="en-US" sz="9600" dirty="0"/>
              <a:t> </a:t>
            </a:r>
            <a:r>
              <a:rPr lang="en-US" sz="9600" dirty="0" err="1"/>
              <a:t>Chakaveh</a:t>
            </a:r>
            <a:r>
              <a:rPr lang="en-US" sz="9600" dirty="0"/>
              <a:t> &amp; </a:t>
            </a:r>
            <a:r>
              <a:rPr lang="en-US" sz="9600" dirty="0" err="1"/>
              <a:t>Assel</a:t>
            </a:r>
            <a:r>
              <a:rPr lang="en-US" sz="9600" dirty="0"/>
              <a:t> </a:t>
            </a:r>
            <a:r>
              <a:rPr lang="en-US" sz="9600" dirty="0" err="1"/>
              <a:t>Altayeva</a:t>
            </a:r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b="1" dirty="0"/>
              <a:t>Overview Data Science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D0B42-C52B-3F4B-B869-932B1E78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35" y="0"/>
            <a:ext cx="4202265" cy="16002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8BD2-411E-2A4A-9797-3D310BCB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60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6D27-05FE-D642-8788-01CA163E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parsed data in </a:t>
            </a:r>
            <a:r>
              <a:rPr lang="en-US" b="1" dirty="0" err="1"/>
              <a:t>BeatifulSoup</a:t>
            </a:r>
            <a:endParaRPr lang="en-US" b="1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9A0C63D5-A312-8948-A886-6ECBF03C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2071688"/>
            <a:ext cx="9918700" cy="35615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F5225-BC17-2D41-867E-F468510F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6355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4BDB-74CF-5F48-A183-C245D27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B2D3-8CFF-E443-94EA-705C8968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hlinkClick r:id="rId2"/>
              </a:rPr>
              <a:t>https://github.com/asel-datascience/ODS2020/blob/master/Week_4_Web_Scraping/Web_scraping.ipynb</a:t>
            </a:r>
            <a:endParaRPr lang="en-US" sz="1800" dirty="0"/>
          </a:p>
          <a:p>
            <a:endParaRPr lang="en-US" sz="1800" dirty="0"/>
          </a:p>
          <a:p>
            <a:r>
              <a:rPr lang="en-US" sz="1600" dirty="0">
                <a:hlinkClick r:id="rId3"/>
              </a:rPr>
              <a:t>https://raw.githubusercontent.com/asel-datascience/ODS2020/master/Week_4_Web_Scraping/IOTArticles.html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https://analytics.usa.gov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D2527-0257-4742-8BF7-6D227875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BAAF1-8641-424E-8396-AA66FD981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3" y="3513231"/>
            <a:ext cx="5434012" cy="26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AF02-989A-BD47-B6C7-1DB93A6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Objectives: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1298-5527-714B-BE62-66FC1DFB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wrangling of the Google Analytics pages </a:t>
            </a:r>
          </a:p>
          <a:p>
            <a:r>
              <a:rPr lang="en-GB" dirty="0"/>
              <a:t>Data sourcing via web scraping</a:t>
            </a:r>
          </a:p>
          <a:p>
            <a:r>
              <a:rPr lang="en-GB" dirty="0"/>
              <a:t>Web parsing</a:t>
            </a:r>
          </a:p>
          <a:p>
            <a:r>
              <a:rPr lang="en-GB" dirty="0"/>
              <a:t>Web scraping in practice</a:t>
            </a:r>
          </a:p>
          <a:p>
            <a:r>
              <a:rPr lang="en-GB" dirty="0"/>
              <a:t>Cleaning and stemming textual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B1A3-E1BE-9B40-BEA5-50A66157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064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3F50-D00A-A04E-B0D1-4298C850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E5EB-C7F3-B140-AE93-0B9DD40E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wrangling is the process of going from "raw" </a:t>
            </a:r>
          </a:p>
          <a:p>
            <a:pPr marL="0" indent="0">
              <a:buNone/>
            </a:pPr>
            <a:r>
              <a:rPr lang="en-GB" dirty="0"/>
              <a:t>data to "usable data”.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Transparency and reproducibility is essential for the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data wrangling process.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prstClr val="black"/>
                </a:solidFill>
              </a:rPr>
              <a:t>Task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To find raw data, document the wrangling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 required to </a:t>
            </a:r>
            <a:r>
              <a:rPr lang="en-US" i="1" dirty="0">
                <a:solidFill>
                  <a:prstClr val="black"/>
                </a:solidFill>
              </a:rPr>
              <a:t>bring it to the stage where it can be analyzed.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DD4D7-377A-C74E-9885-929057E5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3051F046-BCA3-0C42-9CA2-FD2DBBBD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07" y="681037"/>
            <a:ext cx="2919413" cy="38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EF1F-6871-B644-B382-1991A4A7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7FAF-E4E3-4140-9BB7-AA949D0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Obtaining, or inferring a data dictionary 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Data integration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Record linkage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Spelling and format variability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Reformatting the structure of the data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Handling missing data</a:t>
            </a:r>
          </a:p>
          <a:p>
            <a:pPr marL="285750" lvl="1" indent="-285750">
              <a:buFont typeface="Arial" charset="0"/>
              <a:buChar char="•"/>
            </a:pPr>
            <a:r>
              <a:rPr lang="en-GB" dirty="0"/>
              <a:t>Anomaly detection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4A4D0-A1C1-5C42-9419-F26BA738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graphicFrame>
        <p:nvGraphicFramePr>
          <p:cNvPr id="5" name="Picture Placeholder 8">
            <a:extLst>
              <a:ext uri="{FF2B5EF4-FFF2-40B4-BE49-F238E27FC236}">
                <a16:creationId xmlns:a16="http://schemas.microsoft.com/office/drawing/2014/main" id="{618B8E2A-59D7-084C-9CC0-DF5B627CA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513860"/>
              </p:ext>
            </p:extLst>
          </p:nvPr>
        </p:nvGraphicFramePr>
        <p:xfrm>
          <a:off x="6915150" y="1027906"/>
          <a:ext cx="4857750" cy="5149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6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B23-318B-344F-B434-2C2F0E6D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 use cases</a:t>
            </a:r>
          </a:p>
        </p:txBody>
      </p:sp>
      <p:pic>
        <p:nvPicPr>
          <p:cNvPr id="6" name="Content Placeholder 5" descr="A person on a computer&#10;&#10;Description automatically generated">
            <a:extLst>
              <a:ext uri="{FF2B5EF4-FFF2-40B4-BE49-F238E27FC236}">
                <a16:creationId xmlns:a16="http://schemas.microsoft.com/office/drawing/2014/main" id="{2F400FB5-643F-9044-A53D-91C68271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34" y="1779898"/>
            <a:ext cx="7916213" cy="36464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2BDA6-6321-EA47-8487-EBBBEFA0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B3662-FD33-7344-BE05-16FAD3DEF00B}"/>
              </a:ext>
            </a:extLst>
          </p:cNvPr>
          <p:cNvSpPr txBox="1"/>
          <p:nvPr/>
        </p:nvSpPr>
        <p:spPr>
          <a:xfrm>
            <a:off x="8653347" y="1848794"/>
            <a:ext cx="270045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Ecommerce store automation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Emergency 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Alternative Data for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Price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675D-EA8B-CC4B-B278-EAEC6CA0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 </a:t>
            </a:r>
            <a:r>
              <a:rPr lang="en-US" b="1" dirty="0" err="1"/>
              <a:t>BeautifulSoup</a:t>
            </a:r>
            <a:r>
              <a:rPr lang="en-US" b="1" dirty="0"/>
              <a:t>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F038-4F60-4640-B237-6EB6E755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BeautifulSoup</a:t>
            </a:r>
            <a:r>
              <a:rPr lang="en-GB" b="1" dirty="0"/>
              <a:t> object</a:t>
            </a:r>
          </a:p>
          <a:p>
            <a:pPr marL="0" indent="0">
              <a:buNone/>
            </a:pPr>
            <a:r>
              <a:rPr lang="en-GB" dirty="0"/>
              <a:t>representation of the document you're scraping as a whole</a:t>
            </a:r>
          </a:p>
          <a:p>
            <a:r>
              <a:rPr lang="en-GB" b="1" dirty="0"/>
              <a:t> Tag object</a:t>
            </a:r>
          </a:p>
          <a:p>
            <a:pPr marL="0" indent="0">
              <a:buNone/>
            </a:pPr>
            <a:r>
              <a:rPr lang="en-GB" dirty="0"/>
              <a:t>corresponds to XML and HTML elements in an original document</a:t>
            </a:r>
            <a:endParaRPr lang="en-GB" b="1" dirty="0"/>
          </a:p>
          <a:p>
            <a:r>
              <a:rPr lang="en-GB" dirty="0"/>
              <a:t> </a:t>
            </a:r>
            <a:r>
              <a:rPr lang="en-GB" b="1" dirty="0" err="1"/>
              <a:t>NavigatableString</a:t>
            </a:r>
            <a:r>
              <a:rPr lang="en-GB" b="1" dirty="0"/>
              <a:t> object </a:t>
            </a:r>
          </a:p>
          <a:p>
            <a:pPr marL="0" indent="0">
              <a:buNone/>
            </a:pPr>
            <a:r>
              <a:rPr lang="en-GB" dirty="0"/>
              <a:t>container for bits of text within a tag</a:t>
            </a:r>
            <a:endParaRPr lang="en-GB" b="1" dirty="0"/>
          </a:p>
          <a:p>
            <a:r>
              <a:rPr lang="en-GB" b="1" dirty="0"/>
              <a:t> Comment object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5165E-471B-3145-91F6-B83B649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5293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2943-FD48-0349-8FCD-8887998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</a:t>
            </a:r>
            <a:r>
              <a:rPr lang="en-US" b="1" dirty="0" err="1"/>
              <a:t>BeautifulSoup</a:t>
            </a:r>
            <a:r>
              <a:rPr lang="en-US" b="1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0A5-3277-3549-8EC7-7083686C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line: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conda</a:t>
            </a:r>
            <a:r>
              <a:rPr lang="en-US" dirty="0">
                <a:latin typeface="American Typewriter" panose="02090604020004020304" pitchFamily="18" charset="77"/>
              </a:rPr>
              <a:t> install –c anaconda beautifulsoup4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FE91-35E7-AF4A-A3B6-663EA3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9196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AB7-E64F-7740-B3E0-E600BCD0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Navigating </a:t>
            </a:r>
            <a:r>
              <a:rPr lang="en-US" b="1" dirty="0" err="1"/>
              <a:t>BeautifulSoup</a:t>
            </a:r>
            <a:endParaRPr lang="en-US" b="1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4DF90B-A2FE-FD47-8BDD-DBCD088AF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22" y="1448956"/>
            <a:ext cx="10515601" cy="47280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9832C-F501-5149-B364-EF4A584A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4589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5AAF-732E-1142-8FC1-6E4B285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BeautifulSoup</a:t>
            </a:r>
            <a:r>
              <a:rPr lang="en-US" b="1" dirty="0"/>
              <a:t> search</a:t>
            </a:r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B390264F-CF87-3448-AC5F-111BAF67C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1" y="1690689"/>
            <a:ext cx="6886574" cy="355507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18CC1-FF71-D141-89E4-EDA00540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 of Data Science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53DC9567-DDE4-524D-8210-50107229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06" y="2276257"/>
            <a:ext cx="5843588" cy="2440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CFFEAC-68F0-7E43-B7BB-D76CB4F8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" y="4757149"/>
            <a:ext cx="9169400" cy="16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328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American Typewriter</vt:lpstr>
      <vt:lpstr>Arial</vt:lpstr>
      <vt:lpstr>Calibri</vt:lpstr>
      <vt:lpstr>Calibri Light</vt:lpstr>
      <vt:lpstr>Office Theme</vt:lpstr>
      <vt:lpstr>Data wrangling 2:  Web Scraping</vt:lpstr>
      <vt:lpstr>Learning Objectives: </vt:lpstr>
      <vt:lpstr>Data Wrangling</vt:lpstr>
      <vt:lpstr>Data wrangling challenges</vt:lpstr>
      <vt:lpstr>Web scraping use cases</vt:lpstr>
      <vt:lpstr>Four BeautifulSoup object types</vt:lpstr>
      <vt:lpstr>Install BeautifulSoup package</vt:lpstr>
      <vt:lpstr>Navigating BeautifulSoup</vt:lpstr>
      <vt:lpstr>BeautifulSoup search</vt:lpstr>
      <vt:lpstr>Working with parsed data in BeatifulSoup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POERNOMO Amina</dc:creator>
  <cp:lastModifiedBy>POERNOMO Amina</cp:lastModifiedBy>
  <cp:revision>23</cp:revision>
  <dcterms:created xsi:type="dcterms:W3CDTF">2020-02-03T15:07:23Z</dcterms:created>
  <dcterms:modified xsi:type="dcterms:W3CDTF">2020-02-18T11:48:11Z</dcterms:modified>
</cp:coreProperties>
</file>