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1" r:id="rId5"/>
    <p:sldId id="260" r:id="rId6"/>
    <p:sldId id="262" r:id="rId7"/>
    <p:sldId id="265" r:id="rId8"/>
    <p:sldId id="266" r:id="rId9"/>
    <p:sldId id="269" r:id="rId10"/>
    <p:sldId id="268" r:id="rId11"/>
    <p:sldId id="273" r:id="rId12"/>
    <p:sldId id="274" r:id="rId13"/>
    <p:sldId id="267" r:id="rId14"/>
    <p:sldId id="270" r:id="rId15"/>
    <p:sldId id="272" r:id="rId16"/>
    <p:sldId id="271" r:id="rId17"/>
    <p:sldId id="275" r:id="rId18"/>
    <p:sldId id="276" r:id="rId1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11">
          <p15:clr>
            <a:srgbClr val="A4A3A4"/>
          </p15:clr>
        </p15:guide>
        <p15:guide id="2" pos="113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2757"/>
    <a:srgbClr val="E00049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4" autoAdjust="0"/>
    <p:restoredTop sz="73678" autoAdjust="0"/>
  </p:normalViewPr>
  <p:slideViewPr>
    <p:cSldViewPr snapToGrid="0">
      <p:cViewPr varScale="1">
        <p:scale>
          <a:sx n="66" d="100"/>
          <a:sy n="66" d="100"/>
        </p:scale>
        <p:origin x="-1218" y="-108"/>
      </p:cViewPr>
      <p:guideLst>
        <p:guide orient="horz" pos="911"/>
        <p:guide pos="11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A5DA4-0517-469B-A20E-54B75BF32207}" type="datetimeFigureOut">
              <a:rPr lang="nl-BE" smtClean="0"/>
              <a:pPr/>
              <a:t>31/03/2019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E7ADA-B818-4A8D-827F-3A2F12FF408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="" xmlns:p14="http://schemas.microsoft.com/office/powerpoint/2010/main" val="250594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E7ADA-B818-4A8D-827F-3A2F12FF408B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="" xmlns:p14="http://schemas.microsoft.com/office/powerpoint/2010/main" val="984264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chemeClr val="accent6">
                    <a:lumMod val="50000"/>
                  </a:schemeClr>
                </a:solidFill>
              </a:rPr>
              <a:t>Groen = </a:t>
            </a:r>
            <a:r>
              <a:rPr lang="nl-BE" dirty="0" smtClean="0">
                <a:solidFill>
                  <a:schemeClr val="accent6">
                    <a:lumMod val="50000"/>
                  </a:schemeClr>
                </a:solidFill>
              </a:rPr>
              <a:t>wat we gebruiken binnen de projectweek</a:t>
            </a:r>
            <a:endParaRPr lang="nl-B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E7ADA-B818-4A8D-827F-3A2F12FF408B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lid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29318" y="4170507"/>
            <a:ext cx="9117366" cy="1594556"/>
          </a:xfrm>
          <a:ln w="76200" cmpd="sng">
            <a:solidFill>
              <a:srgbClr val="002757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14" y="1915202"/>
            <a:ext cx="4767749" cy="16501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054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slide met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0" hasCustomPrompt="1"/>
          </p:nvPr>
        </p:nvSpPr>
        <p:spPr>
          <a:xfrm>
            <a:off x="6347179" y="265289"/>
            <a:ext cx="5421488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7575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slide met 1 kolom +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378575" y="0"/>
            <a:ext cx="5813425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85215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slide beeld + logo ro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364" y="-440535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27364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slide beeld + logo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00275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4486" y="-487603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9452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Optie 1 - Beeld 1">
    <p:bg>
      <p:bgPr>
        <a:blipFill dpi="0" rotWithShape="1">
          <a:blip r:embed="rId2" cstate="print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6056" y="4818952"/>
            <a:ext cx="9117366" cy="1594556"/>
          </a:xfrm>
          <a:ln w="76200" cmpd="sng">
            <a:solidFill>
              <a:schemeClr val="bg1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002757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816" y="-914400"/>
            <a:ext cx="4500000" cy="45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5225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Optie 1 - Beeld 2">
    <p:bg>
      <p:bgPr>
        <a:blipFill dpi="0" rotWithShape="1">
          <a:blip r:embed="rId2" cstate="print">
            <a:alphaModFix amt="6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 userDrawn="1"/>
        </p:nvSpPr>
        <p:spPr>
          <a:xfrm>
            <a:off x="816056" y="4818952"/>
            <a:ext cx="9117366" cy="1594556"/>
          </a:xfrm>
          <a:prstGeom prst="rect">
            <a:avLst/>
          </a:prstGeom>
          <a:ln w="76200" cmpd="sng">
            <a:solidFill>
              <a:schemeClr val="bg1"/>
            </a:solidFill>
          </a:ln>
        </p:spPr>
        <p:txBody>
          <a:bodyPr vert="horz" lIns="180000" tIns="180000" rIns="180000" bIns="180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75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816" y="-914400"/>
            <a:ext cx="4500000" cy="45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1922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Optie 2 - Rood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 noChangeAspect="1"/>
          </p:cNvSpPr>
          <p:nvPr>
            <p:ph type="ctrTitle"/>
          </p:nvPr>
        </p:nvSpPr>
        <p:spPr>
          <a:xfrm>
            <a:off x="7118133" y="2717065"/>
            <a:ext cx="4741332" cy="2129220"/>
          </a:xfrm>
        </p:spPr>
        <p:txBody>
          <a:bodyPr anchor="t">
            <a:noAutofit/>
          </a:bodyPr>
          <a:lstStyle>
            <a:lvl1pPr algn="r">
              <a:defRPr sz="4800">
                <a:solidFill>
                  <a:srgbClr val="002757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7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3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650" y="589985"/>
            <a:ext cx="3387815" cy="1172554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1867" y="-1615933"/>
            <a:ext cx="8100000" cy="81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705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Optie 2 - Wi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1867" y="-1615933"/>
            <a:ext cx="8100000" cy="8100000"/>
          </a:xfrm>
          <a:prstGeom prst="rect">
            <a:avLst/>
          </a:prstGeom>
        </p:spPr>
      </p:pic>
      <p:sp>
        <p:nvSpPr>
          <p:cNvPr id="5" name="Rectangle 3"/>
          <p:cNvSpPr/>
          <p:nvPr userDrawn="1"/>
        </p:nvSpPr>
        <p:spPr>
          <a:xfrm>
            <a:off x="0" y="4846284"/>
            <a:ext cx="12192000" cy="164623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 noChangeAspect="1"/>
          </p:cNvSpPr>
          <p:nvPr>
            <p:ph type="ctrTitle"/>
          </p:nvPr>
        </p:nvSpPr>
        <p:spPr>
          <a:xfrm>
            <a:off x="7118133" y="2717065"/>
            <a:ext cx="4741332" cy="2129220"/>
          </a:xfrm>
        </p:spPr>
        <p:txBody>
          <a:bodyPr anchor="t">
            <a:noAutofit/>
          </a:bodyPr>
          <a:lstStyle>
            <a:lvl1pPr algn="l">
              <a:defRPr sz="4800">
                <a:solidFill>
                  <a:srgbClr val="002757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3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5" y="5183507"/>
            <a:ext cx="2760704" cy="9555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095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4"/>
            <a:ext cx="9948333" cy="4750153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0418" y="-600957"/>
            <a:ext cx="2247195" cy="22471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5039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64623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5"/>
            <a:ext cx="9948333" cy="4242154"/>
          </a:xfrm>
        </p:spPr>
        <p:txBody>
          <a:bodyPr/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01" y="365125"/>
            <a:ext cx="2628281" cy="9096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190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76777" y="1825625"/>
            <a:ext cx="9948333" cy="4242154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6835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slide_Z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268111"/>
            <a:ext cx="9948333" cy="5799668"/>
          </a:xfrm>
        </p:spPr>
        <p:txBody>
          <a:bodyPr wrap="none"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0641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750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="" xmlns:p14="http://schemas.microsoft.com/office/powerpoint/2010/main" val="218928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77" r:id="rId3"/>
    <p:sldLayoutId id="2147483675" r:id="rId4"/>
    <p:sldLayoutId id="2147483666" r:id="rId5"/>
    <p:sldLayoutId id="2147483650" r:id="rId6"/>
    <p:sldLayoutId id="2147483672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00275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29318" y="4170507"/>
            <a:ext cx="10400682" cy="1594556"/>
          </a:xfrm>
        </p:spPr>
        <p:txBody>
          <a:bodyPr>
            <a:normAutofit/>
          </a:bodyPr>
          <a:lstStyle/>
          <a:p>
            <a:r>
              <a:rPr lang="x-none" dirty="0" err="1"/>
              <a:t>Presentatie</a:t>
            </a:r>
            <a:r>
              <a:rPr lang="x-none" dirty="0"/>
              <a:t> Git:</a:t>
            </a:r>
            <a:r>
              <a:rPr lang="x-none"/>
              <a:t/>
            </a:r>
            <a:br>
              <a:rPr lang="x-none"/>
            </a:br>
            <a:r>
              <a:rPr lang="nl-BE" dirty="0" smtClean="0"/>
              <a:t>Software maken in team</a:t>
            </a:r>
            <a:endParaRPr lang="nl-BE" dirty="0"/>
          </a:p>
        </p:txBody>
      </p:sp>
    </p:spTree>
    <p:extLst>
      <p:ext uri="{BB962C8B-B14F-4D97-AF65-F5344CB8AC3E}">
        <p14:creationId xmlns="" xmlns:p14="http://schemas.microsoft.com/office/powerpoint/2010/main" val="226419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BCFE1-E54D-42EF-99C7-9231BE9A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dirty="0"/>
              <a:t>H</a:t>
            </a:r>
            <a:r>
              <a:rPr lang="x-none" dirty="0"/>
              <a:t>o</a:t>
            </a:r>
            <a:r>
              <a:rPr lang="fr-BE" dirty="0"/>
              <a:t>e</a:t>
            </a:r>
            <a:r>
              <a:rPr lang="x-none" dirty="0"/>
              <a:t> </a:t>
            </a:r>
            <a:r>
              <a:rPr lang="x-none" dirty="0" err="1"/>
              <a:t>gebruik</a:t>
            </a:r>
            <a:r>
              <a:rPr lang="x-none" dirty="0"/>
              <a:t> je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7042C0-7A1E-4F13-993C-E98F5EE3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2606" y="1724024"/>
            <a:ext cx="9948333" cy="4923519"/>
          </a:xfrm>
        </p:spPr>
        <p:txBody>
          <a:bodyPr/>
          <a:lstStyle/>
          <a:p>
            <a:r>
              <a:rPr lang="fr-BE" dirty="0"/>
              <a:t>D</a:t>
            </a:r>
            <a:r>
              <a:rPr lang="x-none" dirty="0"/>
              <a:t>o</a:t>
            </a:r>
            <a:r>
              <a:rPr lang="fr-BE" dirty="0"/>
              <a:t>w</a:t>
            </a:r>
            <a:r>
              <a:rPr lang="x-none" dirty="0"/>
              <a:t>n</a:t>
            </a:r>
            <a:r>
              <a:rPr lang="fr-BE" dirty="0"/>
              <a:t>l</a:t>
            </a:r>
            <a:r>
              <a:rPr lang="x-none" dirty="0"/>
              <a:t>o</a:t>
            </a:r>
            <a:r>
              <a:rPr lang="fr-BE" dirty="0"/>
              <a:t>a</a:t>
            </a:r>
            <a:r>
              <a:rPr lang="x-none" dirty="0"/>
              <a:t>d Gi</a:t>
            </a:r>
            <a:r>
              <a:rPr lang="fr-BE" dirty="0"/>
              <a:t>t</a:t>
            </a:r>
            <a:r>
              <a:rPr lang="x-none"/>
              <a:t> </a:t>
            </a:r>
            <a:r>
              <a:rPr lang="nl-BE" dirty="0" smtClean="0"/>
              <a:t>van</a:t>
            </a:r>
            <a:r>
              <a:rPr lang="x-none" smtClean="0"/>
              <a:t> </a:t>
            </a:r>
            <a:r>
              <a:rPr lang="fr-BE" dirty="0">
                <a:hlinkClick r:id="rId2"/>
              </a:rPr>
              <a:t>https://git-scm.com/</a:t>
            </a:r>
            <a:r>
              <a:rPr lang="x-none" dirty="0"/>
              <a:t> (</a:t>
            </a:r>
            <a:r>
              <a:rPr lang="fr-BE" dirty="0"/>
              <a:t>j</a:t>
            </a:r>
            <a:r>
              <a:rPr lang="x-none" dirty="0"/>
              <a:t>u</a:t>
            </a:r>
            <a:r>
              <a:rPr lang="fr-BE" dirty="0"/>
              <a:t>s</a:t>
            </a:r>
            <a:r>
              <a:rPr lang="x-none" dirty="0"/>
              <a:t>t </a:t>
            </a:r>
            <a:r>
              <a:rPr lang="fr-BE" dirty="0"/>
              <a:t>g</a:t>
            </a:r>
            <a:r>
              <a:rPr lang="x-none" dirty="0"/>
              <a:t>o</a:t>
            </a:r>
            <a:r>
              <a:rPr lang="fr-BE" dirty="0"/>
              <a:t>o</a:t>
            </a:r>
            <a:r>
              <a:rPr lang="x-none" dirty="0"/>
              <a:t>g</a:t>
            </a:r>
            <a:r>
              <a:rPr lang="fr-BE" dirty="0"/>
              <a:t>l</a:t>
            </a:r>
            <a:r>
              <a:rPr lang="x-none" dirty="0"/>
              <a:t>e ‘</a:t>
            </a:r>
            <a:r>
              <a:rPr lang="x-none"/>
              <a:t>Git</a:t>
            </a:r>
            <a:r>
              <a:rPr lang="x-none" smtClean="0"/>
              <a:t>’)</a:t>
            </a:r>
            <a:endParaRPr lang="x-none" dirty="0"/>
          </a:p>
          <a:p>
            <a:r>
              <a:rPr lang="x-none"/>
              <a:t>Install </a:t>
            </a:r>
            <a:r>
              <a:rPr lang="x-none" smtClean="0"/>
              <a:t>Git</a:t>
            </a:r>
            <a:r>
              <a:rPr lang="nl-BE" dirty="0" smtClean="0"/>
              <a:t> (bv. ‘Git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windows</a:t>
            </a:r>
            <a:r>
              <a:rPr lang="nl-BE" dirty="0" smtClean="0"/>
              <a:t>’ met Git </a:t>
            </a:r>
            <a:r>
              <a:rPr lang="nl-BE" dirty="0" err="1" smtClean="0"/>
              <a:t>Bash</a:t>
            </a:r>
            <a:r>
              <a:rPr lang="nl-BE" dirty="0" smtClean="0"/>
              <a:t>)</a:t>
            </a:r>
            <a:r>
              <a:rPr lang="x-none"/>
              <a:t/>
            </a:r>
            <a:br>
              <a:rPr lang="x-none"/>
            </a:br>
            <a:endParaRPr lang="nl-BE" dirty="0" smtClean="0"/>
          </a:p>
          <a:p>
            <a:r>
              <a:rPr lang="nl-BE" dirty="0" smtClean="0"/>
              <a:t>Maak de </a:t>
            </a:r>
            <a:r>
              <a:rPr lang="nl-BE" dirty="0" err="1" smtClean="0"/>
              <a:t>repository</a:t>
            </a:r>
            <a:r>
              <a:rPr lang="nl-BE" dirty="0" smtClean="0"/>
              <a:t> (1 persoon!)</a:t>
            </a:r>
          </a:p>
          <a:p>
            <a:pPr lvl="1"/>
            <a:r>
              <a:rPr lang="nl-BE" dirty="0" smtClean="0"/>
              <a:t>bv. op </a:t>
            </a:r>
            <a:r>
              <a:rPr lang="nl-BE" dirty="0" err="1" smtClean="0"/>
              <a:t>projektwerk.ucll.be</a:t>
            </a:r>
            <a:endParaRPr lang="nl-BE" dirty="0" smtClean="0"/>
          </a:p>
          <a:p>
            <a:pPr lvl="2"/>
            <a:r>
              <a:rPr lang="nl-BE" dirty="0" smtClean="0"/>
              <a:t>Maak een subproject</a:t>
            </a:r>
          </a:p>
          <a:p>
            <a:pPr lvl="2"/>
            <a:r>
              <a:rPr lang="nl-BE" dirty="0" smtClean="0"/>
              <a:t>Kies voor module ‘</a:t>
            </a:r>
            <a:r>
              <a:rPr lang="nl-BE" dirty="0" err="1" smtClean="0"/>
              <a:t>repository</a:t>
            </a:r>
            <a:r>
              <a:rPr lang="nl-BE" dirty="0" smtClean="0"/>
              <a:t>’</a:t>
            </a:r>
          </a:p>
          <a:p>
            <a:pPr lvl="2"/>
            <a:r>
              <a:rPr lang="nl-BE" dirty="0" smtClean="0"/>
              <a:t>Wacht tot de </a:t>
            </a:r>
            <a:r>
              <a:rPr lang="nl-BE" dirty="0" err="1" smtClean="0"/>
              <a:t>repository</a:t>
            </a:r>
            <a:r>
              <a:rPr lang="nl-BE" dirty="0" smtClean="0"/>
              <a:t> gemaakt is (enkele minuten)</a:t>
            </a:r>
          </a:p>
        </p:txBody>
      </p:sp>
    </p:spTree>
    <p:extLst>
      <p:ext uri="{BB962C8B-B14F-4D97-AF65-F5344CB8AC3E}">
        <p14:creationId xmlns="" xmlns:p14="http://schemas.microsoft.com/office/powerpoint/2010/main" val="258019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BCFE1-E54D-42EF-99C7-9231BE9A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dirty="0"/>
              <a:t>H</a:t>
            </a:r>
            <a:r>
              <a:rPr lang="x-none" dirty="0"/>
              <a:t>o</a:t>
            </a:r>
            <a:r>
              <a:rPr lang="fr-BE" dirty="0"/>
              <a:t>e</a:t>
            </a:r>
            <a:r>
              <a:rPr lang="x-none" dirty="0"/>
              <a:t> </a:t>
            </a:r>
            <a:r>
              <a:rPr lang="x-none" dirty="0" err="1"/>
              <a:t>gebruik</a:t>
            </a:r>
            <a:r>
              <a:rPr lang="x-none" dirty="0"/>
              <a:t> je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7042C0-7A1E-4F13-993C-E98F5EE3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2606" y="1724024"/>
            <a:ext cx="9948333" cy="4923519"/>
          </a:xfrm>
        </p:spPr>
        <p:txBody>
          <a:bodyPr/>
          <a:lstStyle/>
          <a:p>
            <a:r>
              <a:rPr lang="x-none" smtClean="0"/>
              <a:t>Ga </a:t>
            </a:r>
            <a:r>
              <a:rPr lang="fr-BE" dirty="0" smtClean="0"/>
              <a:t>n</a:t>
            </a:r>
            <a:r>
              <a:rPr lang="x-none" smtClean="0"/>
              <a:t>a</a:t>
            </a:r>
            <a:r>
              <a:rPr lang="fr-BE" dirty="0" smtClean="0"/>
              <a:t>a</a:t>
            </a:r>
            <a:r>
              <a:rPr lang="x-none" smtClean="0"/>
              <a:t>r </a:t>
            </a:r>
            <a:r>
              <a:rPr lang="fr-BE" dirty="0" smtClean="0"/>
              <a:t>j</a:t>
            </a:r>
            <a:r>
              <a:rPr lang="x-none" smtClean="0"/>
              <a:t>e </a:t>
            </a:r>
            <a:r>
              <a:rPr lang="fr-BE" dirty="0" smtClean="0"/>
              <a:t>f</a:t>
            </a:r>
            <a:r>
              <a:rPr lang="x-none" smtClean="0"/>
              <a:t>o</a:t>
            </a:r>
            <a:r>
              <a:rPr lang="fr-BE" dirty="0" smtClean="0"/>
              <a:t>l</a:t>
            </a:r>
            <a:r>
              <a:rPr lang="x-none" smtClean="0"/>
              <a:t>d</a:t>
            </a:r>
            <a:r>
              <a:rPr lang="fr-BE" dirty="0" smtClean="0"/>
              <a:t>e</a:t>
            </a:r>
            <a:r>
              <a:rPr lang="x-none" smtClean="0"/>
              <a:t>r waar je de repo</a:t>
            </a:r>
            <a:r>
              <a:rPr lang="nl-BE" dirty="0" err="1" smtClean="0"/>
              <a:t>sitory</a:t>
            </a:r>
            <a:r>
              <a:rPr lang="x-none" smtClean="0"/>
              <a:t> wilt clonen</a:t>
            </a:r>
          </a:p>
          <a:p>
            <a:r>
              <a:rPr lang="fr-BE" dirty="0" smtClean="0"/>
              <a:t>G</a:t>
            </a:r>
            <a:r>
              <a:rPr lang="x-none" smtClean="0"/>
              <a:t>it clone </a:t>
            </a:r>
            <a:r>
              <a:rPr lang="x-none" i="1" smtClean="0"/>
              <a:t>repo</a:t>
            </a:r>
            <a:endParaRPr lang="nl-BE" i="1" dirty="0" smtClean="0"/>
          </a:p>
          <a:p>
            <a:endParaRPr lang="nl-BE" dirty="0" smtClean="0"/>
          </a:p>
          <a:p>
            <a:r>
              <a:rPr lang="nl-BE" dirty="0" smtClean="0"/>
              <a:t>Schrijf code</a:t>
            </a:r>
          </a:p>
          <a:p>
            <a:r>
              <a:rPr lang="nl-BE" dirty="0" smtClean="0"/>
              <a:t>Git </a:t>
            </a:r>
            <a:r>
              <a:rPr lang="nl-BE" dirty="0" err="1" smtClean="0"/>
              <a:t>add</a:t>
            </a:r>
            <a:r>
              <a:rPr lang="nl-BE" dirty="0" smtClean="0"/>
              <a:t> </a:t>
            </a:r>
            <a:r>
              <a:rPr lang="nl-BE" i="1" dirty="0" smtClean="0"/>
              <a:t>file</a:t>
            </a:r>
            <a:endParaRPr lang="nl-BE" dirty="0" smtClean="0"/>
          </a:p>
          <a:p>
            <a:r>
              <a:rPr lang="nl-BE" dirty="0" smtClean="0"/>
              <a:t>Git </a:t>
            </a:r>
            <a:r>
              <a:rPr lang="nl-BE" dirty="0" err="1" smtClean="0"/>
              <a:t>commit</a:t>
            </a:r>
            <a:r>
              <a:rPr lang="nl-BE" dirty="0" smtClean="0"/>
              <a:t> –m </a:t>
            </a:r>
            <a:r>
              <a:rPr lang="nl-BE" i="1" dirty="0" smtClean="0"/>
              <a:t>“message”</a:t>
            </a:r>
          </a:p>
          <a:p>
            <a:r>
              <a:rPr lang="nl-BE" dirty="0" smtClean="0"/>
              <a:t>Git push</a:t>
            </a:r>
          </a:p>
          <a:p>
            <a:r>
              <a:rPr lang="nl-BE" dirty="0" smtClean="0"/>
              <a:t>Git pull</a:t>
            </a:r>
            <a:br>
              <a:rPr lang="nl-BE" dirty="0" smtClean="0"/>
            </a:b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258019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BCFE1-E54D-42EF-99C7-9231BE9A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dirty="0"/>
              <a:t>H</a:t>
            </a:r>
            <a:r>
              <a:rPr lang="x-none" dirty="0"/>
              <a:t>o</a:t>
            </a:r>
            <a:r>
              <a:rPr lang="fr-BE" dirty="0"/>
              <a:t>e</a:t>
            </a:r>
            <a:r>
              <a:rPr lang="x-none" dirty="0"/>
              <a:t> </a:t>
            </a:r>
            <a:r>
              <a:rPr lang="x-none" dirty="0" err="1"/>
              <a:t>gebruik</a:t>
            </a:r>
            <a:r>
              <a:rPr lang="x-none" dirty="0"/>
              <a:t> je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7042C0-7A1E-4F13-993C-E98F5EE3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2606" y="1724024"/>
            <a:ext cx="9948333" cy="4923519"/>
          </a:xfrm>
        </p:spPr>
        <p:txBody>
          <a:bodyPr/>
          <a:lstStyle/>
          <a:p>
            <a:r>
              <a:rPr lang="nl-BE" dirty="0" smtClean="0"/>
              <a:t>Welke files </a:t>
            </a:r>
            <a:r>
              <a:rPr lang="nl-BE" dirty="0" err="1" smtClean="0"/>
              <a:t>commit</a:t>
            </a:r>
            <a:r>
              <a:rPr lang="nl-BE" dirty="0" smtClean="0"/>
              <a:t> je?</a:t>
            </a:r>
          </a:p>
          <a:p>
            <a:pPr lvl="1"/>
            <a:r>
              <a:rPr lang="nl-BE" dirty="0" smtClean="0"/>
              <a:t>Enkel essentiële code</a:t>
            </a:r>
          </a:p>
          <a:p>
            <a:pPr lvl="2"/>
            <a:r>
              <a:rPr lang="nl-BE" dirty="0" smtClean="0"/>
              <a:t>Code die je zelf schrijft</a:t>
            </a:r>
            <a:br>
              <a:rPr lang="nl-BE" dirty="0" smtClean="0"/>
            </a:br>
            <a:endParaRPr lang="nl-BE" dirty="0" smtClean="0"/>
          </a:p>
          <a:p>
            <a:pPr lvl="2"/>
            <a:r>
              <a:rPr lang="nl-BE" dirty="0" smtClean="0"/>
              <a:t>Data die nodig is om het programma te laten werken</a:t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NIET:</a:t>
            </a:r>
          </a:p>
          <a:p>
            <a:pPr lvl="2"/>
            <a:r>
              <a:rPr lang="nl-BE" dirty="0" smtClean="0"/>
              <a:t>Afbeeldingen, muziek, </a:t>
            </a:r>
            <a:r>
              <a:rPr lang="nl-BE" dirty="0" err="1" smtClean="0"/>
              <a:t>videos</a:t>
            </a:r>
            <a:r>
              <a:rPr lang="nl-BE" dirty="0" smtClean="0"/>
              <a:t>, …</a:t>
            </a:r>
          </a:p>
          <a:p>
            <a:pPr lvl="2"/>
            <a:r>
              <a:rPr lang="nl-BE" dirty="0" smtClean="0"/>
              <a:t>IDE - afhankelijke bestanden (.</a:t>
            </a:r>
            <a:r>
              <a:rPr lang="nl-BE" dirty="0" err="1" smtClean="0"/>
              <a:t>idea</a:t>
            </a:r>
            <a:r>
              <a:rPr lang="nl-BE" dirty="0" smtClean="0"/>
              <a:t> file, …)</a:t>
            </a:r>
          </a:p>
          <a:p>
            <a:pPr lvl="2"/>
            <a:r>
              <a:rPr lang="nl-BE" dirty="0" smtClean="0"/>
              <a:t>OS – </a:t>
            </a:r>
            <a:r>
              <a:rPr lang="nl-BE" smtClean="0"/>
              <a:t>afhankelijke bestanden</a:t>
            </a:r>
            <a:endParaRPr lang="nl-BE" dirty="0" smtClean="0"/>
          </a:p>
        </p:txBody>
      </p:sp>
    </p:spTree>
    <p:extLst>
      <p:ext uri="{BB962C8B-B14F-4D97-AF65-F5344CB8AC3E}">
        <p14:creationId xmlns="" xmlns:p14="http://schemas.microsoft.com/office/powerpoint/2010/main" val="258019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dirty="0"/>
              <a:t>T</a:t>
            </a:r>
            <a:r>
              <a:rPr lang="x-none" dirty="0" err="1"/>
              <a:t>i</a:t>
            </a:r>
            <a:r>
              <a:rPr lang="fr-BE" dirty="0"/>
              <a:t>p</a:t>
            </a:r>
            <a:r>
              <a:rPr lang="x-none" dirty="0"/>
              <a:t>s &amp; </a:t>
            </a:r>
            <a:r>
              <a:rPr lang="fr-BE" dirty="0"/>
              <a:t>T</a:t>
            </a:r>
            <a:r>
              <a:rPr lang="x-none" dirty="0"/>
              <a:t>r</a:t>
            </a:r>
            <a:r>
              <a:rPr lang="fr-BE" dirty="0"/>
              <a:t>i</a:t>
            </a:r>
            <a:r>
              <a:rPr lang="x-none" dirty="0"/>
              <a:t>c</a:t>
            </a:r>
            <a:r>
              <a:rPr lang="fr-BE" dirty="0"/>
              <a:t>k</a:t>
            </a:r>
            <a:r>
              <a:rPr lang="x-none" dirty="0"/>
              <a:t>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733120" y="2615846"/>
            <a:ext cx="6831794" cy="2057754"/>
          </a:xfrm>
        </p:spPr>
        <p:txBody>
          <a:bodyPr/>
          <a:lstStyle/>
          <a:p>
            <a:pPr>
              <a:buNone/>
            </a:pPr>
            <a:r>
              <a:rPr lang="nl-BE" sz="13800" dirty="0" err="1" smtClean="0">
                <a:solidFill>
                  <a:srgbClr val="FF0000"/>
                </a:solidFill>
              </a:rPr>
              <a:t>Danger</a:t>
            </a:r>
            <a:r>
              <a:rPr lang="nl-BE" sz="13800" dirty="0" smtClean="0">
                <a:solidFill>
                  <a:srgbClr val="FF0000"/>
                </a:solidFill>
              </a:rPr>
              <a:t>!</a:t>
            </a:r>
            <a:endParaRPr lang="x-none" sz="13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34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dirty="0"/>
              <a:t>T</a:t>
            </a:r>
            <a:r>
              <a:rPr lang="x-none" dirty="0" err="1"/>
              <a:t>i</a:t>
            </a:r>
            <a:r>
              <a:rPr lang="fr-BE" dirty="0"/>
              <a:t>p</a:t>
            </a:r>
            <a:r>
              <a:rPr lang="x-none" dirty="0"/>
              <a:t>s &amp; </a:t>
            </a:r>
            <a:r>
              <a:rPr lang="fr-BE" dirty="0"/>
              <a:t>T</a:t>
            </a:r>
            <a:r>
              <a:rPr lang="x-none" dirty="0"/>
              <a:t>r</a:t>
            </a:r>
            <a:r>
              <a:rPr lang="fr-BE" dirty="0"/>
              <a:t>i</a:t>
            </a:r>
            <a:r>
              <a:rPr lang="x-none" dirty="0"/>
              <a:t>c</a:t>
            </a:r>
            <a:r>
              <a:rPr lang="fr-BE" dirty="0"/>
              <a:t>k</a:t>
            </a:r>
            <a:r>
              <a:rPr lang="x-none" dirty="0"/>
              <a:t>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733120" y="2615846"/>
            <a:ext cx="6831794" cy="2057754"/>
          </a:xfrm>
        </p:spPr>
        <p:txBody>
          <a:bodyPr/>
          <a:lstStyle/>
          <a:p>
            <a:pPr>
              <a:buNone/>
            </a:pPr>
            <a:r>
              <a:rPr lang="nl-BE" sz="13800" dirty="0" err="1" smtClean="0">
                <a:solidFill>
                  <a:srgbClr val="FF0000"/>
                </a:solidFill>
              </a:rPr>
              <a:t>Danger</a:t>
            </a:r>
            <a:r>
              <a:rPr lang="nl-BE" sz="13800" dirty="0" smtClean="0">
                <a:solidFill>
                  <a:srgbClr val="FF0000"/>
                </a:solidFill>
              </a:rPr>
              <a:t>!</a:t>
            </a:r>
            <a:endParaRPr lang="x-none" sz="13800" dirty="0">
              <a:solidFill>
                <a:srgbClr val="FF0000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2481943" y="4949372"/>
            <a:ext cx="6978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solidFill>
                  <a:srgbClr val="002757"/>
                </a:solidFill>
              </a:rPr>
              <a:t>Wat als 2 mensen dezelfde file aanpassen?</a:t>
            </a:r>
          </a:p>
        </p:txBody>
      </p:sp>
    </p:spTree>
    <p:extLst>
      <p:ext uri="{BB962C8B-B14F-4D97-AF65-F5344CB8AC3E}">
        <p14:creationId xmlns="" xmlns:p14="http://schemas.microsoft.com/office/powerpoint/2010/main" val="28234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dirty="0"/>
              <a:t>T</a:t>
            </a:r>
            <a:r>
              <a:rPr lang="x-none" dirty="0" err="1"/>
              <a:t>i</a:t>
            </a:r>
            <a:r>
              <a:rPr lang="fr-BE" dirty="0"/>
              <a:t>p</a:t>
            </a:r>
            <a:r>
              <a:rPr lang="x-none" dirty="0"/>
              <a:t>s &amp; </a:t>
            </a:r>
            <a:r>
              <a:rPr lang="fr-BE" dirty="0"/>
              <a:t>T</a:t>
            </a:r>
            <a:r>
              <a:rPr lang="x-none" dirty="0"/>
              <a:t>r</a:t>
            </a:r>
            <a:r>
              <a:rPr lang="fr-BE" dirty="0"/>
              <a:t>i</a:t>
            </a:r>
            <a:r>
              <a:rPr lang="x-none" dirty="0"/>
              <a:t>c</a:t>
            </a:r>
            <a:r>
              <a:rPr lang="fr-BE" dirty="0"/>
              <a:t>k</a:t>
            </a:r>
            <a:r>
              <a:rPr lang="x-none" dirty="0"/>
              <a:t>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733120" y="2615846"/>
            <a:ext cx="6831794" cy="2057754"/>
          </a:xfrm>
        </p:spPr>
        <p:txBody>
          <a:bodyPr/>
          <a:lstStyle/>
          <a:p>
            <a:pPr>
              <a:buNone/>
            </a:pPr>
            <a:r>
              <a:rPr lang="nl-BE" sz="13800" dirty="0" err="1" smtClean="0">
                <a:solidFill>
                  <a:srgbClr val="FF0000"/>
                </a:solidFill>
              </a:rPr>
              <a:t>Danger</a:t>
            </a:r>
            <a:r>
              <a:rPr lang="nl-BE" sz="13800" dirty="0" smtClean="0">
                <a:solidFill>
                  <a:srgbClr val="FF0000"/>
                </a:solidFill>
              </a:rPr>
              <a:t>!</a:t>
            </a:r>
            <a:endParaRPr lang="x-none" sz="13800" dirty="0">
              <a:solidFill>
                <a:srgbClr val="FF0000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2481943" y="4949372"/>
            <a:ext cx="69781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solidFill>
                  <a:srgbClr val="002757"/>
                </a:solidFill>
              </a:rPr>
              <a:t>Wat als 2 mensen dezelfde file aanpassen?</a:t>
            </a:r>
          </a:p>
          <a:p>
            <a:r>
              <a:rPr lang="nl-BE" sz="2800" dirty="0" smtClean="0">
                <a:solidFill>
                  <a:srgbClr val="002757"/>
                </a:solidFill>
              </a:rPr>
              <a:t>		</a:t>
            </a:r>
            <a:br>
              <a:rPr lang="nl-BE" sz="2800" dirty="0" smtClean="0">
                <a:solidFill>
                  <a:srgbClr val="002757"/>
                </a:solidFill>
              </a:rPr>
            </a:br>
            <a:r>
              <a:rPr lang="nl-BE" sz="2800" dirty="0" smtClean="0">
                <a:solidFill>
                  <a:srgbClr val="002757"/>
                </a:solidFill>
              </a:rPr>
              <a:t>		</a:t>
            </a:r>
            <a:r>
              <a:rPr lang="nl-BE" sz="2800" dirty="0" err="1" smtClean="0">
                <a:solidFill>
                  <a:srgbClr val="002757"/>
                </a:solidFill>
              </a:rPr>
              <a:t>Merge</a:t>
            </a:r>
            <a:r>
              <a:rPr lang="nl-BE" sz="2800" dirty="0" smtClean="0">
                <a:solidFill>
                  <a:srgbClr val="002757"/>
                </a:solidFill>
              </a:rPr>
              <a:t> </a:t>
            </a:r>
            <a:r>
              <a:rPr lang="nl-BE" sz="2800" dirty="0" err="1" smtClean="0">
                <a:solidFill>
                  <a:srgbClr val="002757"/>
                </a:solidFill>
              </a:rPr>
              <a:t>conflicts</a:t>
            </a:r>
            <a:r>
              <a:rPr lang="nl-BE" sz="2800" dirty="0" smtClean="0">
                <a:solidFill>
                  <a:srgbClr val="002757"/>
                </a:solidFill>
              </a:rPr>
              <a:t>! </a:t>
            </a:r>
            <a:r>
              <a:rPr lang="nl-BE" sz="2800" dirty="0" smtClean="0">
                <a:solidFill>
                  <a:srgbClr val="002757"/>
                </a:solidFill>
                <a:sym typeface="Wingdings" pitchFamily="2" charset="2"/>
              </a:rPr>
              <a:t></a:t>
            </a:r>
          </a:p>
        </p:txBody>
      </p:sp>
    </p:spTree>
    <p:extLst>
      <p:ext uri="{BB962C8B-B14F-4D97-AF65-F5344CB8AC3E}">
        <p14:creationId xmlns="" xmlns:p14="http://schemas.microsoft.com/office/powerpoint/2010/main" val="28234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dirty="0"/>
              <a:t>T</a:t>
            </a:r>
            <a:r>
              <a:rPr lang="x-none" dirty="0" err="1"/>
              <a:t>i</a:t>
            </a:r>
            <a:r>
              <a:rPr lang="fr-BE" dirty="0"/>
              <a:t>p</a:t>
            </a:r>
            <a:r>
              <a:rPr lang="x-none" dirty="0"/>
              <a:t>s &amp; </a:t>
            </a:r>
            <a:r>
              <a:rPr lang="fr-BE" dirty="0"/>
              <a:t>T</a:t>
            </a:r>
            <a:r>
              <a:rPr lang="x-none" dirty="0"/>
              <a:t>r</a:t>
            </a:r>
            <a:r>
              <a:rPr lang="fr-BE" dirty="0"/>
              <a:t>i</a:t>
            </a:r>
            <a:r>
              <a:rPr lang="x-none" dirty="0"/>
              <a:t>c</a:t>
            </a:r>
            <a:r>
              <a:rPr lang="fr-BE" dirty="0"/>
              <a:t>k</a:t>
            </a:r>
            <a:r>
              <a:rPr lang="x-none" dirty="0"/>
              <a:t>s</a:t>
            </a:r>
            <a:endParaRPr lang="nl-BE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Spreek duidelijk af wie welk file aanpast!</a:t>
            </a:r>
            <a:br>
              <a:rPr lang="nl-BE" dirty="0" smtClean="0"/>
            </a:br>
            <a:endParaRPr lang="nl-BE" dirty="0" smtClean="0"/>
          </a:p>
          <a:p>
            <a:r>
              <a:rPr lang="nl-BE" dirty="0" smtClean="0"/>
              <a:t>Indien toch tegelijk werken aan dezelfde file:</a:t>
            </a:r>
          </a:p>
          <a:p>
            <a:pPr lvl="1"/>
            <a:r>
              <a:rPr lang="nl-BE" dirty="0" smtClean="0"/>
              <a:t>1 persoon zal eerst pushen</a:t>
            </a:r>
          </a:p>
          <a:p>
            <a:pPr lvl="1"/>
            <a:r>
              <a:rPr lang="nl-BE" dirty="0" smtClean="0"/>
              <a:t>Andere persoon zal zijn code moeten aanpassen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Communiceer duidelijk wanneer iets veranderd is:</a:t>
            </a:r>
          </a:p>
          <a:p>
            <a:pPr lvl="1"/>
            <a:r>
              <a:rPr lang="nl-BE" dirty="0" smtClean="0"/>
              <a:t>Anderen moeten de aanpassingen pullen voor ze zelf pushen</a:t>
            </a:r>
            <a:endParaRPr lang="nl-BE" dirty="0"/>
          </a:p>
        </p:txBody>
      </p:sp>
    </p:spTree>
    <p:extLst>
      <p:ext uri="{BB962C8B-B14F-4D97-AF65-F5344CB8AC3E}">
        <p14:creationId xmlns="" xmlns:p14="http://schemas.microsoft.com/office/powerpoint/2010/main" val="28234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dirty="0"/>
              <a:t>T</a:t>
            </a:r>
            <a:r>
              <a:rPr lang="x-none" dirty="0" err="1"/>
              <a:t>i</a:t>
            </a:r>
            <a:r>
              <a:rPr lang="fr-BE" dirty="0"/>
              <a:t>p</a:t>
            </a:r>
            <a:r>
              <a:rPr lang="x-none" dirty="0"/>
              <a:t>s &amp; </a:t>
            </a:r>
            <a:r>
              <a:rPr lang="fr-BE" dirty="0"/>
              <a:t>T</a:t>
            </a:r>
            <a:r>
              <a:rPr lang="x-none" dirty="0"/>
              <a:t>r</a:t>
            </a:r>
            <a:r>
              <a:rPr lang="fr-BE" dirty="0"/>
              <a:t>i</a:t>
            </a:r>
            <a:r>
              <a:rPr lang="x-none" dirty="0"/>
              <a:t>c</a:t>
            </a:r>
            <a:r>
              <a:rPr lang="fr-BE" dirty="0"/>
              <a:t>k</a:t>
            </a:r>
            <a:r>
              <a:rPr lang="x-none" dirty="0"/>
              <a:t>s</a:t>
            </a:r>
            <a:endParaRPr lang="nl-BE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Hoe </a:t>
            </a:r>
            <a:r>
              <a:rPr lang="nl-BE" dirty="0" err="1" smtClean="0"/>
              <a:t>merge</a:t>
            </a:r>
            <a:r>
              <a:rPr lang="nl-BE" dirty="0" smtClean="0"/>
              <a:t> conflict oplossen?</a:t>
            </a:r>
          </a:p>
          <a:p>
            <a:pPr lvl="1"/>
            <a:r>
              <a:rPr lang="nl-BE" dirty="0" smtClean="0"/>
              <a:t>Kijk welke files een probleem zijn</a:t>
            </a:r>
            <a:br>
              <a:rPr lang="nl-BE" dirty="0" smtClean="0"/>
            </a:br>
            <a:r>
              <a:rPr lang="nl-BE" dirty="0" smtClean="0"/>
              <a:t>‘git status’</a:t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Zoek binnen de files naar gemarkeerde code</a:t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Pas de code aan zodat het terug werkt</a:t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Git </a:t>
            </a:r>
            <a:r>
              <a:rPr lang="nl-BE" dirty="0" err="1" smtClean="0"/>
              <a:t>add</a:t>
            </a:r>
            <a:r>
              <a:rPr lang="nl-BE" dirty="0" smtClean="0"/>
              <a:t> </a:t>
            </a:r>
            <a:r>
              <a:rPr lang="nl-BE" i="1" dirty="0" smtClean="0"/>
              <a:t>file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Git </a:t>
            </a:r>
            <a:r>
              <a:rPr lang="nl-BE" dirty="0" err="1" smtClean="0"/>
              <a:t>commit</a:t>
            </a:r>
            <a:r>
              <a:rPr lang="nl-BE" dirty="0" smtClean="0"/>
              <a:t> –m </a:t>
            </a:r>
            <a:r>
              <a:rPr lang="nl-BE" i="1" dirty="0" smtClean="0"/>
              <a:t>‘message’</a:t>
            </a:r>
            <a:br>
              <a:rPr lang="nl-BE" i="1" dirty="0" smtClean="0"/>
            </a:br>
            <a:r>
              <a:rPr lang="nl-BE" dirty="0" smtClean="0"/>
              <a:t>Git push</a:t>
            </a:r>
            <a:br>
              <a:rPr lang="nl-BE" dirty="0" smtClean="0"/>
            </a:br>
            <a:endParaRPr lang="nl-BE" dirty="0" smtClean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="" xmlns:p14="http://schemas.microsoft.com/office/powerpoint/2010/main" val="28234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dirty="0"/>
              <a:t>T</a:t>
            </a:r>
            <a:r>
              <a:rPr lang="x-none" dirty="0" err="1"/>
              <a:t>i</a:t>
            </a:r>
            <a:r>
              <a:rPr lang="fr-BE" dirty="0"/>
              <a:t>p</a:t>
            </a:r>
            <a:r>
              <a:rPr lang="x-none" dirty="0"/>
              <a:t>s &amp; </a:t>
            </a:r>
            <a:r>
              <a:rPr lang="fr-BE" dirty="0"/>
              <a:t>T</a:t>
            </a:r>
            <a:r>
              <a:rPr lang="x-none" dirty="0"/>
              <a:t>r</a:t>
            </a:r>
            <a:r>
              <a:rPr lang="fr-BE" dirty="0"/>
              <a:t>i</a:t>
            </a:r>
            <a:r>
              <a:rPr lang="x-none" dirty="0"/>
              <a:t>c</a:t>
            </a:r>
            <a:r>
              <a:rPr lang="fr-BE" dirty="0"/>
              <a:t>k</a:t>
            </a:r>
            <a:r>
              <a:rPr lang="x-none" dirty="0"/>
              <a:t>s</a:t>
            </a:r>
            <a:endParaRPr lang="nl-BE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Een overzicht krijgen van alle </a:t>
            </a:r>
            <a:r>
              <a:rPr lang="nl-BE" dirty="0" err="1" smtClean="0"/>
              <a:t>commits</a:t>
            </a:r>
            <a:r>
              <a:rPr lang="nl-BE" dirty="0" smtClean="0"/>
              <a:t>?</a:t>
            </a:r>
          </a:p>
          <a:p>
            <a:pPr lvl="1"/>
            <a:r>
              <a:rPr lang="nl-BE" dirty="0" smtClean="0"/>
              <a:t>Git log		= alle </a:t>
            </a:r>
            <a:r>
              <a:rPr lang="nl-BE" dirty="0" err="1" smtClean="0"/>
              <a:t>commits</a:t>
            </a:r>
            <a:endParaRPr lang="nl-BE" dirty="0" smtClean="0"/>
          </a:p>
          <a:p>
            <a:pPr lvl="2"/>
            <a:r>
              <a:rPr lang="nl-BE" dirty="0" smtClean="0"/>
              <a:t>Scrollen met </a:t>
            </a:r>
            <a:r>
              <a:rPr lang="nl-BE" dirty="0" err="1" smtClean="0"/>
              <a:t>arrow</a:t>
            </a:r>
            <a:r>
              <a:rPr lang="nl-BE" dirty="0" smtClean="0"/>
              <a:t> </a:t>
            </a:r>
            <a:r>
              <a:rPr lang="nl-BE" dirty="0" err="1" smtClean="0"/>
              <a:t>keys</a:t>
            </a:r>
            <a:r>
              <a:rPr lang="nl-BE" dirty="0" smtClean="0"/>
              <a:t>, exit </a:t>
            </a:r>
            <a:r>
              <a:rPr lang="nl-BE" dirty="0" err="1" smtClean="0"/>
              <a:t>with</a:t>
            </a:r>
            <a:r>
              <a:rPr lang="nl-BE" dirty="0" smtClean="0"/>
              <a:t> ‘q’</a:t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Git log –p	= alle </a:t>
            </a:r>
            <a:r>
              <a:rPr lang="nl-BE" dirty="0" err="1" smtClean="0"/>
              <a:t>commits</a:t>
            </a:r>
            <a:r>
              <a:rPr lang="nl-BE" dirty="0" smtClean="0"/>
              <a:t> met details</a:t>
            </a:r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Of op </a:t>
            </a:r>
            <a:r>
              <a:rPr lang="nl-BE" sz="1800" dirty="0" smtClean="0"/>
              <a:t>“</a:t>
            </a:r>
            <a:r>
              <a:rPr lang="nl-BE" sz="1800" dirty="0" err="1" smtClean="0"/>
              <a:t>projektwerk.ucll.be</a:t>
            </a:r>
            <a:r>
              <a:rPr lang="nl-BE" sz="1800" dirty="0" smtClean="0"/>
              <a:t>/</a:t>
            </a:r>
            <a:r>
              <a:rPr lang="nl-BE" sz="1800" dirty="0" err="1" smtClean="0"/>
              <a:t>projects</a:t>
            </a:r>
            <a:r>
              <a:rPr lang="nl-BE" sz="1800" dirty="0" smtClean="0"/>
              <a:t>/</a:t>
            </a:r>
            <a:r>
              <a:rPr lang="nl-BE" sz="1800" b="1" i="1" dirty="0" smtClean="0"/>
              <a:t>project</a:t>
            </a:r>
            <a:r>
              <a:rPr lang="nl-BE" sz="1800" dirty="0" smtClean="0"/>
              <a:t>/</a:t>
            </a:r>
            <a:r>
              <a:rPr lang="nl-BE" sz="1800" dirty="0" err="1" smtClean="0"/>
              <a:t>repository</a:t>
            </a:r>
            <a:r>
              <a:rPr lang="nl-BE" sz="1800" dirty="0" smtClean="0"/>
              <a:t>/</a:t>
            </a:r>
            <a:r>
              <a:rPr lang="nl-BE" sz="1800" dirty="0" err="1" smtClean="0"/>
              <a:t>git-repo-</a:t>
            </a:r>
            <a:r>
              <a:rPr lang="nl-BE" sz="1800" b="1" i="1" dirty="0" err="1" smtClean="0"/>
              <a:t>project</a:t>
            </a:r>
            <a:r>
              <a:rPr lang="nl-BE" sz="1800" dirty="0" smtClean="0"/>
              <a:t>”</a:t>
            </a:r>
          </a:p>
          <a:p>
            <a:pPr lvl="2"/>
            <a:r>
              <a:rPr lang="nl-BE" dirty="0" smtClean="0"/>
              <a:t>Met project = naam van het project</a:t>
            </a:r>
            <a:br>
              <a:rPr lang="nl-BE" dirty="0" smtClean="0"/>
            </a:br>
            <a:endParaRPr lang="nl-BE" dirty="0" smtClean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="" xmlns:p14="http://schemas.microsoft.com/office/powerpoint/2010/main" val="28234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dirty="0"/>
              <a:t>W</a:t>
            </a:r>
            <a:r>
              <a:rPr lang="fr-BE" dirty="0"/>
              <a:t>a</a:t>
            </a:r>
            <a:r>
              <a:rPr lang="x-none" dirty="0"/>
              <a:t>t </a:t>
            </a:r>
            <a:r>
              <a:rPr lang="fr-BE" dirty="0"/>
              <a:t>i</a:t>
            </a:r>
            <a:r>
              <a:rPr lang="x-none" dirty="0"/>
              <a:t>s </a:t>
            </a:r>
            <a:r>
              <a:rPr lang="fr-BE" dirty="0"/>
              <a:t>G</a:t>
            </a:r>
            <a:r>
              <a:rPr lang="x-none" dirty="0"/>
              <a:t>it?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S</a:t>
            </a:r>
            <a:r>
              <a:rPr lang="fr-BE" dirty="0"/>
              <a:t>t</a:t>
            </a:r>
            <a:r>
              <a:rPr lang="x-none" dirty="0"/>
              <a:t>e</a:t>
            </a:r>
            <a:r>
              <a:rPr lang="fr-BE" dirty="0"/>
              <a:t>l</a:t>
            </a:r>
            <a:r>
              <a:rPr lang="x-none" dirty="0"/>
              <a:t>:</a:t>
            </a:r>
          </a:p>
          <a:p>
            <a:pPr lvl="1"/>
            <a:r>
              <a:rPr lang="x-none" dirty="0" err="1"/>
              <a:t>Ik</a:t>
            </a:r>
            <a:r>
              <a:rPr lang="x-none" dirty="0"/>
              <a:t> w</a:t>
            </a:r>
            <a:r>
              <a:rPr lang="fr-BE" dirty="0"/>
              <a:t>i</a:t>
            </a:r>
            <a:r>
              <a:rPr lang="x-none" dirty="0"/>
              <a:t>l </a:t>
            </a:r>
            <a:r>
              <a:rPr lang="fr-BE" dirty="0"/>
              <a:t>e</a:t>
            </a:r>
            <a:r>
              <a:rPr lang="x-none" dirty="0"/>
              <a:t>e</a:t>
            </a:r>
            <a:r>
              <a:rPr lang="fr-BE" dirty="0"/>
              <a:t>n</a:t>
            </a:r>
            <a:r>
              <a:rPr lang="x-none" dirty="0"/>
              <a:t> </a:t>
            </a:r>
            <a:r>
              <a:rPr lang="fr-BE" dirty="0"/>
              <a:t>g</a:t>
            </a:r>
            <a:r>
              <a:rPr lang="x-none" dirty="0"/>
              <a:t>r</a:t>
            </a:r>
            <a:r>
              <a:rPr lang="fr-BE" dirty="0"/>
              <a:t>o</a:t>
            </a:r>
            <a:r>
              <a:rPr lang="x-none" dirty="0"/>
              <a:t>o</a:t>
            </a:r>
            <a:r>
              <a:rPr lang="fr-BE" dirty="0"/>
              <a:t>t</a:t>
            </a:r>
            <a:r>
              <a:rPr lang="x-none" dirty="0"/>
              <a:t> </a:t>
            </a:r>
            <a:r>
              <a:rPr lang="fr-BE" dirty="0"/>
              <a:t>p</a:t>
            </a:r>
            <a:r>
              <a:rPr lang="x-none" dirty="0"/>
              <a:t>r</a:t>
            </a:r>
            <a:r>
              <a:rPr lang="fr-BE" dirty="0"/>
              <a:t>o</a:t>
            </a:r>
            <a:r>
              <a:rPr lang="x-none" dirty="0"/>
              <a:t>j</a:t>
            </a:r>
            <a:r>
              <a:rPr lang="fr-BE" dirty="0"/>
              <a:t>e</a:t>
            </a:r>
            <a:r>
              <a:rPr lang="x-none" dirty="0"/>
              <a:t>c</a:t>
            </a:r>
            <a:r>
              <a:rPr lang="fr-BE" dirty="0"/>
              <a:t>t</a:t>
            </a:r>
            <a:r>
              <a:rPr lang="x-none" dirty="0"/>
              <a:t> </a:t>
            </a:r>
            <a:r>
              <a:rPr lang="fr-BE" dirty="0"/>
              <a:t>m</a:t>
            </a:r>
            <a:r>
              <a:rPr lang="x-none" dirty="0"/>
              <a:t>a</a:t>
            </a:r>
            <a:r>
              <a:rPr lang="fr-BE" dirty="0"/>
              <a:t>k</a:t>
            </a:r>
            <a:r>
              <a:rPr lang="x-none" dirty="0"/>
              <a:t>e</a:t>
            </a:r>
            <a:r>
              <a:rPr lang="fr-BE" dirty="0"/>
              <a:t>n</a:t>
            </a:r>
            <a:r>
              <a:rPr lang="x-none" dirty="0"/>
              <a:t> in </a:t>
            </a:r>
            <a:r>
              <a:rPr lang="x-none" dirty="0" err="1"/>
              <a:t>een</a:t>
            </a:r>
            <a:r>
              <a:rPr lang="x-none" dirty="0"/>
              <a:t> </a:t>
            </a:r>
            <a:r>
              <a:rPr lang="x-none" dirty="0" err="1"/>
              <a:t>groot</a:t>
            </a:r>
            <a:r>
              <a:rPr lang="x-none" dirty="0"/>
              <a:t> team…</a:t>
            </a:r>
            <a:br>
              <a:rPr lang="x-none" dirty="0"/>
            </a:br>
            <a:r>
              <a:rPr lang="x-none" dirty="0"/>
              <a:t/>
            </a:r>
            <a:br>
              <a:rPr lang="x-none" dirty="0"/>
            </a:br>
            <a:r>
              <a:rPr lang="x-none" dirty="0"/>
              <a:t>Hoe </a:t>
            </a:r>
            <a:r>
              <a:rPr lang="x-none" dirty="0" err="1"/>
              <a:t>deel</a:t>
            </a:r>
            <a:r>
              <a:rPr lang="x-none" dirty="0"/>
              <a:t> </a:t>
            </a:r>
            <a:r>
              <a:rPr lang="x-none" dirty="0" err="1"/>
              <a:t>ik</a:t>
            </a:r>
            <a:r>
              <a:rPr lang="x-none" dirty="0"/>
              <a:t> code </a:t>
            </a:r>
            <a:r>
              <a:rPr lang="x-none" dirty="0" err="1"/>
              <a:t>binnen</a:t>
            </a:r>
            <a:r>
              <a:rPr lang="x-none" dirty="0"/>
              <a:t> het team?</a:t>
            </a:r>
          </a:p>
        </p:txBody>
      </p:sp>
    </p:spTree>
    <p:extLst>
      <p:ext uri="{BB962C8B-B14F-4D97-AF65-F5344CB8AC3E}">
        <p14:creationId xmlns="" xmlns:p14="http://schemas.microsoft.com/office/powerpoint/2010/main" val="386463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dirty="0"/>
              <a:t>W</a:t>
            </a:r>
            <a:r>
              <a:rPr lang="fr-BE" dirty="0"/>
              <a:t>a</a:t>
            </a:r>
            <a:r>
              <a:rPr lang="x-none" dirty="0"/>
              <a:t>t </a:t>
            </a:r>
            <a:r>
              <a:rPr lang="fr-BE" dirty="0"/>
              <a:t>i</a:t>
            </a:r>
            <a:r>
              <a:rPr lang="x-none" dirty="0"/>
              <a:t>s </a:t>
            </a:r>
            <a:r>
              <a:rPr lang="fr-BE" dirty="0"/>
              <a:t>G</a:t>
            </a:r>
            <a:r>
              <a:rPr lang="x-none" dirty="0"/>
              <a:t>it?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S</a:t>
            </a:r>
            <a:r>
              <a:rPr lang="fr-BE" dirty="0"/>
              <a:t>t</a:t>
            </a:r>
            <a:r>
              <a:rPr lang="x-none" dirty="0"/>
              <a:t>e</a:t>
            </a:r>
            <a:r>
              <a:rPr lang="fr-BE" dirty="0"/>
              <a:t>l</a:t>
            </a:r>
            <a:r>
              <a:rPr lang="x-none" dirty="0"/>
              <a:t>:</a:t>
            </a:r>
          </a:p>
          <a:p>
            <a:pPr lvl="1"/>
            <a:r>
              <a:rPr lang="x-none" dirty="0" err="1"/>
              <a:t>Ik</a:t>
            </a:r>
            <a:r>
              <a:rPr lang="x-none" dirty="0"/>
              <a:t> w</a:t>
            </a:r>
            <a:r>
              <a:rPr lang="fr-BE" dirty="0"/>
              <a:t>i</a:t>
            </a:r>
            <a:r>
              <a:rPr lang="x-none" dirty="0"/>
              <a:t>l </a:t>
            </a:r>
            <a:r>
              <a:rPr lang="fr-BE" dirty="0"/>
              <a:t>e</a:t>
            </a:r>
            <a:r>
              <a:rPr lang="x-none" dirty="0"/>
              <a:t>e</a:t>
            </a:r>
            <a:r>
              <a:rPr lang="fr-BE" dirty="0"/>
              <a:t>n</a:t>
            </a:r>
            <a:r>
              <a:rPr lang="x-none" dirty="0"/>
              <a:t> </a:t>
            </a:r>
            <a:r>
              <a:rPr lang="fr-BE" dirty="0"/>
              <a:t>g</a:t>
            </a:r>
            <a:r>
              <a:rPr lang="x-none" dirty="0"/>
              <a:t>r</a:t>
            </a:r>
            <a:r>
              <a:rPr lang="fr-BE" dirty="0"/>
              <a:t>o</a:t>
            </a:r>
            <a:r>
              <a:rPr lang="x-none" dirty="0"/>
              <a:t>o</a:t>
            </a:r>
            <a:r>
              <a:rPr lang="fr-BE" dirty="0"/>
              <a:t>t</a:t>
            </a:r>
            <a:r>
              <a:rPr lang="x-none" dirty="0"/>
              <a:t> </a:t>
            </a:r>
            <a:r>
              <a:rPr lang="fr-BE" dirty="0"/>
              <a:t>p</a:t>
            </a:r>
            <a:r>
              <a:rPr lang="x-none" dirty="0"/>
              <a:t>r</a:t>
            </a:r>
            <a:r>
              <a:rPr lang="fr-BE" dirty="0"/>
              <a:t>o</a:t>
            </a:r>
            <a:r>
              <a:rPr lang="x-none" dirty="0"/>
              <a:t>j</a:t>
            </a:r>
            <a:r>
              <a:rPr lang="fr-BE" dirty="0"/>
              <a:t>e</a:t>
            </a:r>
            <a:r>
              <a:rPr lang="x-none" dirty="0"/>
              <a:t>c</a:t>
            </a:r>
            <a:r>
              <a:rPr lang="fr-BE" dirty="0"/>
              <a:t>t</a:t>
            </a:r>
            <a:r>
              <a:rPr lang="x-none" dirty="0"/>
              <a:t> </a:t>
            </a:r>
            <a:r>
              <a:rPr lang="fr-BE" dirty="0"/>
              <a:t>m</a:t>
            </a:r>
            <a:r>
              <a:rPr lang="x-none" dirty="0"/>
              <a:t>a</a:t>
            </a:r>
            <a:r>
              <a:rPr lang="fr-BE" dirty="0"/>
              <a:t>k</a:t>
            </a:r>
            <a:r>
              <a:rPr lang="x-none" dirty="0"/>
              <a:t>e</a:t>
            </a:r>
            <a:r>
              <a:rPr lang="fr-BE" dirty="0"/>
              <a:t>n</a:t>
            </a:r>
            <a:r>
              <a:rPr lang="x-none" dirty="0"/>
              <a:t> in </a:t>
            </a:r>
            <a:r>
              <a:rPr lang="x-none" dirty="0" err="1"/>
              <a:t>een</a:t>
            </a:r>
            <a:r>
              <a:rPr lang="x-none" dirty="0"/>
              <a:t> </a:t>
            </a:r>
            <a:r>
              <a:rPr lang="x-none" dirty="0" err="1"/>
              <a:t>groot</a:t>
            </a:r>
            <a:r>
              <a:rPr lang="x-none" dirty="0"/>
              <a:t> team…</a:t>
            </a:r>
            <a:br>
              <a:rPr lang="x-none" dirty="0"/>
            </a:br>
            <a:r>
              <a:rPr lang="x-none" dirty="0"/>
              <a:t/>
            </a:r>
            <a:br>
              <a:rPr lang="x-none" dirty="0"/>
            </a:br>
            <a:r>
              <a:rPr lang="x-none" dirty="0"/>
              <a:t>Hoe </a:t>
            </a:r>
            <a:r>
              <a:rPr lang="x-none" dirty="0" err="1"/>
              <a:t>deel</a:t>
            </a:r>
            <a:r>
              <a:rPr lang="x-none" dirty="0"/>
              <a:t> </a:t>
            </a:r>
            <a:r>
              <a:rPr lang="x-none" dirty="0" err="1"/>
              <a:t>ik</a:t>
            </a:r>
            <a:r>
              <a:rPr lang="x-none" dirty="0"/>
              <a:t> code </a:t>
            </a:r>
            <a:r>
              <a:rPr lang="x-none" dirty="0" err="1"/>
              <a:t>binnen</a:t>
            </a:r>
            <a:r>
              <a:rPr lang="x-none" dirty="0"/>
              <a:t> het team?</a:t>
            </a:r>
            <a:br>
              <a:rPr lang="x-none" dirty="0"/>
            </a:br>
            <a:endParaRPr lang="x-none" dirty="0"/>
          </a:p>
          <a:p>
            <a:pPr lvl="1"/>
            <a:r>
              <a:rPr lang="x-none" dirty="0" err="1"/>
              <a:t>Ik</a:t>
            </a:r>
            <a:r>
              <a:rPr lang="x-none" dirty="0"/>
              <a:t> </a:t>
            </a:r>
            <a:r>
              <a:rPr lang="x-none" dirty="0" err="1"/>
              <a:t>wil</a:t>
            </a:r>
            <a:r>
              <a:rPr lang="x-none" dirty="0"/>
              <a:t> </a:t>
            </a:r>
            <a:r>
              <a:rPr lang="x-none" dirty="0" err="1"/>
              <a:t>vers</a:t>
            </a:r>
            <a:r>
              <a:rPr lang="fr-BE" dirty="0"/>
              <a:t>c</a:t>
            </a:r>
            <a:r>
              <a:rPr lang="x-none" dirty="0"/>
              <a:t>h</a:t>
            </a:r>
            <a:r>
              <a:rPr lang="fr-BE" dirty="0"/>
              <a:t>i</a:t>
            </a:r>
            <a:r>
              <a:rPr lang="x-none" dirty="0"/>
              <a:t>l</a:t>
            </a:r>
            <a:r>
              <a:rPr lang="fr-BE" dirty="0"/>
              <a:t>l</a:t>
            </a:r>
            <a:r>
              <a:rPr lang="x-none" dirty="0"/>
              <a:t>e</a:t>
            </a:r>
            <a:r>
              <a:rPr lang="fr-BE" dirty="0"/>
              <a:t>n</a:t>
            </a:r>
            <a:r>
              <a:rPr lang="x-none" dirty="0"/>
              <a:t>d</a:t>
            </a:r>
            <a:r>
              <a:rPr lang="fr-BE" dirty="0"/>
              <a:t>e</a:t>
            </a:r>
            <a:r>
              <a:rPr lang="x-none" dirty="0"/>
              <a:t> </a:t>
            </a:r>
            <a:r>
              <a:rPr lang="fr-BE" dirty="0"/>
              <a:t>v</a:t>
            </a:r>
            <a:r>
              <a:rPr lang="x-none" dirty="0"/>
              <a:t>e</a:t>
            </a:r>
            <a:r>
              <a:rPr lang="fr-BE" dirty="0"/>
              <a:t>r</a:t>
            </a:r>
            <a:r>
              <a:rPr lang="x-none" dirty="0"/>
              <a:t>s</a:t>
            </a:r>
            <a:r>
              <a:rPr lang="fr-BE" dirty="0"/>
              <a:t>i</a:t>
            </a:r>
            <a:r>
              <a:rPr lang="x-none" dirty="0"/>
              <a:t>e</a:t>
            </a:r>
            <a:r>
              <a:rPr lang="fr-BE" dirty="0"/>
              <a:t>s</a:t>
            </a:r>
            <a:r>
              <a:rPr lang="x-none" dirty="0"/>
              <a:t> </a:t>
            </a:r>
            <a:r>
              <a:rPr lang="fr-BE" dirty="0"/>
              <a:t>b</a:t>
            </a:r>
            <a:r>
              <a:rPr lang="x-none" dirty="0" err="1"/>
              <a:t>i</a:t>
            </a:r>
            <a:r>
              <a:rPr lang="fr-BE" dirty="0"/>
              <a:t>j</a:t>
            </a:r>
            <a:r>
              <a:rPr lang="x-none" dirty="0"/>
              <a:t>h</a:t>
            </a:r>
            <a:r>
              <a:rPr lang="fr-BE" dirty="0"/>
              <a:t>o</a:t>
            </a:r>
            <a:r>
              <a:rPr lang="x-none" dirty="0"/>
              <a:t>u</a:t>
            </a:r>
            <a:r>
              <a:rPr lang="fr-BE" dirty="0"/>
              <a:t>d</a:t>
            </a:r>
            <a:r>
              <a:rPr lang="x-none" dirty="0"/>
              <a:t>e</a:t>
            </a:r>
            <a:r>
              <a:rPr lang="fr-BE" dirty="0"/>
              <a:t>n</a:t>
            </a:r>
            <a:r>
              <a:rPr lang="x-none" dirty="0"/>
              <a:t> </a:t>
            </a:r>
            <a:r>
              <a:rPr lang="fr-BE" dirty="0"/>
              <a:t>v</a:t>
            </a:r>
            <a:r>
              <a:rPr lang="x-none" dirty="0"/>
              <a:t>a</a:t>
            </a:r>
            <a:r>
              <a:rPr lang="fr-BE" dirty="0"/>
              <a:t>n</a:t>
            </a:r>
            <a:r>
              <a:rPr lang="x-none" dirty="0"/>
              <a:t> </a:t>
            </a:r>
            <a:r>
              <a:rPr lang="fr-BE" dirty="0"/>
              <a:t>s</a:t>
            </a:r>
            <a:r>
              <a:rPr lang="x-none" dirty="0"/>
              <a:t>o</a:t>
            </a:r>
            <a:r>
              <a:rPr lang="fr-BE" dirty="0"/>
              <a:t>f</a:t>
            </a:r>
            <a:r>
              <a:rPr lang="x-none" dirty="0"/>
              <a:t>t</a:t>
            </a:r>
            <a:r>
              <a:rPr lang="fr-BE" dirty="0"/>
              <a:t>w</a:t>
            </a:r>
            <a:r>
              <a:rPr lang="x-none" dirty="0"/>
              <a:t>a</a:t>
            </a:r>
            <a:r>
              <a:rPr lang="fr-BE" dirty="0"/>
              <a:t>r</a:t>
            </a:r>
            <a:r>
              <a:rPr lang="x-none" dirty="0"/>
              <a:t>e.</a:t>
            </a:r>
          </a:p>
        </p:txBody>
      </p:sp>
    </p:spTree>
    <p:extLst>
      <p:ext uri="{BB962C8B-B14F-4D97-AF65-F5344CB8AC3E}">
        <p14:creationId xmlns="" xmlns:p14="http://schemas.microsoft.com/office/powerpoint/2010/main" val="417123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dirty="0"/>
              <a:t>W</a:t>
            </a:r>
            <a:r>
              <a:rPr lang="fr-BE" dirty="0"/>
              <a:t>a</a:t>
            </a:r>
            <a:r>
              <a:rPr lang="x-none" dirty="0"/>
              <a:t>t </a:t>
            </a:r>
            <a:r>
              <a:rPr lang="fr-BE" dirty="0"/>
              <a:t>i</a:t>
            </a:r>
            <a:r>
              <a:rPr lang="x-none" dirty="0"/>
              <a:t>s </a:t>
            </a:r>
            <a:r>
              <a:rPr lang="fr-BE" dirty="0"/>
              <a:t>G</a:t>
            </a:r>
            <a:r>
              <a:rPr lang="x-none" dirty="0"/>
              <a:t>it?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S</a:t>
            </a:r>
            <a:r>
              <a:rPr lang="fr-BE" dirty="0"/>
              <a:t>t</a:t>
            </a:r>
            <a:r>
              <a:rPr lang="x-none" dirty="0"/>
              <a:t>e</a:t>
            </a:r>
            <a:r>
              <a:rPr lang="fr-BE" dirty="0"/>
              <a:t>l</a:t>
            </a:r>
            <a:r>
              <a:rPr lang="x-none" dirty="0"/>
              <a:t>:</a:t>
            </a:r>
          </a:p>
          <a:p>
            <a:pPr lvl="1"/>
            <a:r>
              <a:rPr lang="x-none" dirty="0" err="1"/>
              <a:t>Ik</a:t>
            </a:r>
            <a:r>
              <a:rPr lang="x-none" dirty="0"/>
              <a:t> w</a:t>
            </a:r>
            <a:r>
              <a:rPr lang="fr-BE" dirty="0"/>
              <a:t>i</a:t>
            </a:r>
            <a:r>
              <a:rPr lang="x-none" dirty="0"/>
              <a:t>l </a:t>
            </a:r>
            <a:r>
              <a:rPr lang="fr-BE" dirty="0"/>
              <a:t>e</a:t>
            </a:r>
            <a:r>
              <a:rPr lang="x-none" dirty="0"/>
              <a:t>e</a:t>
            </a:r>
            <a:r>
              <a:rPr lang="fr-BE" dirty="0"/>
              <a:t>n</a:t>
            </a:r>
            <a:r>
              <a:rPr lang="x-none" dirty="0"/>
              <a:t> </a:t>
            </a:r>
            <a:r>
              <a:rPr lang="fr-BE" dirty="0"/>
              <a:t>g</a:t>
            </a:r>
            <a:r>
              <a:rPr lang="x-none" dirty="0"/>
              <a:t>r</a:t>
            </a:r>
            <a:r>
              <a:rPr lang="fr-BE" dirty="0"/>
              <a:t>o</a:t>
            </a:r>
            <a:r>
              <a:rPr lang="x-none" dirty="0"/>
              <a:t>o</a:t>
            </a:r>
            <a:r>
              <a:rPr lang="fr-BE" dirty="0"/>
              <a:t>t</a:t>
            </a:r>
            <a:r>
              <a:rPr lang="x-none" dirty="0"/>
              <a:t> </a:t>
            </a:r>
            <a:r>
              <a:rPr lang="fr-BE" dirty="0"/>
              <a:t>p</a:t>
            </a:r>
            <a:r>
              <a:rPr lang="x-none" dirty="0"/>
              <a:t>r</a:t>
            </a:r>
            <a:r>
              <a:rPr lang="fr-BE" dirty="0"/>
              <a:t>o</a:t>
            </a:r>
            <a:r>
              <a:rPr lang="x-none" dirty="0"/>
              <a:t>j</a:t>
            </a:r>
            <a:r>
              <a:rPr lang="fr-BE" dirty="0"/>
              <a:t>e</a:t>
            </a:r>
            <a:r>
              <a:rPr lang="x-none" dirty="0"/>
              <a:t>c</a:t>
            </a:r>
            <a:r>
              <a:rPr lang="fr-BE" dirty="0"/>
              <a:t>t</a:t>
            </a:r>
            <a:r>
              <a:rPr lang="x-none" dirty="0"/>
              <a:t> </a:t>
            </a:r>
            <a:r>
              <a:rPr lang="fr-BE" dirty="0"/>
              <a:t>m</a:t>
            </a:r>
            <a:r>
              <a:rPr lang="x-none" dirty="0"/>
              <a:t>a</a:t>
            </a:r>
            <a:r>
              <a:rPr lang="fr-BE" dirty="0"/>
              <a:t>k</a:t>
            </a:r>
            <a:r>
              <a:rPr lang="x-none" dirty="0"/>
              <a:t>e</a:t>
            </a:r>
            <a:r>
              <a:rPr lang="fr-BE" dirty="0"/>
              <a:t>n</a:t>
            </a:r>
            <a:r>
              <a:rPr lang="x-none" dirty="0"/>
              <a:t> in </a:t>
            </a:r>
            <a:r>
              <a:rPr lang="x-none" dirty="0" err="1"/>
              <a:t>een</a:t>
            </a:r>
            <a:r>
              <a:rPr lang="x-none" dirty="0"/>
              <a:t> </a:t>
            </a:r>
            <a:r>
              <a:rPr lang="x-none" dirty="0" err="1"/>
              <a:t>groot</a:t>
            </a:r>
            <a:r>
              <a:rPr lang="x-none" dirty="0"/>
              <a:t> team…</a:t>
            </a:r>
            <a:br>
              <a:rPr lang="x-none" dirty="0"/>
            </a:br>
            <a:r>
              <a:rPr lang="x-none" dirty="0"/>
              <a:t/>
            </a:r>
            <a:br>
              <a:rPr lang="x-none" dirty="0"/>
            </a:br>
            <a:r>
              <a:rPr lang="x-none" dirty="0"/>
              <a:t>Hoe </a:t>
            </a:r>
            <a:r>
              <a:rPr lang="x-none" dirty="0" err="1"/>
              <a:t>deel</a:t>
            </a:r>
            <a:r>
              <a:rPr lang="x-none" dirty="0"/>
              <a:t> </a:t>
            </a:r>
            <a:r>
              <a:rPr lang="x-none" dirty="0" err="1"/>
              <a:t>ik</a:t>
            </a:r>
            <a:r>
              <a:rPr lang="x-none" dirty="0"/>
              <a:t> code </a:t>
            </a:r>
            <a:r>
              <a:rPr lang="x-none" dirty="0" err="1"/>
              <a:t>binnen</a:t>
            </a:r>
            <a:r>
              <a:rPr lang="x-none" dirty="0"/>
              <a:t> het team?</a:t>
            </a:r>
            <a:br>
              <a:rPr lang="x-none" dirty="0"/>
            </a:br>
            <a:endParaRPr lang="x-none" dirty="0"/>
          </a:p>
          <a:p>
            <a:pPr lvl="1"/>
            <a:r>
              <a:rPr lang="x-none" dirty="0" err="1"/>
              <a:t>Ik</a:t>
            </a:r>
            <a:r>
              <a:rPr lang="x-none" dirty="0"/>
              <a:t> </a:t>
            </a:r>
            <a:r>
              <a:rPr lang="x-none" dirty="0" err="1"/>
              <a:t>wil</a:t>
            </a:r>
            <a:r>
              <a:rPr lang="x-none" dirty="0"/>
              <a:t> </a:t>
            </a:r>
            <a:r>
              <a:rPr lang="x-none" dirty="0" err="1"/>
              <a:t>vers</a:t>
            </a:r>
            <a:r>
              <a:rPr lang="fr-BE" dirty="0"/>
              <a:t>c</a:t>
            </a:r>
            <a:r>
              <a:rPr lang="x-none" dirty="0"/>
              <a:t>h</a:t>
            </a:r>
            <a:r>
              <a:rPr lang="fr-BE" dirty="0"/>
              <a:t>i</a:t>
            </a:r>
            <a:r>
              <a:rPr lang="x-none" dirty="0"/>
              <a:t>l</a:t>
            </a:r>
            <a:r>
              <a:rPr lang="fr-BE" dirty="0"/>
              <a:t>l</a:t>
            </a:r>
            <a:r>
              <a:rPr lang="x-none" dirty="0"/>
              <a:t>e</a:t>
            </a:r>
            <a:r>
              <a:rPr lang="fr-BE" dirty="0"/>
              <a:t>n</a:t>
            </a:r>
            <a:r>
              <a:rPr lang="x-none" dirty="0"/>
              <a:t>d</a:t>
            </a:r>
            <a:r>
              <a:rPr lang="fr-BE" dirty="0"/>
              <a:t>e</a:t>
            </a:r>
            <a:r>
              <a:rPr lang="x-none" dirty="0"/>
              <a:t> </a:t>
            </a:r>
            <a:r>
              <a:rPr lang="fr-BE" dirty="0"/>
              <a:t>v</a:t>
            </a:r>
            <a:r>
              <a:rPr lang="x-none" dirty="0"/>
              <a:t>e</a:t>
            </a:r>
            <a:r>
              <a:rPr lang="fr-BE" dirty="0"/>
              <a:t>r</a:t>
            </a:r>
            <a:r>
              <a:rPr lang="x-none" dirty="0"/>
              <a:t>s</a:t>
            </a:r>
            <a:r>
              <a:rPr lang="fr-BE" dirty="0"/>
              <a:t>i</a:t>
            </a:r>
            <a:r>
              <a:rPr lang="x-none" dirty="0"/>
              <a:t>e</a:t>
            </a:r>
            <a:r>
              <a:rPr lang="fr-BE" dirty="0"/>
              <a:t>s</a:t>
            </a:r>
            <a:r>
              <a:rPr lang="x-none" dirty="0"/>
              <a:t> </a:t>
            </a:r>
            <a:r>
              <a:rPr lang="fr-BE" dirty="0"/>
              <a:t>b</a:t>
            </a:r>
            <a:r>
              <a:rPr lang="x-none" dirty="0" err="1"/>
              <a:t>i</a:t>
            </a:r>
            <a:r>
              <a:rPr lang="fr-BE" dirty="0"/>
              <a:t>j</a:t>
            </a:r>
            <a:r>
              <a:rPr lang="x-none" dirty="0"/>
              <a:t>h</a:t>
            </a:r>
            <a:r>
              <a:rPr lang="fr-BE" dirty="0"/>
              <a:t>o</a:t>
            </a:r>
            <a:r>
              <a:rPr lang="x-none" dirty="0"/>
              <a:t>u</a:t>
            </a:r>
            <a:r>
              <a:rPr lang="fr-BE" dirty="0"/>
              <a:t>d</a:t>
            </a:r>
            <a:r>
              <a:rPr lang="x-none" dirty="0"/>
              <a:t>e</a:t>
            </a:r>
            <a:r>
              <a:rPr lang="fr-BE" dirty="0"/>
              <a:t>n</a:t>
            </a:r>
            <a:r>
              <a:rPr lang="x-none" dirty="0"/>
              <a:t> </a:t>
            </a:r>
            <a:r>
              <a:rPr lang="fr-BE" dirty="0"/>
              <a:t>v</a:t>
            </a:r>
            <a:r>
              <a:rPr lang="x-none" dirty="0"/>
              <a:t>a</a:t>
            </a:r>
            <a:r>
              <a:rPr lang="fr-BE" dirty="0"/>
              <a:t>n</a:t>
            </a:r>
            <a:r>
              <a:rPr lang="x-none" dirty="0"/>
              <a:t> </a:t>
            </a:r>
            <a:r>
              <a:rPr lang="fr-BE" dirty="0"/>
              <a:t>s</a:t>
            </a:r>
            <a:r>
              <a:rPr lang="x-none" dirty="0"/>
              <a:t>o</a:t>
            </a:r>
            <a:r>
              <a:rPr lang="fr-BE" dirty="0"/>
              <a:t>f</a:t>
            </a:r>
            <a:r>
              <a:rPr lang="x-none" dirty="0"/>
              <a:t>t</a:t>
            </a:r>
            <a:r>
              <a:rPr lang="fr-BE" dirty="0"/>
              <a:t>w</a:t>
            </a:r>
            <a:r>
              <a:rPr lang="x-none" dirty="0"/>
              <a:t>a</a:t>
            </a:r>
            <a:r>
              <a:rPr lang="fr-BE" dirty="0"/>
              <a:t>r</a:t>
            </a:r>
            <a:r>
              <a:rPr lang="x-none" dirty="0"/>
              <a:t>e.</a:t>
            </a:r>
            <a:br>
              <a:rPr lang="x-none" dirty="0"/>
            </a:br>
            <a:endParaRPr lang="x-none" dirty="0"/>
          </a:p>
          <a:p>
            <a:pPr lvl="1"/>
            <a:r>
              <a:rPr lang="x-none" dirty="0" err="1"/>
              <a:t>Ik</a:t>
            </a:r>
            <a:r>
              <a:rPr lang="x-none" dirty="0"/>
              <a:t> </a:t>
            </a:r>
            <a:r>
              <a:rPr lang="x-none" dirty="0" err="1"/>
              <a:t>wil</a:t>
            </a:r>
            <a:r>
              <a:rPr lang="x-none" dirty="0"/>
              <a:t> in parallel </a:t>
            </a:r>
            <a:r>
              <a:rPr lang="x-none" dirty="0" err="1"/>
              <a:t>aan</a:t>
            </a:r>
            <a:r>
              <a:rPr lang="x-none" dirty="0"/>
              <a:t> updates </a:t>
            </a:r>
            <a:r>
              <a:rPr lang="x-none" dirty="0" err="1"/>
              <a:t>werken</a:t>
            </a:r>
            <a:r>
              <a:rPr lang="x-none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96210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dirty="0"/>
              <a:t>W</a:t>
            </a:r>
            <a:r>
              <a:rPr lang="fr-BE" dirty="0"/>
              <a:t>a</a:t>
            </a:r>
            <a:r>
              <a:rPr lang="x-none" dirty="0"/>
              <a:t>t </a:t>
            </a:r>
            <a:r>
              <a:rPr lang="fr-BE" dirty="0"/>
              <a:t>i</a:t>
            </a:r>
            <a:r>
              <a:rPr lang="x-none" dirty="0"/>
              <a:t>s </a:t>
            </a:r>
            <a:r>
              <a:rPr lang="fr-BE" dirty="0"/>
              <a:t>G</a:t>
            </a:r>
            <a:r>
              <a:rPr lang="x-none" dirty="0"/>
              <a:t>it?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</a:t>
            </a:r>
            <a:r>
              <a:rPr lang="x-none" dirty="0"/>
              <a:t>n</a:t>
            </a:r>
            <a:r>
              <a:rPr lang="fr-BE" dirty="0"/>
              <a:t>t</a:t>
            </a:r>
            <a:r>
              <a:rPr lang="x-none" dirty="0"/>
              <a:t>r</a:t>
            </a:r>
            <a:r>
              <a:rPr lang="fr-BE" dirty="0"/>
              <a:t>o</a:t>
            </a:r>
            <a:r>
              <a:rPr lang="x-none" dirty="0"/>
              <a:t>d</a:t>
            </a:r>
            <a:r>
              <a:rPr lang="fr-BE" dirty="0"/>
              <a:t>u</a:t>
            </a:r>
            <a:r>
              <a:rPr lang="x-none" dirty="0"/>
              <a:t>c</a:t>
            </a:r>
            <a:r>
              <a:rPr lang="fr-BE" dirty="0"/>
              <a:t>e</a:t>
            </a:r>
            <a:r>
              <a:rPr lang="x-none" dirty="0"/>
              <a:t>e</a:t>
            </a:r>
            <a:r>
              <a:rPr lang="fr-BE" dirty="0"/>
              <a:t>r</a:t>
            </a:r>
            <a:r>
              <a:rPr lang="x-none" dirty="0"/>
              <a:t>:</a:t>
            </a:r>
          </a:p>
          <a:p>
            <a:pPr lvl="1"/>
            <a:r>
              <a:rPr lang="x-none" dirty="0"/>
              <a:t>Versie </a:t>
            </a:r>
            <a:r>
              <a:rPr lang="fr-BE" dirty="0"/>
              <a:t>b</a:t>
            </a:r>
            <a:r>
              <a:rPr lang="x-none" dirty="0"/>
              <a:t>e</a:t>
            </a:r>
            <a:r>
              <a:rPr lang="fr-BE" dirty="0"/>
              <a:t>h</a:t>
            </a:r>
            <a:r>
              <a:rPr lang="x-none" dirty="0"/>
              <a:t>e</a:t>
            </a:r>
            <a:r>
              <a:rPr lang="fr-BE" dirty="0"/>
              <a:t>e</a:t>
            </a:r>
            <a:r>
              <a:rPr lang="x-none" dirty="0"/>
              <a:t>r </a:t>
            </a:r>
            <a:r>
              <a:rPr lang="fr-BE" dirty="0"/>
              <a:t>s</a:t>
            </a:r>
            <a:r>
              <a:rPr lang="x-none" dirty="0"/>
              <a:t>y</a:t>
            </a:r>
            <a:r>
              <a:rPr lang="fr-BE" dirty="0"/>
              <a:t>s</a:t>
            </a:r>
            <a:r>
              <a:rPr lang="x-none" dirty="0"/>
              <a:t>t</a:t>
            </a:r>
            <a:r>
              <a:rPr lang="fr-BE" dirty="0"/>
              <a:t>e</a:t>
            </a:r>
            <a:r>
              <a:rPr lang="x-none" dirty="0"/>
              <a:t>e</a:t>
            </a:r>
            <a:r>
              <a:rPr lang="fr-BE" dirty="0"/>
              <a:t>m</a:t>
            </a:r>
            <a:endParaRPr lang="x-none" dirty="0"/>
          </a:p>
          <a:p>
            <a:pPr lvl="1"/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375923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dirty="0"/>
              <a:t>W</a:t>
            </a:r>
            <a:r>
              <a:rPr lang="fr-BE" dirty="0"/>
              <a:t>a</a:t>
            </a:r>
            <a:r>
              <a:rPr lang="x-none" dirty="0"/>
              <a:t>t </a:t>
            </a:r>
            <a:r>
              <a:rPr lang="fr-BE" dirty="0"/>
              <a:t>i</a:t>
            </a:r>
            <a:r>
              <a:rPr lang="x-none" dirty="0"/>
              <a:t>s </a:t>
            </a:r>
            <a:r>
              <a:rPr lang="fr-BE" dirty="0"/>
              <a:t>G</a:t>
            </a:r>
            <a:r>
              <a:rPr lang="x-none" dirty="0"/>
              <a:t>it?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</a:t>
            </a:r>
            <a:r>
              <a:rPr lang="x-none" dirty="0"/>
              <a:t>n</a:t>
            </a:r>
            <a:r>
              <a:rPr lang="fr-BE" dirty="0"/>
              <a:t>t</a:t>
            </a:r>
            <a:r>
              <a:rPr lang="x-none" dirty="0"/>
              <a:t>r</a:t>
            </a:r>
            <a:r>
              <a:rPr lang="fr-BE" dirty="0"/>
              <a:t>o</a:t>
            </a:r>
            <a:r>
              <a:rPr lang="x-none" dirty="0"/>
              <a:t>d</a:t>
            </a:r>
            <a:r>
              <a:rPr lang="fr-BE" dirty="0"/>
              <a:t>u</a:t>
            </a:r>
            <a:r>
              <a:rPr lang="x-none" dirty="0"/>
              <a:t>c</a:t>
            </a:r>
            <a:r>
              <a:rPr lang="fr-BE" dirty="0"/>
              <a:t>e</a:t>
            </a:r>
            <a:r>
              <a:rPr lang="x-none" dirty="0"/>
              <a:t>e</a:t>
            </a:r>
            <a:r>
              <a:rPr lang="fr-BE" dirty="0"/>
              <a:t>r</a:t>
            </a:r>
            <a:r>
              <a:rPr lang="x-none" dirty="0"/>
              <a:t>:</a:t>
            </a:r>
          </a:p>
          <a:p>
            <a:pPr lvl="1"/>
            <a:r>
              <a:rPr lang="x-none" dirty="0"/>
              <a:t>Versie </a:t>
            </a:r>
            <a:r>
              <a:rPr lang="fr-BE" dirty="0"/>
              <a:t>b</a:t>
            </a:r>
            <a:r>
              <a:rPr lang="x-none" dirty="0"/>
              <a:t>e</a:t>
            </a:r>
            <a:r>
              <a:rPr lang="fr-BE" dirty="0"/>
              <a:t>h</a:t>
            </a:r>
            <a:r>
              <a:rPr lang="x-none" dirty="0"/>
              <a:t>e</a:t>
            </a:r>
            <a:r>
              <a:rPr lang="fr-BE" dirty="0"/>
              <a:t>e</a:t>
            </a:r>
            <a:r>
              <a:rPr lang="x-none" dirty="0"/>
              <a:t>r </a:t>
            </a:r>
            <a:r>
              <a:rPr lang="fr-BE" dirty="0"/>
              <a:t>s</a:t>
            </a:r>
            <a:r>
              <a:rPr lang="x-none" dirty="0"/>
              <a:t>y</a:t>
            </a:r>
            <a:r>
              <a:rPr lang="fr-BE" dirty="0"/>
              <a:t>s</a:t>
            </a:r>
            <a:r>
              <a:rPr lang="x-none" dirty="0"/>
              <a:t>t</a:t>
            </a:r>
            <a:r>
              <a:rPr lang="fr-BE" dirty="0"/>
              <a:t>e</a:t>
            </a:r>
            <a:r>
              <a:rPr lang="x-none" dirty="0"/>
              <a:t>e</a:t>
            </a:r>
            <a:r>
              <a:rPr lang="fr-BE" dirty="0"/>
              <a:t>m</a:t>
            </a:r>
            <a:endParaRPr lang="x-none" dirty="0"/>
          </a:p>
          <a:p>
            <a:pPr lvl="2"/>
            <a:r>
              <a:rPr lang="fr-BE" dirty="0"/>
              <a:t>C</a:t>
            </a:r>
            <a:r>
              <a:rPr lang="x-none" dirty="0"/>
              <a:t>o</a:t>
            </a:r>
            <a:r>
              <a:rPr lang="fr-BE" dirty="0"/>
              <a:t>d</a:t>
            </a:r>
            <a:r>
              <a:rPr lang="x-none" dirty="0"/>
              <a:t>e </a:t>
            </a:r>
            <a:r>
              <a:rPr lang="fr-BE" dirty="0"/>
              <a:t>s</a:t>
            </a:r>
            <a:r>
              <a:rPr lang="x-none" dirty="0"/>
              <a:t>t</a:t>
            </a:r>
            <a:r>
              <a:rPr lang="fr-BE" dirty="0"/>
              <a:t>a</a:t>
            </a:r>
            <a:r>
              <a:rPr lang="x-none" dirty="0"/>
              <a:t>a</a:t>
            </a:r>
            <a:r>
              <a:rPr lang="fr-BE" dirty="0"/>
              <a:t>t</a:t>
            </a:r>
            <a:r>
              <a:rPr lang="x-none" dirty="0"/>
              <a:t> </a:t>
            </a:r>
            <a:r>
              <a:rPr lang="fr-BE" dirty="0"/>
              <a:t>c</a:t>
            </a:r>
            <a:r>
              <a:rPr lang="x-none" dirty="0"/>
              <a:t>e</a:t>
            </a:r>
            <a:r>
              <a:rPr lang="fr-BE" dirty="0"/>
              <a:t>n</a:t>
            </a:r>
            <a:r>
              <a:rPr lang="x-none" dirty="0"/>
              <a:t>t</a:t>
            </a:r>
            <a:r>
              <a:rPr lang="fr-BE" dirty="0"/>
              <a:t>r</a:t>
            </a:r>
            <a:r>
              <a:rPr lang="x-none" smtClean="0"/>
              <a:t>a</a:t>
            </a:r>
            <a:r>
              <a:rPr lang="nl-BE" dirty="0" smtClean="0"/>
              <a:t>a</a:t>
            </a:r>
            <a:r>
              <a:rPr lang="x-none" smtClean="0"/>
              <a:t>l</a:t>
            </a:r>
            <a:r>
              <a:rPr lang="x-none" dirty="0"/>
              <a:t/>
            </a:r>
            <a:br>
              <a:rPr lang="x-none" dirty="0"/>
            </a:br>
            <a:endParaRPr lang="x-none" dirty="0"/>
          </a:p>
          <a:p>
            <a:pPr lvl="2"/>
            <a:r>
              <a:rPr lang="x-none" dirty="0" err="1"/>
              <a:t>Bewaart</a:t>
            </a:r>
            <a:r>
              <a:rPr lang="x-none" dirty="0"/>
              <a:t> </a:t>
            </a:r>
            <a:r>
              <a:rPr lang="x-none" dirty="0" err="1"/>
              <a:t>elke</a:t>
            </a:r>
            <a:r>
              <a:rPr lang="x-none" dirty="0"/>
              <a:t> ‘</a:t>
            </a:r>
            <a:r>
              <a:rPr lang="x-none" dirty="0" err="1"/>
              <a:t>aanpassing</a:t>
            </a:r>
            <a:r>
              <a:rPr lang="x-none" dirty="0"/>
              <a:t>’</a:t>
            </a:r>
            <a:br>
              <a:rPr lang="x-none" dirty="0"/>
            </a:br>
            <a:endParaRPr lang="x-none" dirty="0"/>
          </a:p>
          <a:p>
            <a:pPr lvl="2"/>
            <a:r>
              <a:rPr lang="x-none" dirty="0"/>
              <a:t>‘</a:t>
            </a:r>
            <a:r>
              <a:rPr lang="x-none" dirty="0" err="1"/>
              <a:t>Documenteert</a:t>
            </a:r>
            <a:r>
              <a:rPr lang="x-none" dirty="0"/>
              <a:t>’ </a:t>
            </a:r>
            <a:r>
              <a:rPr lang="fr-BE" dirty="0"/>
              <a:t>e</a:t>
            </a:r>
            <a:r>
              <a:rPr lang="x-none" dirty="0"/>
              <a:t>l</a:t>
            </a:r>
            <a:r>
              <a:rPr lang="fr-BE" dirty="0"/>
              <a:t>k</a:t>
            </a:r>
            <a:r>
              <a:rPr lang="x-none" dirty="0"/>
              <a:t>e </a:t>
            </a:r>
            <a:r>
              <a:rPr lang="fr-BE" dirty="0"/>
              <a:t>a</a:t>
            </a:r>
            <a:r>
              <a:rPr lang="x-none" dirty="0"/>
              <a:t>a</a:t>
            </a:r>
            <a:r>
              <a:rPr lang="fr-BE" dirty="0"/>
              <a:t>n</a:t>
            </a:r>
            <a:r>
              <a:rPr lang="x-none" dirty="0"/>
              <a:t>p</a:t>
            </a:r>
            <a:r>
              <a:rPr lang="fr-BE" dirty="0"/>
              <a:t>a</a:t>
            </a:r>
            <a:r>
              <a:rPr lang="x-none" dirty="0"/>
              <a:t>s</a:t>
            </a:r>
            <a:r>
              <a:rPr lang="fr-BE" dirty="0"/>
              <a:t>s</a:t>
            </a:r>
            <a:r>
              <a:rPr lang="x-none" dirty="0" err="1"/>
              <a:t>i</a:t>
            </a:r>
            <a:r>
              <a:rPr lang="fr-BE" dirty="0"/>
              <a:t>n</a:t>
            </a:r>
            <a:r>
              <a:rPr lang="x-none" dirty="0"/>
              <a:t>g</a:t>
            </a:r>
            <a:br>
              <a:rPr lang="x-none" dirty="0"/>
            </a:br>
            <a:endParaRPr lang="x-none" dirty="0"/>
          </a:p>
          <a:p>
            <a:pPr lvl="2"/>
            <a:r>
              <a:rPr lang="x-none" dirty="0"/>
              <a:t>‘</a:t>
            </a:r>
            <a:r>
              <a:rPr lang="fr-BE" dirty="0"/>
              <a:t>P</a:t>
            </a:r>
            <a:r>
              <a:rPr lang="x-none" dirty="0"/>
              <a:t>a</a:t>
            </a:r>
            <a:r>
              <a:rPr lang="fr-BE" dirty="0"/>
              <a:t>r</a:t>
            </a:r>
            <a:r>
              <a:rPr lang="x-none" dirty="0"/>
              <a:t>a</a:t>
            </a:r>
            <a:r>
              <a:rPr lang="fr-BE" dirty="0"/>
              <a:t>l</a:t>
            </a:r>
            <a:r>
              <a:rPr lang="x-none" dirty="0"/>
              <a:t>l</a:t>
            </a:r>
            <a:r>
              <a:rPr lang="fr-BE" dirty="0"/>
              <a:t>e</a:t>
            </a:r>
            <a:r>
              <a:rPr lang="x-none" dirty="0"/>
              <a:t>l’ </a:t>
            </a:r>
            <a:r>
              <a:rPr lang="fr-BE" dirty="0"/>
              <a:t>w</a:t>
            </a:r>
            <a:r>
              <a:rPr lang="x-none" dirty="0"/>
              <a:t>e</a:t>
            </a:r>
            <a:r>
              <a:rPr lang="fr-BE" dirty="0"/>
              <a:t>r</a:t>
            </a:r>
            <a:r>
              <a:rPr lang="x-none" dirty="0"/>
              <a:t>k</a:t>
            </a:r>
            <a:r>
              <a:rPr lang="fr-BE" dirty="0"/>
              <a:t>e</a:t>
            </a:r>
            <a:r>
              <a:rPr lang="x-none" dirty="0"/>
              <a:t>n </a:t>
            </a:r>
            <a:r>
              <a:rPr lang="fr-BE" dirty="0"/>
              <a:t>a</a:t>
            </a:r>
            <a:r>
              <a:rPr lang="x-none" dirty="0"/>
              <a:t>a</a:t>
            </a:r>
            <a:r>
              <a:rPr lang="fr-BE" dirty="0"/>
              <a:t>n</a:t>
            </a:r>
            <a:r>
              <a:rPr lang="x-none" dirty="0"/>
              <a:t> </a:t>
            </a:r>
            <a:r>
              <a:rPr lang="fr-BE" dirty="0"/>
              <a:t>c</a:t>
            </a:r>
            <a:r>
              <a:rPr lang="x-none" dirty="0"/>
              <a:t>o</a:t>
            </a:r>
            <a:r>
              <a:rPr lang="fr-BE" dirty="0"/>
              <a:t>d</a:t>
            </a:r>
            <a:r>
              <a:rPr lang="x-none" dirty="0"/>
              <a:t>e</a:t>
            </a:r>
            <a:br>
              <a:rPr lang="x-none" dirty="0"/>
            </a:br>
            <a:endParaRPr lang="x-none" dirty="0"/>
          </a:p>
          <a:p>
            <a:pPr lvl="2"/>
            <a:r>
              <a:rPr lang="x-none" dirty="0" err="1"/>
              <a:t>Makkelijk</a:t>
            </a:r>
            <a:r>
              <a:rPr lang="fr-BE" dirty="0"/>
              <a:t>e</a:t>
            </a:r>
            <a:r>
              <a:rPr lang="x-none" dirty="0"/>
              <a:t> ‘rollback’ </a:t>
            </a:r>
            <a:r>
              <a:rPr lang="x-none" dirty="0" err="1"/>
              <a:t>naar</a:t>
            </a:r>
            <a:r>
              <a:rPr lang="x-none" dirty="0"/>
              <a:t> </a:t>
            </a:r>
            <a:r>
              <a:rPr lang="x-none" dirty="0" err="1"/>
              <a:t>vorige</a:t>
            </a:r>
            <a:r>
              <a:rPr lang="x-none" dirty="0"/>
              <a:t> </a:t>
            </a:r>
            <a:r>
              <a:rPr lang="x-none" dirty="0" err="1"/>
              <a:t>versie</a:t>
            </a:r>
            <a:endParaRPr lang="x-none" dirty="0"/>
          </a:p>
          <a:p>
            <a:pPr lvl="2"/>
            <a:endParaRPr lang="x-none" dirty="0"/>
          </a:p>
          <a:p>
            <a:pPr lvl="1"/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354370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dirty="0"/>
              <a:t>W</a:t>
            </a:r>
            <a:r>
              <a:rPr lang="fr-BE" dirty="0"/>
              <a:t>a</a:t>
            </a:r>
            <a:r>
              <a:rPr lang="x-none" dirty="0"/>
              <a:t>t </a:t>
            </a:r>
            <a:r>
              <a:rPr lang="fr-BE" dirty="0"/>
              <a:t>i</a:t>
            </a:r>
            <a:r>
              <a:rPr lang="x-none" dirty="0"/>
              <a:t>s </a:t>
            </a:r>
            <a:r>
              <a:rPr lang="fr-BE" dirty="0"/>
              <a:t>G</a:t>
            </a:r>
            <a:r>
              <a:rPr lang="x-none" dirty="0"/>
              <a:t>it?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</a:t>
            </a:r>
            <a:r>
              <a:rPr lang="x-none" dirty="0"/>
              <a:t>n</a:t>
            </a:r>
            <a:r>
              <a:rPr lang="fr-BE" dirty="0"/>
              <a:t>t</a:t>
            </a:r>
            <a:r>
              <a:rPr lang="x-none" dirty="0"/>
              <a:t>r</a:t>
            </a:r>
            <a:r>
              <a:rPr lang="fr-BE" dirty="0"/>
              <a:t>o</a:t>
            </a:r>
            <a:r>
              <a:rPr lang="x-none" dirty="0"/>
              <a:t>d</a:t>
            </a:r>
            <a:r>
              <a:rPr lang="fr-BE" dirty="0"/>
              <a:t>u</a:t>
            </a:r>
            <a:r>
              <a:rPr lang="x-none" dirty="0"/>
              <a:t>c</a:t>
            </a:r>
            <a:r>
              <a:rPr lang="fr-BE" dirty="0"/>
              <a:t>e</a:t>
            </a:r>
            <a:r>
              <a:rPr lang="x-none" dirty="0"/>
              <a:t>e</a:t>
            </a:r>
            <a:r>
              <a:rPr lang="fr-BE" dirty="0"/>
              <a:t>r</a:t>
            </a:r>
            <a:r>
              <a:rPr lang="x-none" dirty="0"/>
              <a:t>:</a:t>
            </a:r>
          </a:p>
          <a:p>
            <a:pPr lvl="1"/>
            <a:r>
              <a:rPr lang="x-none" dirty="0"/>
              <a:t>Versie </a:t>
            </a:r>
            <a:r>
              <a:rPr lang="fr-BE" dirty="0"/>
              <a:t>b</a:t>
            </a:r>
            <a:r>
              <a:rPr lang="x-none" dirty="0"/>
              <a:t>e</a:t>
            </a:r>
            <a:r>
              <a:rPr lang="fr-BE" dirty="0"/>
              <a:t>h</a:t>
            </a:r>
            <a:r>
              <a:rPr lang="x-none" dirty="0"/>
              <a:t>e</a:t>
            </a:r>
            <a:r>
              <a:rPr lang="fr-BE" dirty="0"/>
              <a:t>e</a:t>
            </a:r>
            <a:r>
              <a:rPr lang="x-none" dirty="0"/>
              <a:t>r </a:t>
            </a:r>
            <a:r>
              <a:rPr lang="fr-BE" dirty="0"/>
              <a:t>s</a:t>
            </a:r>
            <a:r>
              <a:rPr lang="x-none" dirty="0"/>
              <a:t>y</a:t>
            </a:r>
            <a:r>
              <a:rPr lang="fr-BE" dirty="0"/>
              <a:t>s</a:t>
            </a:r>
            <a:r>
              <a:rPr lang="x-none" dirty="0"/>
              <a:t>t</a:t>
            </a:r>
            <a:r>
              <a:rPr lang="fr-BE" dirty="0"/>
              <a:t>e</a:t>
            </a:r>
            <a:r>
              <a:rPr lang="x-none" dirty="0"/>
              <a:t>e</a:t>
            </a:r>
            <a:r>
              <a:rPr lang="fr-BE" dirty="0"/>
              <a:t>m</a:t>
            </a:r>
            <a:endParaRPr lang="x-none" dirty="0"/>
          </a:p>
          <a:p>
            <a:pPr lvl="2"/>
            <a:r>
              <a:rPr lang="fr-BE" dirty="0"/>
              <a:t>C</a:t>
            </a:r>
            <a:r>
              <a:rPr lang="x-none" dirty="0"/>
              <a:t>o</a:t>
            </a:r>
            <a:r>
              <a:rPr lang="fr-BE" dirty="0"/>
              <a:t>d</a:t>
            </a:r>
            <a:r>
              <a:rPr lang="x-none" dirty="0"/>
              <a:t>e </a:t>
            </a:r>
            <a:r>
              <a:rPr lang="fr-BE" dirty="0"/>
              <a:t>s</a:t>
            </a:r>
            <a:r>
              <a:rPr lang="x-none" dirty="0"/>
              <a:t>t</a:t>
            </a:r>
            <a:r>
              <a:rPr lang="fr-BE" dirty="0"/>
              <a:t>a</a:t>
            </a:r>
            <a:r>
              <a:rPr lang="x-none" dirty="0"/>
              <a:t>a</a:t>
            </a:r>
            <a:r>
              <a:rPr lang="fr-BE" dirty="0"/>
              <a:t>t</a:t>
            </a:r>
            <a:r>
              <a:rPr lang="x-none" dirty="0"/>
              <a:t> </a:t>
            </a:r>
            <a:r>
              <a:rPr lang="fr-BE" dirty="0"/>
              <a:t>c</a:t>
            </a:r>
            <a:r>
              <a:rPr lang="x-none" dirty="0"/>
              <a:t>e</a:t>
            </a:r>
            <a:r>
              <a:rPr lang="fr-BE" dirty="0"/>
              <a:t>n</a:t>
            </a:r>
            <a:r>
              <a:rPr lang="x-none"/>
              <a:t>t</a:t>
            </a:r>
            <a:r>
              <a:rPr lang="fr-BE" dirty="0" smtClean="0"/>
              <a:t>ra</a:t>
            </a:r>
            <a:r>
              <a:rPr lang="x-none" smtClean="0"/>
              <a:t>al </a:t>
            </a:r>
            <a:r>
              <a:rPr lang="nl-BE" dirty="0" smtClean="0"/>
              <a:t>			</a:t>
            </a:r>
            <a:r>
              <a:rPr lang="x-none" dirty="0"/>
              <a:t>	= </a:t>
            </a:r>
            <a:r>
              <a:rPr lang="fr-BE" dirty="0"/>
              <a:t>C</a:t>
            </a:r>
            <a:r>
              <a:rPr lang="x-none" dirty="0"/>
              <a:t>l</a:t>
            </a:r>
            <a:r>
              <a:rPr lang="fr-BE" dirty="0"/>
              <a:t>i</a:t>
            </a:r>
            <a:r>
              <a:rPr lang="x-none" dirty="0"/>
              <a:t>e</a:t>
            </a:r>
            <a:r>
              <a:rPr lang="fr-BE" dirty="0"/>
              <a:t>n</a:t>
            </a:r>
            <a:r>
              <a:rPr lang="x-none" dirty="0"/>
              <a:t>t-</a:t>
            </a:r>
            <a:r>
              <a:rPr lang="fr-BE" dirty="0"/>
              <a:t>s</a:t>
            </a:r>
            <a:r>
              <a:rPr lang="x-none" dirty="0"/>
              <a:t>e</a:t>
            </a:r>
            <a:r>
              <a:rPr lang="fr-BE" dirty="0"/>
              <a:t>r</a:t>
            </a:r>
            <a:r>
              <a:rPr lang="x-none" dirty="0"/>
              <a:t>v</a:t>
            </a:r>
            <a:r>
              <a:rPr lang="fr-BE" dirty="0"/>
              <a:t>e</a:t>
            </a:r>
            <a:r>
              <a:rPr lang="x-none" dirty="0"/>
              <a:t>r (</a:t>
            </a:r>
            <a:r>
              <a:rPr lang="fr-BE" dirty="0"/>
              <a:t>e</a:t>
            </a:r>
            <a:r>
              <a:rPr lang="x-none" dirty="0"/>
              <a:t>g. </a:t>
            </a:r>
            <a:r>
              <a:rPr lang="fr-BE" dirty="0"/>
              <a:t>G</a:t>
            </a:r>
            <a:r>
              <a:rPr lang="x-none" dirty="0" err="1"/>
              <a:t>i</a:t>
            </a:r>
            <a:r>
              <a:rPr lang="fr-BE" dirty="0"/>
              <a:t>t</a:t>
            </a:r>
            <a:r>
              <a:rPr lang="x-none" dirty="0"/>
              <a:t>h</a:t>
            </a:r>
            <a:r>
              <a:rPr lang="fr-BE" dirty="0"/>
              <a:t>u</a:t>
            </a:r>
            <a:r>
              <a:rPr lang="x-none" dirty="0"/>
              <a:t>b)</a:t>
            </a:r>
            <a:br>
              <a:rPr lang="x-none" dirty="0"/>
            </a:br>
            <a:endParaRPr lang="x-none" dirty="0"/>
          </a:p>
          <a:p>
            <a:pPr lvl="2"/>
            <a:r>
              <a:rPr lang="x-none" dirty="0" err="1"/>
              <a:t>Bewaart</a:t>
            </a:r>
            <a:r>
              <a:rPr lang="x-none" dirty="0"/>
              <a:t> </a:t>
            </a:r>
            <a:r>
              <a:rPr lang="x-none" dirty="0" err="1"/>
              <a:t>elke</a:t>
            </a:r>
            <a:r>
              <a:rPr lang="x-none" dirty="0"/>
              <a:t> ‘</a:t>
            </a:r>
            <a:r>
              <a:rPr lang="x-none" dirty="0" err="1"/>
              <a:t>aanpassing</a:t>
            </a:r>
            <a:r>
              <a:rPr lang="x-none" dirty="0"/>
              <a:t>’			= </a:t>
            </a:r>
            <a:r>
              <a:rPr lang="fr-BE" dirty="0"/>
              <a:t>C</a:t>
            </a:r>
            <a:r>
              <a:rPr lang="x-none" dirty="0"/>
              <a:t>o</a:t>
            </a:r>
            <a:r>
              <a:rPr lang="fr-BE" dirty="0"/>
              <a:t>m</a:t>
            </a:r>
            <a:r>
              <a:rPr lang="x-none" dirty="0"/>
              <a:t>m</a:t>
            </a:r>
            <a:r>
              <a:rPr lang="fr-BE" dirty="0"/>
              <a:t>i</a:t>
            </a:r>
            <a:r>
              <a:rPr lang="x-none" dirty="0"/>
              <a:t>t</a:t>
            </a:r>
            <a:br>
              <a:rPr lang="x-none" dirty="0"/>
            </a:br>
            <a:endParaRPr lang="x-none" dirty="0"/>
          </a:p>
          <a:p>
            <a:pPr lvl="2"/>
            <a:r>
              <a:rPr lang="x-none" dirty="0"/>
              <a:t>‘</a:t>
            </a:r>
            <a:r>
              <a:rPr lang="x-none" dirty="0" err="1"/>
              <a:t>Documenteert</a:t>
            </a:r>
            <a:r>
              <a:rPr lang="x-none" dirty="0"/>
              <a:t>’ </a:t>
            </a:r>
            <a:r>
              <a:rPr lang="fr-BE" dirty="0"/>
              <a:t>e</a:t>
            </a:r>
            <a:r>
              <a:rPr lang="x-none" dirty="0"/>
              <a:t>l</a:t>
            </a:r>
            <a:r>
              <a:rPr lang="fr-BE" dirty="0"/>
              <a:t>k</a:t>
            </a:r>
            <a:r>
              <a:rPr lang="x-none" dirty="0"/>
              <a:t>e </a:t>
            </a:r>
            <a:r>
              <a:rPr lang="fr-BE" dirty="0"/>
              <a:t>a</a:t>
            </a:r>
            <a:r>
              <a:rPr lang="x-none" dirty="0"/>
              <a:t>a</a:t>
            </a:r>
            <a:r>
              <a:rPr lang="fr-BE" dirty="0"/>
              <a:t>n</a:t>
            </a:r>
            <a:r>
              <a:rPr lang="x-none" dirty="0"/>
              <a:t>p</a:t>
            </a:r>
            <a:r>
              <a:rPr lang="fr-BE" dirty="0"/>
              <a:t>a</a:t>
            </a:r>
            <a:r>
              <a:rPr lang="x-none" dirty="0"/>
              <a:t>s</a:t>
            </a:r>
            <a:r>
              <a:rPr lang="fr-BE" dirty="0"/>
              <a:t>s</a:t>
            </a:r>
            <a:r>
              <a:rPr lang="x-none" dirty="0" err="1"/>
              <a:t>i</a:t>
            </a:r>
            <a:r>
              <a:rPr lang="fr-BE" dirty="0"/>
              <a:t>n</a:t>
            </a:r>
            <a:r>
              <a:rPr lang="x-none" dirty="0"/>
              <a:t>g		= </a:t>
            </a:r>
            <a:r>
              <a:rPr lang="fr-BE" dirty="0"/>
              <a:t>C</a:t>
            </a:r>
            <a:r>
              <a:rPr lang="x-none" dirty="0"/>
              <a:t>o</a:t>
            </a:r>
            <a:r>
              <a:rPr lang="fr-BE" dirty="0"/>
              <a:t>m</a:t>
            </a:r>
            <a:r>
              <a:rPr lang="x-none" dirty="0" err="1"/>
              <a:t>mit</a:t>
            </a:r>
            <a:r>
              <a:rPr lang="x-none" dirty="0"/>
              <a:t> message</a:t>
            </a:r>
            <a:br>
              <a:rPr lang="x-none" dirty="0"/>
            </a:br>
            <a:endParaRPr lang="x-none" dirty="0"/>
          </a:p>
          <a:p>
            <a:pPr lvl="2"/>
            <a:r>
              <a:rPr lang="x-none" dirty="0"/>
              <a:t>‘</a:t>
            </a:r>
            <a:r>
              <a:rPr lang="fr-BE" dirty="0"/>
              <a:t>P</a:t>
            </a:r>
            <a:r>
              <a:rPr lang="x-none" dirty="0"/>
              <a:t>a</a:t>
            </a:r>
            <a:r>
              <a:rPr lang="fr-BE" dirty="0"/>
              <a:t>r</a:t>
            </a:r>
            <a:r>
              <a:rPr lang="x-none" dirty="0"/>
              <a:t>a</a:t>
            </a:r>
            <a:r>
              <a:rPr lang="fr-BE" dirty="0"/>
              <a:t>l</a:t>
            </a:r>
            <a:r>
              <a:rPr lang="x-none" dirty="0"/>
              <a:t>l</a:t>
            </a:r>
            <a:r>
              <a:rPr lang="fr-BE" dirty="0"/>
              <a:t>e</a:t>
            </a:r>
            <a:r>
              <a:rPr lang="x-none" dirty="0"/>
              <a:t>l’ </a:t>
            </a:r>
            <a:r>
              <a:rPr lang="fr-BE" dirty="0"/>
              <a:t>w</a:t>
            </a:r>
            <a:r>
              <a:rPr lang="x-none" dirty="0"/>
              <a:t>e</a:t>
            </a:r>
            <a:r>
              <a:rPr lang="fr-BE" dirty="0"/>
              <a:t>r</a:t>
            </a:r>
            <a:r>
              <a:rPr lang="x-none" dirty="0"/>
              <a:t>k</a:t>
            </a:r>
            <a:r>
              <a:rPr lang="fr-BE" dirty="0"/>
              <a:t>e</a:t>
            </a:r>
            <a:r>
              <a:rPr lang="x-none" dirty="0"/>
              <a:t>n </a:t>
            </a:r>
            <a:r>
              <a:rPr lang="fr-BE" dirty="0"/>
              <a:t>a</a:t>
            </a:r>
            <a:r>
              <a:rPr lang="x-none" dirty="0"/>
              <a:t>a</a:t>
            </a:r>
            <a:r>
              <a:rPr lang="fr-BE" dirty="0"/>
              <a:t>n</a:t>
            </a:r>
            <a:r>
              <a:rPr lang="x-none" dirty="0"/>
              <a:t> </a:t>
            </a:r>
            <a:r>
              <a:rPr lang="fr-BE" dirty="0"/>
              <a:t>c</a:t>
            </a:r>
            <a:r>
              <a:rPr lang="x-none" dirty="0"/>
              <a:t>o</a:t>
            </a:r>
            <a:r>
              <a:rPr lang="fr-BE" dirty="0"/>
              <a:t>d</a:t>
            </a:r>
            <a:r>
              <a:rPr lang="x-none" dirty="0"/>
              <a:t>e			= Branch</a:t>
            </a:r>
            <a:br>
              <a:rPr lang="x-none" dirty="0"/>
            </a:br>
            <a:endParaRPr lang="x-none" dirty="0"/>
          </a:p>
          <a:p>
            <a:pPr lvl="2"/>
            <a:r>
              <a:rPr lang="x-none" dirty="0" err="1"/>
              <a:t>Makkelijk</a:t>
            </a:r>
            <a:r>
              <a:rPr lang="fr-BE" dirty="0"/>
              <a:t>e</a:t>
            </a:r>
            <a:r>
              <a:rPr lang="x-none" dirty="0"/>
              <a:t> ‘rollback’ </a:t>
            </a:r>
            <a:r>
              <a:rPr lang="x-none" dirty="0" err="1"/>
              <a:t>naar</a:t>
            </a:r>
            <a:r>
              <a:rPr lang="x-none" dirty="0"/>
              <a:t> </a:t>
            </a:r>
            <a:r>
              <a:rPr lang="x-none" dirty="0" err="1"/>
              <a:t>vorige</a:t>
            </a:r>
            <a:r>
              <a:rPr lang="x-none" dirty="0"/>
              <a:t> </a:t>
            </a:r>
            <a:r>
              <a:rPr lang="x-none" dirty="0" err="1"/>
              <a:t>versie</a:t>
            </a:r>
            <a:r>
              <a:rPr lang="x-none" dirty="0"/>
              <a:t>		= </a:t>
            </a:r>
            <a:r>
              <a:rPr lang="fr-BE" dirty="0"/>
              <a:t>C</a:t>
            </a:r>
            <a:r>
              <a:rPr lang="x-none" dirty="0"/>
              <a:t>h</a:t>
            </a:r>
            <a:r>
              <a:rPr lang="fr-BE" dirty="0"/>
              <a:t>e</a:t>
            </a:r>
            <a:r>
              <a:rPr lang="x-none" dirty="0"/>
              <a:t>c</a:t>
            </a:r>
            <a:r>
              <a:rPr lang="fr-BE" dirty="0"/>
              <a:t>k</a:t>
            </a:r>
            <a:r>
              <a:rPr lang="x-none" dirty="0"/>
              <a:t>o</a:t>
            </a:r>
            <a:r>
              <a:rPr lang="fr-BE" dirty="0"/>
              <a:t>u</a:t>
            </a:r>
            <a:r>
              <a:rPr lang="x-none" dirty="0"/>
              <a:t>t </a:t>
            </a:r>
            <a:r>
              <a:rPr lang="fr-BE" dirty="0"/>
              <a:t>c</a:t>
            </a:r>
            <a:r>
              <a:rPr lang="x-none" dirty="0"/>
              <a:t>o</a:t>
            </a:r>
            <a:r>
              <a:rPr lang="fr-BE" dirty="0"/>
              <a:t>m</a:t>
            </a:r>
            <a:r>
              <a:rPr lang="x-none" dirty="0"/>
              <a:t>m</a:t>
            </a:r>
            <a:r>
              <a:rPr lang="fr-BE" dirty="0"/>
              <a:t>a</a:t>
            </a:r>
            <a:r>
              <a:rPr lang="x-none" dirty="0"/>
              <a:t>n</a:t>
            </a:r>
            <a:r>
              <a:rPr lang="fr-BE" dirty="0"/>
              <a:t>d</a:t>
            </a:r>
            <a:endParaRPr lang="x-none" dirty="0"/>
          </a:p>
          <a:p>
            <a:pPr lvl="2"/>
            <a:endParaRPr lang="x-none" dirty="0"/>
          </a:p>
          <a:p>
            <a:pPr lvl="1"/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302355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dirty="0"/>
              <a:t>W</a:t>
            </a:r>
            <a:r>
              <a:rPr lang="fr-BE" dirty="0"/>
              <a:t>a</a:t>
            </a:r>
            <a:r>
              <a:rPr lang="x-none" dirty="0"/>
              <a:t>t </a:t>
            </a:r>
            <a:r>
              <a:rPr lang="fr-BE" dirty="0"/>
              <a:t>i</a:t>
            </a:r>
            <a:r>
              <a:rPr lang="x-none" dirty="0"/>
              <a:t>s </a:t>
            </a:r>
            <a:r>
              <a:rPr lang="fr-BE" dirty="0"/>
              <a:t>G</a:t>
            </a:r>
            <a:r>
              <a:rPr lang="x-none" dirty="0"/>
              <a:t>it?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</a:t>
            </a:r>
            <a:r>
              <a:rPr lang="x-none" dirty="0"/>
              <a:t>n</a:t>
            </a:r>
            <a:r>
              <a:rPr lang="fr-BE" dirty="0"/>
              <a:t>t</a:t>
            </a:r>
            <a:r>
              <a:rPr lang="x-none" dirty="0"/>
              <a:t>r</a:t>
            </a:r>
            <a:r>
              <a:rPr lang="fr-BE" dirty="0"/>
              <a:t>o</a:t>
            </a:r>
            <a:r>
              <a:rPr lang="x-none" dirty="0"/>
              <a:t>d</a:t>
            </a:r>
            <a:r>
              <a:rPr lang="fr-BE" dirty="0"/>
              <a:t>u</a:t>
            </a:r>
            <a:r>
              <a:rPr lang="x-none" dirty="0"/>
              <a:t>c</a:t>
            </a:r>
            <a:r>
              <a:rPr lang="fr-BE" dirty="0"/>
              <a:t>e</a:t>
            </a:r>
            <a:r>
              <a:rPr lang="x-none" dirty="0"/>
              <a:t>e</a:t>
            </a:r>
            <a:r>
              <a:rPr lang="fr-BE" dirty="0"/>
              <a:t>r</a:t>
            </a:r>
            <a:r>
              <a:rPr lang="x-none" dirty="0"/>
              <a:t>:</a:t>
            </a:r>
          </a:p>
          <a:p>
            <a:pPr lvl="1"/>
            <a:r>
              <a:rPr lang="x-none" dirty="0"/>
              <a:t>Versie </a:t>
            </a:r>
            <a:r>
              <a:rPr lang="fr-BE" dirty="0"/>
              <a:t>b</a:t>
            </a:r>
            <a:r>
              <a:rPr lang="x-none" dirty="0"/>
              <a:t>e</a:t>
            </a:r>
            <a:r>
              <a:rPr lang="fr-BE" dirty="0"/>
              <a:t>h</a:t>
            </a:r>
            <a:r>
              <a:rPr lang="x-none" dirty="0"/>
              <a:t>e</a:t>
            </a:r>
            <a:r>
              <a:rPr lang="fr-BE" dirty="0"/>
              <a:t>e</a:t>
            </a:r>
            <a:r>
              <a:rPr lang="x-none" dirty="0"/>
              <a:t>r </a:t>
            </a:r>
            <a:r>
              <a:rPr lang="fr-BE" dirty="0"/>
              <a:t>s</a:t>
            </a:r>
            <a:r>
              <a:rPr lang="x-none" dirty="0"/>
              <a:t>y</a:t>
            </a:r>
            <a:r>
              <a:rPr lang="fr-BE" dirty="0"/>
              <a:t>s</a:t>
            </a:r>
            <a:r>
              <a:rPr lang="x-none" dirty="0"/>
              <a:t>t</a:t>
            </a:r>
            <a:r>
              <a:rPr lang="fr-BE" dirty="0"/>
              <a:t>e</a:t>
            </a:r>
            <a:r>
              <a:rPr lang="x-none" dirty="0"/>
              <a:t>e</a:t>
            </a:r>
            <a:r>
              <a:rPr lang="fr-BE" dirty="0"/>
              <a:t>m</a:t>
            </a:r>
            <a:endParaRPr lang="x-none" dirty="0"/>
          </a:p>
          <a:p>
            <a:pPr lvl="2"/>
            <a:r>
              <a:rPr lang="fr-BE" dirty="0"/>
              <a:t>C</a:t>
            </a:r>
            <a:r>
              <a:rPr lang="x-none" dirty="0"/>
              <a:t>o</a:t>
            </a:r>
            <a:r>
              <a:rPr lang="fr-BE" dirty="0"/>
              <a:t>d</a:t>
            </a:r>
            <a:r>
              <a:rPr lang="x-none" dirty="0"/>
              <a:t>e </a:t>
            </a:r>
            <a:r>
              <a:rPr lang="fr-BE" dirty="0"/>
              <a:t>s</a:t>
            </a:r>
            <a:r>
              <a:rPr lang="x-none" dirty="0"/>
              <a:t>t</a:t>
            </a:r>
            <a:r>
              <a:rPr lang="fr-BE" dirty="0"/>
              <a:t>a</a:t>
            </a:r>
            <a:r>
              <a:rPr lang="x-none" dirty="0"/>
              <a:t>a</a:t>
            </a:r>
            <a:r>
              <a:rPr lang="fr-BE" dirty="0"/>
              <a:t>t</a:t>
            </a:r>
            <a:r>
              <a:rPr lang="x-none" dirty="0"/>
              <a:t> </a:t>
            </a:r>
            <a:r>
              <a:rPr lang="fr-BE" dirty="0"/>
              <a:t>c</a:t>
            </a:r>
            <a:r>
              <a:rPr lang="x-none" dirty="0"/>
              <a:t>e</a:t>
            </a:r>
            <a:r>
              <a:rPr lang="fr-BE" dirty="0"/>
              <a:t>n</a:t>
            </a:r>
            <a:r>
              <a:rPr lang="x-none" dirty="0"/>
              <a:t>t</a:t>
            </a:r>
            <a:r>
              <a:rPr lang="fr-BE" dirty="0"/>
              <a:t>r</a:t>
            </a:r>
            <a:r>
              <a:rPr lang="x-none" smtClean="0"/>
              <a:t>a</a:t>
            </a:r>
            <a:r>
              <a:rPr lang="nl-BE" dirty="0" smtClean="0"/>
              <a:t>a</a:t>
            </a:r>
            <a:r>
              <a:rPr lang="x-none" smtClean="0"/>
              <a:t>l</a:t>
            </a:r>
            <a:r>
              <a:rPr lang="nl-BE" dirty="0" smtClean="0"/>
              <a:t>			</a:t>
            </a:r>
            <a:r>
              <a:rPr lang="x-none" dirty="0"/>
              <a:t>	= </a:t>
            </a:r>
            <a:r>
              <a:rPr lang="fr-BE" dirty="0"/>
              <a:t>C</a:t>
            </a:r>
            <a:r>
              <a:rPr lang="x-none" dirty="0"/>
              <a:t>l</a:t>
            </a:r>
            <a:r>
              <a:rPr lang="fr-BE" dirty="0"/>
              <a:t>i</a:t>
            </a:r>
            <a:r>
              <a:rPr lang="x-none" dirty="0"/>
              <a:t>e</a:t>
            </a:r>
            <a:r>
              <a:rPr lang="fr-BE" dirty="0"/>
              <a:t>n</a:t>
            </a:r>
            <a:r>
              <a:rPr lang="x-none" dirty="0"/>
              <a:t>t-</a:t>
            </a:r>
            <a:r>
              <a:rPr lang="fr-BE" dirty="0"/>
              <a:t>s</a:t>
            </a:r>
            <a:r>
              <a:rPr lang="x-none" dirty="0"/>
              <a:t>e</a:t>
            </a:r>
            <a:r>
              <a:rPr lang="fr-BE" dirty="0"/>
              <a:t>r</a:t>
            </a:r>
            <a:r>
              <a:rPr lang="x-none" dirty="0"/>
              <a:t>v</a:t>
            </a:r>
            <a:r>
              <a:rPr lang="fr-BE" dirty="0"/>
              <a:t>e</a:t>
            </a:r>
            <a:r>
              <a:rPr lang="x-none" dirty="0"/>
              <a:t>r (</a:t>
            </a:r>
            <a:r>
              <a:rPr lang="fr-BE" dirty="0"/>
              <a:t>e</a:t>
            </a:r>
            <a:r>
              <a:rPr lang="x-none" dirty="0"/>
              <a:t>g. </a:t>
            </a:r>
            <a:r>
              <a:rPr lang="fr-BE" dirty="0"/>
              <a:t>G</a:t>
            </a:r>
            <a:r>
              <a:rPr lang="x-none" dirty="0" err="1"/>
              <a:t>i</a:t>
            </a:r>
            <a:r>
              <a:rPr lang="fr-BE" dirty="0"/>
              <a:t>t</a:t>
            </a:r>
            <a:r>
              <a:rPr lang="x-none" dirty="0"/>
              <a:t>h</a:t>
            </a:r>
            <a:r>
              <a:rPr lang="fr-BE" dirty="0"/>
              <a:t>u</a:t>
            </a:r>
            <a:r>
              <a:rPr lang="x-none" dirty="0"/>
              <a:t>b)</a:t>
            </a:r>
            <a:br>
              <a:rPr lang="x-none" dirty="0"/>
            </a:br>
            <a:r>
              <a:rPr lang="x-none" dirty="0"/>
              <a:t>						        =&gt; </a:t>
            </a:r>
            <a:r>
              <a:rPr lang="fr-BE" dirty="0">
                <a:highlight>
                  <a:srgbClr val="00FF00"/>
                </a:highlight>
              </a:rPr>
              <a:t>projektwerk.ucll.be</a:t>
            </a:r>
            <a:endParaRPr lang="x-none" dirty="0">
              <a:highlight>
                <a:srgbClr val="00FF00"/>
              </a:highlight>
            </a:endParaRPr>
          </a:p>
          <a:p>
            <a:pPr lvl="2"/>
            <a:r>
              <a:rPr lang="x-none" dirty="0" err="1"/>
              <a:t>Bewaart</a:t>
            </a:r>
            <a:r>
              <a:rPr lang="x-none" dirty="0"/>
              <a:t> </a:t>
            </a:r>
            <a:r>
              <a:rPr lang="x-none" dirty="0" err="1"/>
              <a:t>elke</a:t>
            </a:r>
            <a:r>
              <a:rPr lang="x-none" dirty="0"/>
              <a:t> ‘</a:t>
            </a:r>
            <a:r>
              <a:rPr lang="x-none" dirty="0" err="1"/>
              <a:t>aanpassing</a:t>
            </a:r>
            <a:r>
              <a:rPr lang="x-none" dirty="0"/>
              <a:t>’			= </a:t>
            </a:r>
            <a:r>
              <a:rPr lang="fr-BE" dirty="0">
                <a:highlight>
                  <a:srgbClr val="00FF00"/>
                </a:highlight>
              </a:rPr>
              <a:t>C</a:t>
            </a:r>
            <a:r>
              <a:rPr lang="x-none" dirty="0">
                <a:highlight>
                  <a:srgbClr val="00FF00"/>
                </a:highlight>
              </a:rPr>
              <a:t>o</a:t>
            </a:r>
            <a:r>
              <a:rPr lang="fr-BE" dirty="0">
                <a:highlight>
                  <a:srgbClr val="00FF00"/>
                </a:highlight>
              </a:rPr>
              <a:t>m</a:t>
            </a:r>
            <a:r>
              <a:rPr lang="x-none" dirty="0">
                <a:highlight>
                  <a:srgbClr val="00FF00"/>
                </a:highlight>
              </a:rPr>
              <a:t>m</a:t>
            </a:r>
            <a:r>
              <a:rPr lang="fr-BE" dirty="0">
                <a:highlight>
                  <a:srgbClr val="00FF00"/>
                </a:highlight>
              </a:rPr>
              <a:t>i</a:t>
            </a:r>
            <a:r>
              <a:rPr lang="x-none" dirty="0">
                <a:highlight>
                  <a:srgbClr val="00FF00"/>
                </a:highlight>
              </a:rPr>
              <a:t>t</a:t>
            </a:r>
            <a:r>
              <a:rPr lang="x-none" dirty="0"/>
              <a:t/>
            </a:r>
            <a:br>
              <a:rPr lang="x-none" dirty="0"/>
            </a:br>
            <a:endParaRPr lang="x-none" dirty="0"/>
          </a:p>
          <a:p>
            <a:pPr lvl="2"/>
            <a:r>
              <a:rPr lang="x-none" dirty="0"/>
              <a:t>‘</a:t>
            </a:r>
            <a:r>
              <a:rPr lang="x-none" dirty="0" err="1"/>
              <a:t>Documenteert</a:t>
            </a:r>
            <a:r>
              <a:rPr lang="x-none" dirty="0"/>
              <a:t>’ </a:t>
            </a:r>
            <a:r>
              <a:rPr lang="fr-BE" dirty="0"/>
              <a:t>e</a:t>
            </a:r>
            <a:r>
              <a:rPr lang="x-none" dirty="0"/>
              <a:t>l</a:t>
            </a:r>
            <a:r>
              <a:rPr lang="fr-BE" dirty="0"/>
              <a:t>k</a:t>
            </a:r>
            <a:r>
              <a:rPr lang="x-none" dirty="0"/>
              <a:t>e </a:t>
            </a:r>
            <a:r>
              <a:rPr lang="fr-BE" dirty="0"/>
              <a:t>a</a:t>
            </a:r>
            <a:r>
              <a:rPr lang="x-none" dirty="0"/>
              <a:t>a</a:t>
            </a:r>
            <a:r>
              <a:rPr lang="fr-BE" dirty="0"/>
              <a:t>n</a:t>
            </a:r>
            <a:r>
              <a:rPr lang="x-none" dirty="0"/>
              <a:t>p</a:t>
            </a:r>
            <a:r>
              <a:rPr lang="fr-BE" dirty="0"/>
              <a:t>a</a:t>
            </a:r>
            <a:r>
              <a:rPr lang="x-none" dirty="0"/>
              <a:t>s</a:t>
            </a:r>
            <a:r>
              <a:rPr lang="fr-BE" dirty="0"/>
              <a:t>s</a:t>
            </a:r>
            <a:r>
              <a:rPr lang="x-none" dirty="0" err="1"/>
              <a:t>i</a:t>
            </a:r>
            <a:r>
              <a:rPr lang="fr-BE" dirty="0"/>
              <a:t>n</a:t>
            </a:r>
            <a:r>
              <a:rPr lang="x-none" dirty="0"/>
              <a:t>g		= </a:t>
            </a:r>
            <a:r>
              <a:rPr lang="fr-BE" dirty="0">
                <a:highlight>
                  <a:srgbClr val="00FF00"/>
                </a:highlight>
              </a:rPr>
              <a:t>C</a:t>
            </a:r>
            <a:r>
              <a:rPr lang="x-none" dirty="0">
                <a:highlight>
                  <a:srgbClr val="00FF00"/>
                </a:highlight>
              </a:rPr>
              <a:t>o</a:t>
            </a:r>
            <a:r>
              <a:rPr lang="fr-BE" dirty="0">
                <a:highlight>
                  <a:srgbClr val="00FF00"/>
                </a:highlight>
              </a:rPr>
              <a:t>m</a:t>
            </a:r>
            <a:r>
              <a:rPr lang="x-none" dirty="0" err="1">
                <a:highlight>
                  <a:srgbClr val="00FF00"/>
                </a:highlight>
              </a:rPr>
              <a:t>mit</a:t>
            </a:r>
            <a:r>
              <a:rPr lang="x-none" dirty="0">
                <a:highlight>
                  <a:srgbClr val="00FF00"/>
                </a:highlight>
              </a:rPr>
              <a:t> message</a:t>
            </a:r>
            <a:r>
              <a:rPr lang="x-none" dirty="0"/>
              <a:t/>
            </a:r>
            <a:br>
              <a:rPr lang="x-none" dirty="0"/>
            </a:br>
            <a:endParaRPr lang="x-none" dirty="0"/>
          </a:p>
          <a:p>
            <a:pPr lvl="2"/>
            <a:r>
              <a:rPr lang="x-none" dirty="0"/>
              <a:t>‘</a:t>
            </a:r>
            <a:r>
              <a:rPr lang="fr-BE" dirty="0"/>
              <a:t>P</a:t>
            </a:r>
            <a:r>
              <a:rPr lang="x-none" dirty="0"/>
              <a:t>a</a:t>
            </a:r>
            <a:r>
              <a:rPr lang="fr-BE" dirty="0"/>
              <a:t>r</a:t>
            </a:r>
            <a:r>
              <a:rPr lang="x-none" dirty="0"/>
              <a:t>a</a:t>
            </a:r>
            <a:r>
              <a:rPr lang="fr-BE" dirty="0"/>
              <a:t>l</a:t>
            </a:r>
            <a:r>
              <a:rPr lang="x-none" dirty="0"/>
              <a:t>l</a:t>
            </a:r>
            <a:r>
              <a:rPr lang="fr-BE" dirty="0"/>
              <a:t>e</a:t>
            </a:r>
            <a:r>
              <a:rPr lang="x-none" dirty="0"/>
              <a:t>l’ </a:t>
            </a:r>
            <a:r>
              <a:rPr lang="fr-BE" dirty="0"/>
              <a:t>w</a:t>
            </a:r>
            <a:r>
              <a:rPr lang="x-none" dirty="0"/>
              <a:t>e</a:t>
            </a:r>
            <a:r>
              <a:rPr lang="fr-BE" dirty="0"/>
              <a:t>r</a:t>
            </a:r>
            <a:r>
              <a:rPr lang="x-none" dirty="0"/>
              <a:t>k</a:t>
            </a:r>
            <a:r>
              <a:rPr lang="fr-BE" dirty="0"/>
              <a:t>e</a:t>
            </a:r>
            <a:r>
              <a:rPr lang="x-none" dirty="0"/>
              <a:t>n </a:t>
            </a:r>
            <a:r>
              <a:rPr lang="fr-BE" dirty="0"/>
              <a:t>a</a:t>
            </a:r>
            <a:r>
              <a:rPr lang="x-none" dirty="0"/>
              <a:t>a</a:t>
            </a:r>
            <a:r>
              <a:rPr lang="fr-BE" dirty="0"/>
              <a:t>n</a:t>
            </a:r>
            <a:r>
              <a:rPr lang="x-none" dirty="0"/>
              <a:t> </a:t>
            </a:r>
            <a:r>
              <a:rPr lang="fr-BE" dirty="0"/>
              <a:t>c</a:t>
            </a:r>
            <a:r>
              <a:rPr lang="x-none" dirty="0"/>
              <a:t>o</a:t>
            </a:r>
            <a:r>
              <a:rPr lang="fr-BE" dirty="0"/>
              <a:t>d</a:t>
            </a:r>
            <a:r>
              <a:rPr lang="x-none" dirty="0"/>
              <a:t>e			= Branch</a:t>
            </a:r>
            <a:br>
              <a:rPr lang="x-none" dirty="0"/>
            </a:br>
            <a:endParaRPr lang="x-none" dirty="0"/>
          </a:p>
          <a:p>
            <a:pPr lvl="2"/>
            <a:r>
              <a:rPr lang="x-none" dirty="0" err="1"/>
              <a:t>Makkelijk</a:t>
            </a:r>
            <a:r>
              <a:rPr lang="fr-BE" dirty="0"/>
              <a:t>e</a:t>
            </a:r>
            <a:r>
              <a:rPr lang="x-none" dirty="0"/>
              <a:t> ‘rollback’ </a:t>
            </a:r>
            <a:r>
              <a:rPr lang="x-none" dirty="0" err="1"/>
              <a:t>naar</a:t>
            </a:r>
            <a:r>
              <a:rPr lang="x-none" dirty="0"/>
              <a:t> </a:t>
            </a:r>
            <a:r>
              <a:rPr lang="x-none" dirty="0" err="1"/>
              <a:t>vorige</a:t>
            </a:r>
            <a:r>
              <a:rPr lang="x-none" dirty="0"/>
              <a:t> </a:t>
            </a:r>
            <a:r>
              <a:rPr lang="x-none" dirty="0" err="1"/>
              <a:t>versie</a:t>
            </a:r>
            <a:r>
              <a:rPr lang="x-none" dirty="0"/>
              <a:t>		= </a:t>
            </a:r>
            <a:r>
              <a:rPr lang="fr-BE" dirty="0"/>
              <a:t>C</a:t>
            </a:r>
            <a:r>
              <a:rPr lang="x-none" dirty="0"/>
              <a:t>h</a:t>
            </a:r>
            <a:r>
              <a:rPr lang="fr-BE" dirty="0"/>
              <a:t>e</a:t>
            </a:r>
            <a:r>
              <a:rPr lang="x-none" dirty="0"/>
              <a:t>c</a:t>
            </a:r>
            <a:r>
              <a:rPr lang="fr-BE" dirty="0"/>
              <a:t>k</a:t>
            </a:r>
            <a:r>
              <a:rPr lang="x-none" dirty="0"/>
              <a:t>o</a:t>
            </a:r>
            <a:r>
              <a:rPr lang="fr-BE" dirty="0"/>
              <a:t>u</a:t>
            </a:r>
            <a:r>
              <a:rPr lang="x-none" dirty="0"/>
              <a:t>t </a:t>
            </a:r>
            <a:r>
              <a:rPr lang="fr-BE" dirty="0"/>
              <a:t>c</a:t>
            </a:r>
            <a:r>
              <a:rPr lang="x-none" dirty="0"/>
              <a:t>o</a:t>
            </a:r>
            <a:r>
              <a:rPr lang="fr-BE" dirty="0"/>
              <a:t>m</a:t>
            </a:r>
            <a:r>
              <a:rPr lang="x-none" dirty="0"/>
              <a:t>m</a:t>
            </a:r>
            <a:r>
              <a:rPr lang="fr-BE" dirty="0"/>
              <a:t>a</a:t>
            </a:r>
            <a:r>
              <a:rPr lang="x-none" dirty="0"/>
              <a:t>n</a:t>
            </a:r>
            <a:r>
              <a:rPr lang="fr-BE" dirty="0"/>
              <a:t>d</a:t>
            </a:r>
            <a:endParaRPr lang="x-none" dirty="0"/>
          </a:p>
          <a:p>
            <a:pPr lvl="2"/>
            <a:endParaRPr lang="x-none" dirty="0"/>
          </a:p>
          <a:p>
            <a:pPr lvl="1"/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252093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297400-B1D9-4972-83C1-47ED6F49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dirty="0"/>
              <a:t>H</a:t>
            </a:r>
            <a:r>
              <a:rPr lang="x-none" dirty="0"/>
              <a:t>o</a:t>
            </a:r>
            <a:r>
              <a:rPr lang="fr-BE" dirty="0"/>
              <a:t>e</a:t>
            </a:r>
            <a:r>
              <a:rPr lang="x-none" dirty="0"/>
              <a:t> </a:t>
            </a:r>
            <a:r>
              <a:rPr lang="fr-BE" dirty="0"/>
              <a:t>w</a:t>
            </a:r>
            <a:r>
              <a:rPr lang="x-none" dirty="0"/>
              <a:t>e</a:t>
            </a:r>
            <a:r>
              <a:rPr lang="fr-BE" dirty="0"/>
              <a:t>r</a:t>
            </a:r>
            <a:r>
              <a:rPr lang="x-none" dirty="0"/>
              <a:t>k</a:t>
            </a:r>
            <a:r>
              <a:rPr lang="fr-BE" dirty="0"/>
              <a:t>t</a:t>
            </a:r>
            <a:r>
              <a:rPr lang="x-none" dirty="0"/>
              <a:t> </a:t>
            </a:r>
            <a:r>
              <a:rPr lang="fr-BE" dirty="0"/>
              <a:t>G</a:t>
            </a:r>
            <a:r>
              <a:rPr lang="x-none" dirty="0" err="1"/>
              <a:t>i</a:t>
            </a:r>
            <a:r>
              <a:rPr lang="fr-BE" dirty="0"/>
              <a:t>t</a:t>
            </a:r>
            <a:r>
              <a:rPr lang="x-none" dirty="0"/>
              <a:t>?</a:t>
            </a:r>
          </a:p>
        </p:txBody>
      </p:sp>
      <p:pic>
        <p:nvPicPr>
          <p:cNvPr id="4" name="Afbeelding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7772" y="3338286"/>
            <a:ext cx="9303656" cy="351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4"/>
          <p:cNvSpPr txBox="1"/>
          <p:nvPr/>
        </p:nvSpPr>
        <p:spPr>
          <a:xfrm>
            <a:off x="217714" y="1698172"/>
            <a:ext cx="7939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nl-BE" sz="2000" noProof="1" smtClean="0">
                <a:solidFill>
                  <a:srgbClr val="002757"/>
                </a:solidFill>
              </a:rPr>
              <a:t> Workspace = files op jouw computer waarin je werkt</a:t>
            </a:r>
          </a:p>
          <a:p>
            <a:pPr>
              <a:buFont typeface="Arial" pitchFamily="34" charset="0"/>
              <a:buChar char="•"/>
            </a:pPr>
            <a:r>
              <a:rPr lang="nl-BE" sz="2000" noProof="1" smtClean="0">
                <a:solidFill>
                  <a:srgbClr val="002757"/>
                </a:solidFill>
              </a:rPr>
              <a:t> Staging = aangepaste files die gemarkeerd zijn voor ‘commit’</a:t>
            </a:r>
          </a:p>
          <a:p>
            <a:pPr>
              <a:buFont typeface="Arial" pitchFamily="34" charset="0"/>
              <a:buChar char="•"/>
            </a:pPr>
            <a:r>
              <a:rPr lang="nl-BE" sz="2000" noProof="1" smtClean="0">
                <a:solidFill>
                  <a:srgbClr val="002757"/>
                </a:solidFill>
              </a:rPr>
              <a:t> Repository = het geheel aan files die alle aanpassingen bijhoudt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7024914" y="2917371"/>
            <a:ext cx="955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noProof="1" smtClean="0">
                <a:solidFill>
                  <a:srgbClr val="002757"/>
                </a:solidFill>
              </a:rPr>
              <a:t>Laptop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10479313" y="2931885"/>
            <a:ext cx="909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noProof="1" smtClean="0">
                <a:solidFill>
                  <a:srgbClr val="002757"/>
                </a:solidFill>
              </a:rPr>
              <a:t>Server</a:t>
            </a:r>
          </a:p>
        </p:txBody>
      </p:sp>
    </p:spTree>
    <p:extLst>
      <p:ext uri="{BB962C8B-B14F-4D97-AF65-F5344CB8AC3E}">
        <p14:creationId xmlns="" xmlns:p14="http://schemas.microsoft.com/office/powerpoint/2010/main" val="271109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H -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e2" id="{D06897D1-659C-423C-AFDF-A6173758640F}" vid="{5D4BF3E5-8A55-4240-A18F-7C406AB846F5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02632_00018418_UCLL_PPT_Sjabloon</Template>
  <TotalTime>143</TotalTime>
  <Words>604</Words>
  <Application>Microsoft Office PowerPoint</Application>
  <PresentationFormat>Aangepast</PresentationFormat>
  <Paragraphs>106</Paragraphs>
  <Slides>18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19" baseType="lpstr">
      <vt:lpstr>Kantoorthema</vt:lpstr>
      <vt:lpstr>Presentatie Git: Software maken in team</vt:lpstr>
      <vt:lpstr>Wat is Git?</vt:lpstr>
      <vt:lpstr>Wat is Git?</vt:lpstr>
      <vt:lpstr>Wat is Git?</vt:lpstr>
      <vt:lpstr>Wat is Git?</vt:lpstr>
      <vt:lpstr>Wat is Git?</vt:lpstr>
      <vt:lpstr>Wat is Git?</vt:lpstr>
      <vt:lpstr>Wat is Git?</vt:lpstr>
      <vt:lpstr>Hoe werkt Git?</vt:lpstr>
      <vt:lpstr>Hoe gebruik je Git?</vt:lpstr>
      <vt:lpstr>Hoe gebruik je Git?</vt:lpstr>
      <vt:lpstr>Hoe gebruik je Git?</vt:lpstr>
      <vt:lpstr>Tips &amp; Tricks</vt:lpstr>
      <vt:lpstr>Tips &amp; Tricks</vt:lpstr>
      <vt:lpstr>Tips &amp; Tricks</vt:lpstr>
      <vt:lpstr>Tips &amp; Tricks</vt:lpstr>
      <vt:lpstr>Tips &amp; Tricks</vt:lpstr>
      <vt:lpstr>Tips &amp; Tricks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Nancy</dc:creator>
  <cp:lastModifiedBy>Wouter</cp:lastModifiedBy>
  <cp:revision>24</cp:revision>
  <dcterms:created xsi:type="dcterms:W3CDTF">2014-11-05T13:10:45Z</dcterms:created>
  <dcterms:modified xsi:type="dcterms:W3CDTF">2019-03-31T11:36:33Z</dcterms:modified>
</cp:coreProperties>
</file>