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4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33DBB-9D16-4A5D-B7BC-B207DE007F1C}" type="datetimeFigureOut">
              <a:rPr lang="en-NL" smtClean="0"/>
              <a:t>03/10/2022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590CF-4A71-4B49-AAE2-489E3FF909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13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F2CE-59D7-F0AE-4726-4DD0BD704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A5FA1-DB4D-1D34-71F0-FA0749088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13604-A497-7AB4-E664-C6C8DBBD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40BE-30BE-45A1-A3AD-176E13B8FC84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609D-3772-6AB1-1D39-C27AB833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3D6A-D481-C26E-86FD-2147EEC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18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F18-39F3-2C8C-5335-1B8E77E6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73D0D-809C-174C-3B8B-63270CF72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89BF-D037-9620-BF70-B9237E90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9808-346B-4961-AA7E-CA48FB93B5D8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48A4-408C-57F8-5C41-D7FB1CA5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9129B-6209-ACC9-516F-D08D96F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280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21CE3-EB06-4B51-5A41-1C674C622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EAFA6-AEF6-89F7-1A15-5C9B7BD86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7B78-8951-427A-1C2A-3FEF8052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E4A8-9FE3-4B82-98F1-2E3997DFF30A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C9E6-AF1B-A098-25D6-42C50599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0CEB-DC6D-806A-2544-898A50D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95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6D13-0929-B49B-C991-0EC14CBA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2259-A560-07A9-6103-67B3156A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67D5-047A-65C0-27B3-922B61E4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B6B-0816-48DA-B77D-EBD486644571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76BD-C9D3-D7BF-981C-A20F7BC3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129FF-1DC0-D2C2-FD53-7F762C4E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46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F6B9-EC43-60FF-A96D-39F86F98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044B4-F7C8-154B-06D1-842D652A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D0BC-4EE5-CE36-6F32-A0116D0C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139B-EABB-4A6C-AE90-0E104DB7A3A8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701C-AA72-0071-68FD-599DE697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9ED2-3B5F-4A02-318E-FB086559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73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EB39-07EB-DDB4-6587-403DE413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3ED9-9E77-F98D-5FBF-4BD1B0BAF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1A126-31CA-5B7B-2CC1-384F6843D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40681-5AB5-1701-1EE9-9AB57F59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DE8F-0CD0-4C97-80A5-B2E1B76B5E75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7FB08-831A-ADA2-3471-BF6448E7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610FC-B7E8-3176-2658-E95DF2E0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117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2273-474C-A8C1-F58B-25798DDA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F6AEA-1563-DC6F-C773-7EF35A1B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61A5-9A66-B95B-8740-1DA6EA8A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3F2B8-91E3-C1F0-24F1-E04D8E867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2C0B0-C8DF-BF49-BD1F-C33F1B1C0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811B1-7CB2-A9FD-BDB7-A5406806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9CE7-9A9B-4356-B59C-F54D97682E84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18587-6295-83EC-838E-FA581076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862B7-66D2-5E21-4FA0-0C8FA69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490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5970-AF52-E2C4-F2FE-6E3CC76B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F230-40EA-68E4-0D7E-099B0466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5E2B-A199-4AC5-971A-EDF2EAAD345F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CFE21-9066-00B4-1420-7A7B4C09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F1583-FA01-471C-D0F7-B0CB1140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91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DB788-D53C-A59E-1E4E-C52551F0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F915C-F2B3-4D33-8F39-867C3BB1591E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67680-D5A7-4CB6-E674-E66249C8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07E6-F15E-EBDC-9E1C-6DFD790C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2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1CE0-3CC2-EB3F-84DC-2419B15C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AE77-8196-D6D3-8D88-72AF16F3B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A39D7-5907-905D-D10A-8E7B214A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5C751-7115-186F-862D-BB22E8B1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807-CE65-4D49-8D6D-A8F66A95A4D2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6E33E-802E-AA70-CB7F-98719520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C3454-DE65-9603-565B-113C31DA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674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0894-950A-8529-EFC6-E74CEECE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1F9C5-9B7E-EE4E-EB26-E2ED6A087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B31E3-96C6-F032-17E9-5A4A5282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82E9-AA06-636E-8CD9-655F6554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32B9E-099D-4BFD-95A8-D184774A2F1C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6FAA-8B72-B62C-773D-6332F097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5DD3E-9B2C-3CFD-A03F-0108740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463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A113D-03E0-524E-7118-24BC3009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751D-F010-1CC3-7971-1CB326C7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6FE70-C613-22F2-C396-411411F23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1F94-6428-41DD-A0E5-D7FE229122B1}" type="datetime8">
              <a:rPr lang="en-NL" smtClean="0"/>
              <a:t>03/10/2022 15:52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61102-E91D-B775-3915-1BB96DED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B66A-06B2-E8C7-0E3C-3CB4C302E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781DD-7960-4DC4-B282-C8F1EADAEAC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64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2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mp3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D051-2A8B-AF5A-177B-1082AC50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1</a:t>
            </a:fld>
            <a:endParaRPr lang="en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2E67CA-4346-5C9B-1A5C-CA4D42D7B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Hardstyle</a:t>
            </a:r>
            <a:endParaRPr lang="en-NL" sz="72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E719C54-0528-E98A-0604-8550AF6D1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Jef Vieira Pinto</a:t>
            </a:r>
            <a:endParaRPr lang="en-NL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EB005F7-E978-F0CE-FDFE-B7D7850F6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38" y="200025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7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A5E3-B1A8-0B0F-89EE-B7B32B9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nl-NL" dirty="0"/>
              <a:t>oorsprong</a:t>
            </a:r>
            <a:r>
              <a:rPr lang="en-GB" dirty="0"/>
              <a:t> van Hardstyle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9D54-6B84-1707-D21C-CBA50427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err="1"/>
              <a:t>Ongeveer</a:t>
            </a:r>
            <a:r>
              <a:rPr lang="en-GB" sz="2400" dirty="0"/>
              <a:t> 2000</a:t>
            </a:r>
          </a:p>
          <a:p>
            <a:endParaRPr lang="en-GB" dirty="0"/>
          </a:p>
          <a:p>
            <a:endParaRPr lang="en-NL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36AC08A-C5F3-8637-77E4-C14F1F36E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38" y="200025"/>
            <a:ext cx="1655762" cy="165576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47798-C497-66EB-7BC7-10A029B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2</a:t>
            </a:fld>
            <a:endParaRPr lang="en-NL"/>
          </a:p>
        </p:txBody>
      </p:sp>
      <p:pic>
        <p:nvPicPr>
          <p:cNvPr id="8" name="SOTB">
            <a:hlinkClick r:id="" action="ppaction://media"/>
            <a:extLst>
              <a:ext uri="{FF2B5EF4-FFF2-40B4-BE49-F238E27FC236}">
                <a16:creationId xmlns:a16="http://schemas.microsoft.com/office/drawing/2014/main" id="{ADF455C5-FA31-09A9-09F2-675B9B845C9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15131" y="16906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A5E3-B1A8-0B0F-89EE-B7B32B9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Hardstyle van </a:t>
            </a:r>
            <a:r>
              <a:rPr lang="en-GB" dirty="0" err="1"/>
              <a:t>tegenwoordig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9D54-6B84-1707-D21C-CBA50427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Rond</a:t>
            </a:r>
            <a:r>
              <a:rPr lang="en-GB" dirty="0"/>
              <a:t> 2016</a:t>
            </a:r>
            <a:endParaRPr lang="en-NL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36AC08A-C5F3-8637-77E4-C14F1F36E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38" y="200025"/>
            <a:ext cx="1655762" cy="165576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47798-C497-66EB-7BC7-10A029B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3</a:t>
            </a:fld>
            <a:endParaRPr lang="en-NL"/>
          </a:p>
        </p:txBody>
      </p:sp>
      <p:pic>
        <p:nvPicPr>
          <p:cNvPr id="5" name="OW">
            <a:hlinkClick r:id="" action="ppaction://media"/>
            <a:extLst>
              <a:ext uri="{FF2B5EF4-FFF2-40B4-BE49-F238E27FC236}">
                <a16:creationId xmlns:a16="http://schemas.microsoft.com/office/drawing/2014/main" id="{CC937997-0F52-8C9C-CD8B-7730EE7C72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80628" y="16906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3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A5E3-B1A8-0B0F-89EE-B7B32B9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Festivals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9D54-6B84-1707-D21C-CBA50427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Defqon.1</a:t>
            </a:r>
          </a:p>
          <a:p>
            <a:r>
              <a:rPr lang="en-GB" dirty="0" err="1"/>
              <a:t>Reverze</a:t>
            </a:r>
            <a:endParaRPr lang="en-GB" dirty="0"/>
          </a:p>
          <a:p>
            <a:r>
              <a:rPr lang="en-GB" dirty="0"/>
              <a:t>Decibel</a:t>
            </a:r>
          </a:p>
          <a:p>
            <a:r>
              <a:rPr lang="en-GB" dirty="0"/>
              <a:t>The </a:t>
            </a:r>
            <a:r>
              <a:rPr lang="en-GB" dirty="0" err="1"/>
              <a:t>Qontinent</a:t>
            </a:r>
            <a:endParaRPr lang="en-NL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36AC08A-C5F3-8637-77E4-C14F1F36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38" y="200025"/>
            <a:ext cx="1655762" cy="165576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47798-C497-66EB-7BC7-10A029B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4</a:t>
            </a:fld>
            <a:endParaRPr lang="en-NL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8E79E610-8871-4278-17B1-0112103A7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538" y="365126"/>
            <a:ext cx="1460500" cy="1460500"/>
          </a:xfrm>
          <a:prstGeom prst="rect">
            <a:avLst/>
          </a:prstGeom>
        </p:spPr>
      </p:pic>
      <p:pic>
        <p:nvPicPr>
          <p:cNvPr id="1026" name="Picture 2" descr="Referenties">
            <a:extLst>
              <a:ext uri="{FF2B5EF4-FFF2-40B4-BE49-F238E27FC236}">
                <a16:creationId xmlns:a16="http://schemas.microsoft.com/office/drawing/2014/main" id="{792981E4-A09F-15E1-C416-185C9FC85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29" y="1960564"/>
            <a:ext cx="1655762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- Decibel outdoor festival - Official Aftermovie - 2009 - 2010 - 2011 - 2012 - 2013 - Q-Dance">
            <a:extLst>
              <a:ext uri="{FF2B5EF4-FFF2-40B4-BE49-F238E27FC236}">
                <a16:creationId xmlns:a16="http://schemas.microsoft.com/office/drawing/2014/main" id="{D3483628-D0AB-55AC-5DBF-8C61E26B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629" y="1960563"/>
            <a:ext cx="1568299" cy="14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48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A5E3-B1A8-0B0F-89EE-B7B32B9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Hardstyle </a:t>
            </a:r>
            <a:r>
              <a:rPr lang="en-GB" dirty="0" err="1"/>
              <a:t>productie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9D54-6B84-1707-D21C-CBA50427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Kick</a:t>
            </a:r>
          </a:p>
          <a:p>
            <a:r>
              <a:rPr lang="en-GB" dirty="0"/>
              <a:t>Leads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36AC08A-C5F3-8637-77E4-C14F1F36E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38" y="200025"/>
            <a:ext cx="1655762" cy="165576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47798-C497-66EB-7BC7-10A029B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5</a:t>
            </a:fld>
            <a:endParaRPr lang="en-NL"/>
          </a:p>
        </p:txBody>
      </p:sp>
      <p:pic>
        <p:nvPicPr>
          <p:cNvPr id="4" name="ATZ KICK_F">
            <a:hlinkClick r:id="" action="ppaction://media"/>
            <a:extLst>
              <a:ext uri="{FF2B5EF4-FFF2-40B4-BE49-F238E27FC236}">
                <a16:creationId xmlns:a16="http://schemas.microsoft.com/office/drawing/2014/main" id="{E9156FA2-FD8B-EF47-ACCA-13035D03C3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824884" y="1690688"/>
            <a:ext cx="609600" cy="609600"/>
          </a:xfrm>
          <a:prstGeom prst="rect">
            <a:avLst/>
          </a:prstGeom>
        </p:spPr>
      </p:pic>
      <p:pic>
        <p:nvPicPr>
          <p:cNvPr id="5" name="L">
            <a:hlinkClick r:id="" action="ppaction://media"/>
            <a:extLst>
              <a:ext uri="{FF2B5EF4-FFF2-40B4-BE49-F238E27FC236}">
                <a16:creationId xmlns:a16="http://schemas.microsoft.com/office/drawing/2014/main" id="{75AD7C46-1457-2730-93B2-B59CEACECF1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824884" y="23002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3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A5E3-B1A8-0B0F-89EE-B7B32B92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Vragen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9D54-6B84-1707-D21C-CBA50427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36AC08A-C5F3-8637-77E4-C14F1F36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38" y="200025"/>
            <a:ext cx="1655762" cy="165576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47798-C497-66EB-7BC7-10A029B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81DD-7960-4DC4-B282-C8F1EADAEAC2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064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</Words>
  <Application>Microsoft Office PowerPoint</Application>
  <PresentationFormat>Widescreen</PresentationFormat>
  <Paragraphs>21</Paragraphs>
  <Slides>6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Hardstyle</vt:lpstr>
      <vt:lpstr>De oorsprong van Hardstyle</vt:lpstr>
      <vt:lpstr>Hardstyle van tegenwoordig</vt:lpstr>
      <vt:lpstr>Festivals</vt:lpstr>
      <vt:lpstr>Hardstyle productie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Hardstyle</dc:title>
  <dc:creator>Jef Vieira Pinto</dc:creator>
  <cp:lastModifiedBy>Jef Vieira Pinto</cp:lastModifiedBy>
  <cp:revision>7</cp:revision>
  <dcterms:created xsi:type="dcterms:W3CDTF">2022-10-02T05:31:48Z</dcterms:created>
  <dcterms:modified xsi:type="dcterms:W3CDTF">2022-10-03T13:52:49Z</dcterms:modified>
</cp:coreProperties>
</file>