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cis macovei" userId="90d8e1569e09bd27" providerId="LiveId" clId="{C72C455A-60D2-4F4B-8306-3F3AA2430655}"/>
    <pc:docChg chg="undo custSel addSld modSld">
      <pc:chgData name="narcis macovei" userId="90d8e1569e09bd27" providerId="LiveId" clId="{C72C455A-60D2-4F4B-8306-3F3AA2430655}" dt="2022-10-14T10:04:34.469" v="782" actId="1076"/>
      <pc:docMkLst>
        <pc:docMk/>
      </pc:docMkLst>
      <pc:sldChg chg="addSp modSp new mod">
        <pc:chgData name="narcis macovei" userId="90d8e1569e09bd27" providerId="LiveId" clId="{C72C455A-60D2-4F4B-8306-3F3AA2430655}" dt="2022-10-14T09:42:17.957" v="288" actId="1076"/>
        <pc:sldMkLst>
          <pc:docMk/>
          <pc:sldMk cId="2218017255" sldId="256"/>
        </pc:sldMkLst>
        <pc:spChg chg="mod">
          <ac:chgData name="narcis macovei" userId="90d8e1569e09bd27" providerId="LiveId" clId="{C72C455A-60D2-4F4B-8306-3F3AA2430655}" dt="2022-10-14T09:31:11.525" v="32" actId="122"/>
          <ac:spMkLst>
            <pc:docMk/>
            <pc:sldMk cId="2218017255" sldId="256"/>
            <ac:spMk id="2" creationId="{CD9CCB4C-79C7-C225-88C1-0336B70AB0D3}"/>
          </ac:spMkLst>
        </pc:spChg>
        <pc:spChg chg="mod">
          <ac:chgData name="narcis macovei" userId="90d8e1569e09bd27" providerId="LiveId" clId="{C72C455A-60D2-4F4B-8306-3F3AA2430655}" dt="2022-10-14T09:42:11.353" v="287" actId="120"/>
          <ac:spMkLst>
            <pc:docMk/>
            <pc:sldMk cId="2218017255" sldId="256"/>
            <ac:spMk id="3" creationId="{3166DC6F-F1FB-D9F8-3957-2745F2DBAB5B}"/>
          </ac:spMkLst>
        </pc:spChg>
        <pc:picChg chg="add mod">
          <ac:chgData name="narcis macovei" userId="90d8e1569e09bd27" providerId="LiveId" clId="{C72C455A-60D2-4F4B-8306-3F3AA2430655}" dt="2022-10-14T09:42:17.957" v="288" actId="1076"/>
          <ac:picMkLst>
            <pc:docMk/>
            <pc:sldMk cId="2218017255" sldId="256"/>
            <ac:picMk id="1026" creationId="{2008EB8A-7195-E268-BCDF-468DCAE9FF27}"/>
          </ac:picMkLst>
        </pc:picChg>
      </pc:sldChg>
      <pc:sldChg chg="addSp modSp new mod">
        <pc:chgData name="narcis macovei" userId="90d8e1569e09bd27" providerId="LiveId" clId="{C72C455A-60D2-4F4B-8306-3F3AA2430655}" dt="2022-10-14T10:04:34.469" v="782" actId="1076"/>
        <pc:sldMkLst>
          <pc:docMk/>
          <pc:sldMk cId="2526675582" sldId="257"/>
        </pc:sldMkLst>
        <pc:spChg chg="mod">
          <ac:chgData name="narcis macovei" userId="90d8e1569e09bd27" providerId="LiveId" clId="{C72C455A-60D2-4F4B-8306-3F3AA2430655}" dt="2022-10-14T09:31:18.619" v="39" actId="122"/>
          <ac:spMkLst>
            <pc:docMk/>
            <pc:sldMk cId="2526675582" sldId="257"/>
            <ac:spMk id="2" creationId="{3CA64055-C847-894D-E8DB-6A5CB82DE92D}"/>
          </ac:spMkLst>
        </pc:spChg>
        <pc:spChg chg="mod">
          <ac:chgData name="narcis macovei" userId="90d8e1569e09bd27" providerId="LiveId" clId="{C72C455A-60D2-4F4B-8306-3F3AA2430655}" dt="2022-10-14T09:53:25.221" v="612" actId="255"/>
          <ac:spMkLst>
            <pc:docMk/>
            <pc:sldMk cId="2526675582" sldId="257"/>
            <ac:spMk id="3" creationId="{0F453E99-EDE1-F7B0-35C4-9D33331A2F62}"/>
          </ac:spMkLst>
        </pc:spChg>
        <pc:picChg chg="add mod">
          <ac:chgData name="narcis macovei" userId="90d8e1569e09bd27" providerId="LiveId" clId="{C72C455A-60D2-4F4B-8306-3F3AA2430655}" dt="2022-10-14T10:04:26.315" v="780" actId="1076"/>
          <ac:picMkLst>
            <pc:docMk/>
            <pc:sldMk cId="2526675582" sldId="257"/>
            <ac:picMk id="4" creationId="{CB0EF598-BE66-0E62-4A2B-130A51875C90}"/>
          </ac:picMkLst>
        </pc:picChg>
        <pc:picChg chg="add mod">
          <ac:chgData name="narcis macovei" userId="90d8e1569e09bd27" providerId="LiveId" clId="{C72C455A-60D2-4F4B-8306-3F3AA2430655}" dt="2022-10-14T10:04:34.469" v="782" actId="1076"/>
          <ac:picMkLst>
            <pc:docMk/>
            <pc:sldMk cId="2526675582" sldId="257"/>
            <ac:picMk id="4098" creationId="{D131FE9F-DBFE-A8A7-B23F-3808BB18C989}"/>
          </ac:picMkLst>
        </pc:picChg>
      </pc:sldChg>
      <pc:sldChg chg="addSp modSp new mod">
        <pc:chgData name="narcis macovei" userId="90d8e1569e09bd27" providerId="LiveId" clId="{C72C455A-60D2-4F4B-8306-3F3AA2430655}" dt="2022-10-14T10:01:23.415" v="764" actId="1076"/>
        <pc:sldMkLst>
          <pc:docMk/>
          <pc:sldMk cId="3103221833" sldId="258"/>
        </pc:sldMkLst>
        <pc:spChg chg="mod">
          <ac:chgData name="narcis macovei" userId="90d8e1569e09bd27" providerId="LiveId" clId="{C72C455A-60D2-4F4B-8306-3F3AA2430655}" dt="2022-10-14T09:33:02.626" v="119" actId="20577"/>
          <ac:spMkLst>
            <pc:docMk/>
            <pc:sldMk cId="3103221833" sldId="258"/>
            <ac:spMk id="2" creationId="{F05164F0-8F74-B943-0A0C-324CC8E1087D}"/>
          </ac:spMkLst>
        </pc:spChg>
        <pc:spChg chg="mod">
          <ac:chgData name="narcis macovei" userId="90d8e1569e09bd27" providerId="LiveId" clId="{C72C455A-60D2-4F4B-8306-3F3AA2430655}" dt="2022-10-14T09:53:31.688" v="613" actId="255"/>
          <ac:spMkLst>
            <pc:docMk/>
            <pc:sldMk cId="3103221833" sldId="258"/>
            <ac:spMk id="3" creationId="{40660B17-93AB-E377-DD05-AD770A4DE6B3}"/>
          </ac:spMkLst>
        </pc:spChg>
        <pc:picChg chg="add mod">
          <ac:chgData name="narcis macovei" userId="90d8e1569e09bd27" providerId="LiveId" clId="{C72C455A-60D2-4F4B-8306-3F3AA2430655}" dt="2022-10-14T09:42:49.430" v="294" actId="1076"/>
          <ac:picMkLst>
            <pc:docMk/>
            <pc:sldMk cId="3103221833" sldId="258"/>
            <ac:picMk id="4" creationId="{C6198D29-5A09-92BA-ECFD-83323D48776F}"/>
          </ac:picMkLst>
        </pc:picChg>
        <pc:picChg chg="add mod">
          <ac:chgData name="narcis macovei" userId="90d8e1569e09bd27" providerId="LiveId" clId="{C72C455A-60D2-4F4B-8306-3F3AA2430655}" dt="2022-10-14T10:01:23.415" v="764" actId="1076"/>
          <ac:picMkLst>
            <pc:docMk/>
            <pc:sldMk cId="3103221833" sldId="258"/>
            <ac:picMk id="3074" creationId="{CE7353AD-ADB4-94E1-113C-9BA686C74B7E}"/>
          </ac:picMkLst>
        </pc:picChg>
      </pc:sldChg>
      <pc:sldChg chg="addSp delSp modSp new mod">
        <pc:chgData name="narcis macovei" userId="90d8e1569e09bd27" providerId="LiveId" clId="{C72C455A-60D2-4F4B-8306-3F3AA2430655}" dt="2022-10-14T10:03:57.675" v="776" actId="20577"/>
        <pc:sldMkLst>
          <pc:docMk/>
          <pc:sldMk cId="4231807460" sldId="259"/>
        </pc:sldMkLst>
        <pc:spChg chg="mod">
          <ac:chgData name="narcis macovei" userId="90d8e1569e09bd27" providerId="LiveId" clId="{C72C455A-60D2-4F4B-8306-3F3AA2430655}" dt="2022-10-14T09:43:22.984" v="332" actId="122"/>
          <ac:spMkLst>
            <pc:docMk/>
            <pc:sldMk cId="4231807460" sldId="259"/>
            <ac:spMk id="2" creationId="{F5A9BF4C-FE84-180C-76F0-7704F0D8DABC}"/>
          </ac:spMkLst>
        </pc:spChg>
        <pc:spChg chg="del mod">
          <ac:chgData name="narcis macovei" userId="90d8e1569e09bd27" providerId="LiveId" clId="{C72C455A-60D2-4F4B-8306-3F3AA2430655}" dt="2022-10-14T09:42:39.281" v="291"/>
          <ac:spMkLst>
            <pc:docMk/>
            <pc:sldMk cId="4231807460" sldId="259"/>
            <ac:spMk id="3" creationId="{FE4B1E9F-EB1C-F9E4-2C34-EB87E4EE7F4C}"/>
          </ac:spMkLst>
        </pc:spChg>
        <pc:spChg chg="add del mod">
          <ac:chgData name="narcis macovei" userId="90d8e1569e09bd27" providerId="LiveId" clId="{C72C455A-60D2-4F4B-8306-3F3AA2430655}" dt="2022-10-14T09:44:46.210" v="361"/>
          <ac:spMkLst>
            <pc:docMk/>
            <pc:sldMk cId="4231807460" sldId="259"/>
            <ac:spMk id="5" creationId="{6026407F-5124-19D6-2659-81D1CCF1E24E}"/>
          </ac:spMkLst>
        </pc:spChg>
        <pc:spChg chg="add mod">
          <ac:chgData name="narcis macovei" userId="90d8e1569e09bd27" providerId="LiveId" clId="{C72C455A-60D2-4F4B-8306-3F3AA2430655}" dt="2022-10-14T10:03:57.675" v="776" actId="20577"/>
          <ac:spMkLst>
            <pc:docMk/>
            <pc:sldMk cId="4231807460" sldId="259"/>
            <ac:spMk id="6" creationId="{40321F3F-4B40-82C4-D149-70256CCF088C}"/>
          </ac:spMkLst>
        </pc:spChg>
        <pc:picChg chg="add del mod">
          <ac:chgData name="narcis macovei" userId="90d8e1569e09bd27" providerId="LiveId" clId="{C72C455A-60D2-4F4B-8306-3F3AA2430655}" dt="2022-10-14T09:42:54.147" v="296" actId="478"/>
          <ac:picMkLst>
            <pc:docMk/>
            <pc:sldMk cId="4231807460" sldId="259"/>
            <ac:picMk id="4" creationId="{D76D29F0-23AE-75D3-2FBB-FC202A0AEA4C}"/>
          </ac:picMkLst>
        </pc:picChg>
        <pc:picChg chg="add mod">
          <ac:chgData name="narcis macovei" userId="90d8e1569e09bd27" providerId="LiveId" clId="{C72C455A-60D2-4F4B-8306-3F3AA2430655}" dt="2022-10-14T09:57:56.298" v="722" actId="1076"/>
          <ac:picMkLst>
            <pc:docMk/>
            <pc:sldMk cId="4231807460" sldId="259"/>
            <ac:picMk id="7" creationId="{2E6691CD-617B-F20B-9448-D9CEB5A1ACAC}"/>
          </ac:picMkLst>
        </pc:picChg>
        <pc:picChg chg="add del mod">
          <ac:chgData name="narcis macovei" userId="90d8e1569e09bd27" providerId="LiveId" clId="{C72C455A-60D2-4F4B-8306-3F3AA2430655}" dt="2022-10-14T09:45:00.658" v="364" actId="478"/>
          <ac:picMkLst>
            <pc:docMk/>
            <pc:sldMk cId="4231807460" sldId="259"/>
            <ac:picMk id="2050" creationId="{2D3D8F0B-33DD-AF9D-F23D-9F6A4B3D669E}"/>
          </ac:picMkLst>
        </pc:picChg>
        <pc:picChg chg="add mod">
          <ac:chgData name="narcis macovei" userId="90d8e1569e09bd27" providerId="LiveId" clId="{C72C455A-60D2-4F4B-8306-3F3AA2430655}" dt="2022-10-14T09:57:43.890" v="720" actId="1076"/>
          <ac:picMkLst>
            <pc:docMk/>
            <pc:sldMk cId="4231807460" sldId="259"/>
            <ac:picMk id="2052" creationId="{EECD1E27-16AF-DEC4-19C1-DEE93C68A455}"/>
          </ac:picMkLst>
        </pc:picChg>
      </pc:sldChg>
      <pc:sldChg chg="addSp modSp new mod">
        <pc:chgData name="narcis macovei" userId="90d8e1569e09bd27" providerId="LiveId" clId="{C72C455A-60D2-4F4B-8306-3F3AA2430655}" dt="2022-10-14T10:03:50.320" v="770" actId="313"/>
        <pc:sldMkLst>
          <pc:docMk/>
          <pc:sldMk cId="3225868760" sldId="260"/>
        </pc:sldMkLst>
        <pc:spChg chg="mod">
          <ac:chgData name="narcis macovei" userId="90d8e1569e09bd27" providerId="LiveId" clId="{C72C455A-60D2-4F4B-8306-3F3AA2430655}" dt="2022-10-14T10:03:50.320" v="770" actId="313"/>
          <ac:spMkLst>
            <pc:docMk/>
            <pc:sldMk cId="3225868760" sldId="260"/>
            <ac:spMk id="2" creationId="{FB1A808C-CEB4-22BE-E744-93CF9FFE4AF7}"/>
          </ac:spMkLst>
        </pc:spChg>
        <pc:spChg chg="mod">
          <ac:chgData name="narcis macovei" userId="90d8e1569e09bd27" providerId="LiveId" clId="{C72C455A-60D2-4F4B-8306-3F3AA2430655}" dt="2022-10-14T09:57:15.408" v="716" actId="313"/>
          <ac:spMkLst>
            <pc:docMk/>
            <pc:sldMk cId="3225868760" sldId="260"/>
            <ac:spMk id="3" creationId="{C3FC8439-7C6C-F130-0345-3436D799BB6E}"/>
          </ac:spMkLst>
        </pc:spChg>
        <pc:picChg chg="add mod">
          <ac:chgData name="narcis macovei" userId="90d8e1569e09bd27" providerId="LiveId" clId="{C72C455A-60D2-4F4B-8306-3F3AA2430655}" dt="2022-10-14T10:02:57.866" v="769" actId="1076"/>
          <ac:picMkLst>
            <pc:docMk/>
            <pc:sldMk cId="3225868760" sldId="260"/>
            <ac:picMk id="5122" creationId="{7B2D5701-0C2D-052A-911E-36DD0BD90255}"/>
          </ac:picMkLst>
        </pc:picChg>
      </pc:sldChg>
      <pc:sldChg chg="modSp new mod">
        <pc:chgData name="narcis macovei" userId="90d8e1569e09bd27" providerId="LiveId" clId="{C72C455A-60D2-4F4B-8306-3F3AA2430655}" dt="2022-10-14T10:00:38.043" v="761" actId="20577"/>
        <pc:sldMkLst>
          <pc:docMk/>
          <pc:sldMk cId="1347989448" sldId="261"/>
        </pc:sldMkLst>
        <pc:spChg chg="mod">
          <ac:chgData name="narcis macovei" userId="90d8e1569e09bd27" providerId="LiveId" clId="{C72C455A-60D2-4F4B-8306-3F3AA2430655}" dt="2022-10-14T10:00:38.043" v="761" actId="20577"/>
          <ac:spMkLst>
            <pc:docMk/>
            <pc:sldMk cId="1347989448" sldId="261"/>
            <ac:spMk id="2" creationId="{8FB6F191-9680-8AB8-9154-912983DAD8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E8BA5-E600-47E2-8F62-D74308078013}" type="datetimeFigureOut">
              <a:rPr lang="en-NL" smtClean="0"/>
              <a:t>17/10/2022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B43CB-CD4E-470A-8577-06CC921A6C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075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B43CB-CD4E-470A-8577-06CC921A6C9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94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B43CB-CD4E-470A-8577-06CC921A6C97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708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B43CB-CD4E-470A-8577-06CC921A6C97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918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B43CB-CD4E-470A-8577-06CC921A6C97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933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ED43-968F-404F-B4AB-71AE43BDCBC8}" type="datetime1">
              <a:rPr lang="LID4096" smtClean="0"/>
              <a:t>10/17/2022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6CF5-D0EA-4576-955C-F899CF6C24F3}" type="datetime1">
              <a:rPr lang="LID4096" smtClean="0"/>
              <a:t>10/17/2022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327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981-F557-4BA3-92EA-1FC7BEFAD8A4}" type="datetime1">
              <a:rPr lang="LID4096" smtClean="0"/>
              <a:t>10/17/2022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860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C644-1CCE-4D33-8297-6A8692BDA810}" type="datetime1">
              <a:rPr lang="LID4096" smtClean="0"/>
              <a:t>10/17/2022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56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564D-1BC9-45D6-96D2-3B6336D2F1E4}" type="datetime1">
              <a:rPr lang="LID4096" smtClean="0"/>
              <a:t>10/17/2022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3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DEB6-BCEA-4EBD-B271-3F5395EE6671}" type="datetime1">
              <a:rPr lang="LID4096" smtClean="0"/>
              <a:t>10/17/2022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607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9EF2-6B5B-439C-8456-357869D5EB2D}" type="datetime1">
              <a:rPr lang="LID4096" smtClean="0"/>
              <a:t>10/17/2022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120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F8E-1FA0-4751-B924-56D53616C2D3}" type="datetime1">
              <a:rPr lang="LID4096" smtClean="0"/>
              <a:t>10/17/2022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58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AC62-0C70-4457-A48F-FD28969A353D}" type="datetime1">
              <a:rPr lang="LID4096" smtClean="0"/>
              <a:t>10/17/2022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094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567E61-257C-4247-A0D1-9628FEC40292}" type="datetime1">
              <a:rPr lang="LID4096" smtClean="0"/>
              <a:t>10/17/2022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FA2944-C250-48E6-B282-9F2547BC9B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393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425A-A134-49CB-B32A-41C29EBBEDBA}" type="datetime1">
              <a:rPr lang="LID4096" smtClean="0"/>
              <a:t>10/17/2022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505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C1F742-867F-45A6-8782-FC34B894560E}" type="datetime1">
              <a:rPr lang="LID4096" smtClean="0"/>
              <a:t>10/17/2022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FA2944-C250-48E6-B282-9F2547BC9BFE}" type="slidenum">
              <a:rPr lang="en-BE" smtClean="0"/>
              <a:t>‹#›</a:t>
            </a:fld>
            <a:endParaRPr lang="en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0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CCB4C-79C7-C225-88C1-0336B70AB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Johnny Sins</a:t>
            </a:r>
            <a:endParaRPr lang="en-B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66DC6F-F1FB-D9F8-3957-2745F2DBA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Narcis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Jef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604C-A306-B167-D664-DCF69E88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z="2000" smtClean="0">
                <a:solidFill>
                  <a:schemeClr val="tx1"/>
                </a:solidFill>
              </a:rPr>
              <a:t>1</a:t>
            </a:fld>
            <a:endParaRPr lang="en-BE" sz="2000" dirty="0">
              <a:solidFill>
                <a:schemeClr val="tx1"/>
              </a:solidFill>
            </a:endParaRPr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20E508D1-2791-43EF-90C6-3CF63BF79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52" y="0"/>
            <a:ext cx="1656070" cy="16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1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A64055-C847-894D-E8DB-6A5CB82D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Inhoud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453E99-EDE1-F7B0-35C4-9D33331A2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 is Johnny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Pornocarrière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God</a:t>
            </a:r>
          </a:p>
        </p:txBody>
      </p:sp>
      <p:pic>
        <p:nvPicPr>
          <p:cNvPr id="10" name="Picture 9" descr="A person sitting in a chair&#10;&#10;Description automatically generated with low confidence">
            <a:extLst>
              <a:ext uri="{FF2B5EF4-FFF2-40B4-BE49-F238E27FC236}">
                <a16:creationId xmlns:a16="http://schemas.microsoft.com/office/drawing/2014/main" id="{5252C3B1-B89B-3424-B845-0C2F95E41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7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81F13-CC35-862D-7AD1-DA1C7457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9FA2944-C250-48E6-B282-9F2547BC9BFE}" type="slidenum">
              <a:rPr lang="en-BE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BE" sz="2000" dirty="0">
              <a:solidFill>
                <a:schemeClr val="tx1"/>
              </a:solidFill>
            </a:endParaRP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DFE79078-6223-A09B-A7D3-8E941A35E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52" y="0"/>
            <a:ext cx="1656070" cy="16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5164F0-8F74-B943-0A0C-324CC8E1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 is Johnny Sins?</a:t>
            </a:r>
            <a:endParaRPr lang="en-B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660B17-93AB-E377-DD05-AD770A4D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Steven Wolfe (Johnny Sins)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Jaar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December 1978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Pittsburgh Pennsylvania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Sins -2019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Vegas</a:t>
            </a:r>
          </a:p>
        </p:txBody>
      </p:sp>
      <p:pic>
        <p:nvPicPr>
          <p:cNvPr id="7" name="Picture 6" descr="A picture containing person, bowed instrument&#10;&#10;Description automatically generated">
            <a:extLst>
              <a:ext uri="{FF2B5EF4-FFF2-40B4-BE49-F238E27FC236}">
                <a16:creationId xmlns:a16="http://schemas.microsoft.com/office/drawing/2014/main" id="{DD28992D-C9E7-1324-7B3B-46178001CF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6" r="-1" b="7724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04E38-D5EF-3D8D-CF92-1913AD29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9FA2944-C250-48E6-B282-9F2547BC9BFE}" type="slidenum">
              <a:rPr lang="en-BE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BE" sz="2000" dirty="0">
              <a:solidFill>
                <a:schemeClr val="tx1"/>
              </a:solidFill>
            </a:endParaRPr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BAD837E1-6939-6DD0-3D11-C1420B0C8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52" y="0"/>
            <a:ext cx="1656070" cy="16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2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5164F0-8F74-B943-0A0C-324CC8E1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Pornocarrière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660B17-93AB-E377-DD05-AD770A4D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dirty="0"/>
              <a:t>21: afgestudeerd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dirty="0"/>
              <a:t>28: eerste rol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dirty="0"/>
              <a:t>2006 – 2019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dirty="0" err="1"/>
              <a:t>Brazzers</a:t>
            </a:r>
            <a:r>
              <a:rPr lang="nl-NL" dirty="0"/>
              <a:t> | </a:t>
            </a:r>
            <a:r>
              <a:rPr lang="nl-NL" dirty="0" err="1"/>
              <a:t>Naughty</a:t>
            </a:r>
            <a:r>
              <a:rPr lang="nl-NL" dirty="0"/>
              <a:t> America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dirty="0"/>
              <a:t>2x AVN Award</a:t>
            </a:r>
          </a:p>
          <a:p>
            <a:pPr marL="274320" lvl="2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nl-NL" sz="1600" dirty="0"/>
              <a:t>2016</a:t>
            </a:r>
          </a:p>
          <a:p>
            <a:pPr marL="274320" lvl="2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nl-NL" sz="1600" dirty="0"/>
              <a:t>2017</a:t>
            </a:r>
          </a:p>
          <a:p>
            <a:pPr marL="0" indent="0">
              <a:buNone/>
            </a:pPr>
            <a:endParaRPr lang="nl-NL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04E38-D5EF-3D8D-CF92-1913AD29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9FA2944-C250-48E6-B282-9F2547BC9BFE}" type="slidenum">
              <a:rPr lang="en-BE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BE" sz="2000" dirty="0">
              <a:solidFill>
                <a:schemeClr val="tx1"/>
              </a:solidFill>
            </a:endParaRPr>
          </a:p>
        </p:txBody>
      </p:sp>
      <p:pic>
        <p:nvPicPr>
          <p:cNvPr id="4" name="Picture 4" descr="Meet The Most Educated And Talented Man On The Planet! Meet Johnny Sins -  RVCJ Media">
            <a:extLst>
              <a:ext uri="{FF2B5EF4-FFF2-40B4-BE49-F238E27FC236}">
                <a16:creationId xmlns:a16="http://schemas.microsoft.com/office/drawing/2014/main" id="{BA0960BB-C776-2748-84B7-F8DA022A4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76" y="1637423"/>
            <a:ext cx="7906896" cy="414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7E64BBFF-9789-7461-3709-EA4F7BCCE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52" y="0"/>
            <a:ext cx="1656070" cy="16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1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1A808C-CEB4-22BE-E744-93CF9FFE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endParaRPr lang="en-B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36" name="Straight Connector 513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FC8439-7C6C-F130-0345-3436D799B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SinsTV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Influencer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Wandelen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</a:p>
        </p:txBody>
      </p:sp>
      <p:pic>
        <p:nvPicPr>
          <p:cNvPr id="8" name="Picture 7" descr="A person taking a selfie&#10;&#10;Description automatically generated">
            <a:extLst>
              <a:ext uri="{FF2B5EF4-FFF2-40B4-BE49-F238E27FC236}">
                <a16:creationId xmlns:a16="http://schemas.microsoft.com/office/drawing/2014/main" id="{C57CB62B-CED2-B172-6F79-03733DA41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" r="-1" b="14475"/>
          <a:stretch/>
        </p:blipFill>
        <p:spPr>
          <a:xfrm>
            <a:off x="4080728" y="0"/>
            <a:ext cx="8111272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5810F-24FF-1F11-F361-76035ECD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5150" y="6492865"/>
            <a:ext cx="60274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9FA2944-C250-48E6-B282-9F2547BC9BFE}" type="slidenum">
              <a:rPr lang="en-BE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BE" sz="2000" dirty="0">
              <a:solidFill>
                <a:schemeClr val="tx1"/>
              </a:solidFill>
            </a:endParaRPr>
          </a:p>
        </p:txBody>
      </p:sp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50BE895C-E010-9CC7-2A72-B4C950C88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52" y="0"/>
            <a:ext cx="1656070" cy="16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6F191-9680-8AB8-9154-912983DA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 God</a:t>
            </a:r>
            <a:endParaRPr lang="en-B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5660C916-62A7-E90A-3734-33C347F87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85" y="1833927"/>
            <a:ext cx="3666744" cy="43381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CC3EB-345E-2A1A-53E6-828C1661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z="2000" smtClean="0">
                <a:solidFill>
                  <a:schemeClr val="tx1"/>
                </a:solidFill>
              </a:rPr>
              <a:t>6</a:t>
            </a:fld>
            <a:endParaRPr lang="en-BE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EA69F43-006E-D6D5-D2E2-9181709D3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52" y="0"/>
            <a:ext cx="1656070" cy="1643428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6DB75AE-80E5-CD00-A063-DA924B1F3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1833928"/>
            <a:ext cx="4400092" cy="433811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65CB5DC-D75A-54FB-BD14-90E80F28A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28" y="1833927"/>
            <a:ext cx="3275281" cy="43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8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6F191-9680-8AB8-9154-912983DA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 God</a:t>
            </a:r>
            <a:endParaRPr lang="en-B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CC3EB-345E-2A1A-53E6-828C1661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z="2000" smtClean="0">
                <a:solidFill>
                  <a:schemeClr val="tx1"/>
                </a:solidFill>
              </a:rPr>
              <a:t>7</a:t>
            </a:fld>
            <a:endParaRPr lang="en-BE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EA69F43-006E-D6D5-D2E2-9181709D3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52" y="0"/>
            <a:ext cx="1656070" cy="1643428"/>
          </a:xfrm>
          <a:prstGeom prst="rect">
            <a:avLst/>
          </a:prstGeom>
        </p:spPr>
      </p:pic>
      <p:pic>
        <p:nvPicPr>
          <p:cNvPr id="10" name="Content Placeholder 9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1F9D9FE0-BD5D-7A49-6B11-CF2843E42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3963"/>
            <a:ext cx="4402041" cy="3882766"/>
          </a:xfrm>
        </p:spPr>
      </p:pic>
      <p:pic>
        <p:nvPicPr>
          <p:cNvPr id="13" name="Picture 12" descr="A person in a kitchen&#10;&#10;Description automatically generated with medium confidence">
            <a:extLst>
              <a:ext uri="{FF2B5EF4-FFF2-40B4-BE49-F238E27FC236}">
                <a16:creationId xmlns:a16="http://schemas.microsoft.com/office/drawing/2014/main" id="{85186BFC-F257-4801-D77E-AA7A358C78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1"/>
          <a:stretch/>
        </p:blipFill>
        <p:spPr>
          <a:xfrm>
            <a:off x="5499321" y="2023963"/>
            <a:ext cx="5484144" cy="38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2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6F191-9680-8AB8-9154-912983DA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 God</a:t>
            </a:r>
            <a:endParaRPr lang="en-B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CC3EB-345E-2A1A-53E6-828C1661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2944-C250-48E6-B282-9F2547BC9BFE}" type="slidenum">
              <a:rPr lang="en-BE" sz="2000" smtClean="0">
                <a:solidFill>
                  <a:schemeClr val="tx1"/>
                </a:solidFill>
              </a:rPr>
              <a:t>8</a:t>
            </a:fld>
            <a:endParaRPr lang="en-BE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EA69F43-006E-D6D5-D2E2-9181709D3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52" y="0"/>
            <a:ext cx="1656070" cy="1643428"/>
          </a:xfrm>
          <a:prstGeom prst="rect">
            <a:avLst/>
          </a:prstGeom>
        </p:spPr>
      </p:pic>
      <p:pic>
        <p:nvPicPr>
          <p:cNvPr id="6" name="Picture 5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74F20DC6-50ED-FBF2-284A-30F209D8F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" y="2026850"/>
            <a:ext cx="3930429" cy="3881299"/>
          </a:xfrm>
          <a:prstGeom prst="rect">
            <a:avLst/>
          </a:prstGeom>
        </p:spPr>
      </p:pic>
      <p:pic>
        <p:nvPicPr>
          <p:cNvPr id="11" name="Picture 10" descr="A person in a military uniform&#10;&#10;Description automatically generated with low confidence">
            <a:extLst>
              <a:ext uri="{FF2B5EF4-FFF2-40B4-BE49-F238E27FC236}">
                <a16:creationId xmlns:a16="http://schemas.microsoft.com/office/drawing/2014/main" id="{E6D0F30A-8127-A27B-9D88-62EB82422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34" y="2023963"/>
            <a:ext cx="4693750" cy="3884186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8769211-246D-03A8-CD79-E64203EAF9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r="13126"/>
          <a:stretch/>
        </p:blipFill>
        <p:spPr>
          <a:xfrm>
            <a:off x="8615089" y="2765752"/>
            <a:ext cx="3177313" cy="31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87816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88</Words>
  <Application>Microsoft Office PowerPoint</Application>
  <PresentationFormat>Widescreen</PresentationFormat>
  <Paragraphs>46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Terugblik</vt:lpstr>
      <vt:lpstr>Johnny Sins</vt:lpstr>
      <vt:lpstr>Inhoud</vt:lpstr>
      <vt:lpstr>Wie is Johnny Sins?</vt:lpstr>
      <vt:lpstr>Pornocarrière</vt:lpstr>
      <vt:lpstr>YouTube</vt:lpstr>
      <vt:lpstr>Meme God</vt:lpstr>
      <vt:lpstr>Meme God</vt:lpstr>
      <vt:lpstr>Meme God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Johnny Sins</dc:title>
  <dc:creator>narcis macovei</dc:creator>
  <cp:lastModifiedBy>Jef Vieira Pinto</cp:lastModifiedBy>
  <cp:revision>53</cp:revision>
  <dcterms:created xsi:type="dcterms:W3CDTF">2022-10-14T09:29:42Z</dcterms:created>
  <dcterms:modified xsi:type="dcterms:W3CDTF">2022-10-17T13:35:29Z</dcterms:modified>
</cp:coreProperties>
</file>