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3.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png" ContentType="image/pn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7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tBDfr" TargetMode="Externa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7200" y="-7200"/>
            <a:ext cx="914364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1" name="PlaceHolder 2"/>
          <p:cNvSpPr>
            <a:spLocks noGrp="1"/>
          </p:cNvSpPr>
          <p:nvPr>
            <p:ph type="title"/>
          </p:nvPr>
        </p:nvSpPr>
        <p:spPr>
          <a:xfrm>
            <a:off x="457200" y="2908440"/>
            <a:ext cx="3861720" cy="1685520"/>
          </a:xfrm>
          <a:prstGeom prst="rect">
            <a:avLst/>
          </a:prstGeom>
          <a:noFill/>
          <a:ln w="0">
            <a:noFill/>
          </a:ln>
        </p:spPr>
        <p:txBody>
          <a:bodyPr lIns="91440" rIns="91440" tIns="91440" bIns="91440" anchor="b">
            <a:noAutofit/>
          </a:bodyPr>
          <a:p>
            <a:pPr indent="0">
              <a:buNone/>
            </a:pPr>
            <a:r>
              <a:rPr b="0" lang="fr-FR" sz="6000" strike="noStrike" u="none">
                <a:solidFill>
                  <a:schemeClr val="dk1"/>
                </a:solidFill>
                <a:effectLst/>
                <a:uFillTx/>
                <a:latin typeface="Arial"/>
              </a:rPr>
              <a:t>Click to edit the title text format</a:t>
            </a:r>
            <a:endParaRPr b="0" lang="fr-FR" sz="6000" strike="noStrike" u="none">
              <a:solidFill>
                <a:schemeClr val="dk1"/>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
    <p:bg>
      <p:bgPr>
        <a:gradFill rotWithShape="0">
          <a:gsLst>
            <a:gs pos="0">
              <a:srgbClr val="ffffff"/>
            </a:gs>
            <a:gs pos="100000">
              <a:srgbClr val="d9d9d9"/>
            </a:gs>
          </a:gsLst>
          <a:lin ang="8094000"/>
        </a:gradFill>
      </p:bgPr>
    </p:bg>
    <p:spTree>
      <p:nvGrpSpPr>
        <p:cNvPr id="1" name=""/>
        <p:cNvGrpSpPr/>
        <p:nvPr/>
      </p:nvGrpSpPr>
      <p:grpSpPr>
        <a:xfrm>
          <a:off x="0" y="0"/>
          <a:ext cx="0" cy="0"/>
          <a:chOff x="0" y="0"/>
          <a:chExt cx="0" cy="0"/>
        </a:xfrm>
      </p:grpSpPr>
      <p:sp>
        <p:nvSpPr>
          <p:cNvPr id="26" name="Google Shape;85;p19"/>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27" name="PlaceHolder 1"/>
          <p:cNvSpPr>
            <a:spLocks noGrp="1"/>
          </p:cNvSpPr>
          <p:nvPr>
            <p:ph type="title"/>
          </p:nvPr>
        </p:nvSpPr>
        <p:spPr>
          <a:xfrm>
            <a:off x="562680" y="31932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28" name="PlaceHolder 2"/>
          <p:cNvSpPr>
            <a:spLocks noGrp="1"/>
          </p:cNvSpPr>
          <p:nvPr>
            <p:ph type="title"/>
          </p:nvPr>
        </p:nvSpPr>
        <p:spPr>
          <a:xfrm>
            <a:off x="6166440" y="334512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29" name="PlaceHolder 3"/>
          <p:cNvSpPr>
            <a:spLocks noGrp="1"/>
          </p:cNvSpPr>
          <p:nvPr>
            <p:ph type="title"/>
          </p:nvPr>
        </p:nvSpPr>
        <p:spPr>
          <a:xfrm>
            <a:off x="6170760" y="148896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30" name="PlaceHolder 4"/>
          <p:cNvSpPr>
            <a:spLocks noGrp="1"/>
          </p:cNvSpPr>
          <p:nvPr>
            <p:ph type="title"/>
          </p:nvPr>
        </p:nvSpPr>
        <p:spPr>
          <a:xfrm>
            <a:off x="3462480" y="1487880"/>
            <a:ext cx="86400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31" name="PlaceHolder 5"/>
          <p:cNvSpPr>
            <a:spLocks noGrp="1"/>
          </p:cNvSpPr>
          <p:nvPr>
            <p:ph type="title"/>
          </p:nvPr>
        </p:nvSpPr>
        <p:spPr>
          <a:xfrm>
            <a:off x="3461760" y="334512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32" name="PlaceHolder 6"/>
          <p:cNvSpPr>
            <a:spLocks noGrp="1"/>
          </p:cNvSpPr>
          <p:nvPr>
            <p:ph type="title"/>
          </p:nvPr>
        </p:nvSpPr>
        <p:spPr>
          <a:xfrm>
            <a:off x="837720" y="148896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33" name="PlaceHolder 7"/>
          <p:cNvSpPr>
            <a:spLocks noGrp="1"/>
          </p:cNvSpPr>
          <p:nvPr>
            <p:ph type="title"/>
          </p:nvPr>
        </p:nvSpPr>
        <p:spPr>
          <a:xfrm>
            <a:off x="837720" y="334512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34" name="Google Shape;100;p20"/>
          <p:cNvSpPr/>
          <p:nvPr/>
        </p:nvSpPr>
        <p:spPr>
          <a:xfrm>
            <a:off x="207360" y="164160"/>
            <a:ext cx="8728920" cy="4815000"/>
          </a:xfrm>
          <a:prstGeom prst="roundRect">
            <a:avLst>
              <a:gd name="adj" fmla="val 16667"/>
            </a:avLst>
          </a:prstGeom>
          <a:gradFill rotWithShape="0">
            <a:gsLst>
              <a:gs pos="0">
                <a:srgbClr val="ffffff"/>
              </a:gs>
              <a:gs pos="100000">
                <a:srgbClr val="d9d9d9"/>
              </a:gs>
            </a:gsLst>
            <a:lin ang="8100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35" name="PlaceHolder 1"/>
          <p:cNvSpPr>
            <a:spLocks noGrp="1"/>
          </p:cNvSpPr>
          <p:nvPr>
            <p:ph type="title"/>
          </p:nvPr>
        </p:nvSpPr>
        <p:spPr>
          <a:xfrm>
            <a:off x="665640" y="882360"/>
            <a:ext cx="4029120" cy="754560"/>
          </a:xfrm>
          <a:prstGeom prst="rect">
            <a:avLst/>
          </a:prstGeom>
          <a:noFill/>
          <a:ln w="0">
            <a:noFill/>
          </a:ln>
        </p:spPr>
        <p:txBody>
          <a:bodyPr lIns="91440" rIns="91440" tIns="91440" bIns="91440" anchor="b">
            <a:noAutofit/>
          </a:bodyPr>
          <a:p>
            <a:pPr indent="0">
              <a:lnSpc>
                <a:spcPct val="100000"/>
              </a:lnSpc>
              <a:buNone/>
            </a:pPr>
            <a:r>
              <a:rPr b="0" lang="fr-FR" sz="4500" strike="noStrike" u="none">
                <a:solidFill>
                  <a:schemeClr val="dk1"/>
                </a:solidFill>
                <a:effectLst/>
                <a:uFillTx/>
                <a:latin typeface="Aboreto"/>
                <a:ea typeface="Aboreto"/>
              </a:rPr>
              <a:t>xx%</a:t>
            </a:r>
            <a:endParaRPr b="0" lang="fr-FR" sz="4500" strike="noStrike" u="none">
              <a:solidFill>
                <a:schemeClr val="dk1"/>
              </a:solidFill>
              <a:effectLst/>
              <a:uFillTx/>
              <a:latin typeface="Arial"/>
            </a:endParaRPr>
          </a:p>
        </p:txBody>
      </p:sp>
      <p:sp>
        <p:nvSpPr>
          <p:cNvPr id="36" name="PlaceHolder 2"/>
          <p:cNvSpPr>
            <a:spLocks noGrp="1"/>
          </p:cNvSpPr>
          <p:nvPr>
            <p:ph type="title"/>
          </p:nvPr>
        </p:nvSpPr>
        <p:spPr>
          <a:xfrm>
            <a:off x="665640" y="2944800"/>
            <a:ext cx="4029120" cy="754560"/>
          </a:xfrm>
          <a:prstGeom prst="rect">
            <a:avLst/>
          </a:prstGeom>
          <a:noFill/>
          <a:ln w="0">
            <a:noFill/>
          </a:ln>
        </p:spPr>
        <p:txBody>
          <a:bodyPr lIns="91440" rIns="91440" tIns="91440" bIns="91440" anchor="b">
            <a:noAutofit/>
          </a:bodyPr>
          <a:p>
            <a:pPr indent="0">
              <a:lnSpc>
                <a:spcPct val="100000"/>
              </a:lnSpc>
              <a:buNone/>
            </a:pPr>
            <a:r>
              <a:rPr b="0" lang="fr-FR" sz="4500" strike="noStrike" u="none">
                <a:solidFill>
                  <a:schemeClr val="dk1"/>
                </a:solidFill>
                <a:effectLst/>
                <a:uFillTx/>
                <a:latin typeface="Aboreto"/>
                <a:ea typeface="Aboreto"/>
              </a:rPr>
              <a:t>xx%</a:t>
            </a:r>
            <a:endParaRPr b="0" lang="fr-FR" sz="4500" strike="noStrike" u="none">
              <a:solidFill>
                <a:schemeClr val="dk1"/>
              </a:solidFill>
              <a:effectLst/>
              <a:uFillTx/>
              <a:latin typeface="Arial"/>
            </a:endParaRPr>
          </a:p>
        </p:txBody>
      </p:sp>
      <p:sp>
        <p:nvSpPr>
          <p:cNvPr id="37" name="PlaceHolder 3"/>
          <p:cNvSpPr>
            <a:spLocks noGrp="1"/>
          </p:cNvSpPr>
          <p:nvPr>
            <p:ph type="body"/>
          </p:nvPr>
        </p:nvSpPr>
        <p:spPr>
          <a:xfrm>
            <a:off x="5780520" y="306720"/>
            <a:ext cx="2854800" cy="4529520"/>
          </a:xfrm>
          <a:prstGeom prst="rect">
            <a:avLst/>
          </a:prstGeom>
          <a:noFill/>
          <a:ln w="0">
            <a:noFill/>
          </a:ln>
          <a:effectLst>
            <a:outerShdw dist="19080" dir="5400000" blurRad="57240" rotWithShape="0">
              <a:srgbClr val="000000">
                <a:alpha val="50000"/>
              </a:srgbClr>
            </a:outerShdw>
          </a:effectLst>
        </p:spPr>
        <p:txBody>
          <a:bodyPr lIns="90000" rIns="90000" tIns="45000" bIns="45000" anchor="t">
            <a:normAutofit fontScale="475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38" name="PlaceHolder 1"/>
          <p:cNvSpPr>
            <a:spLocks noGrp="1"/>
          </p:cNvSpPr>
          <p:nvPr>
            <p:ph type="body"/>
          </p:nvPr>
        </p:nvSpPr>
        <p:spPr>
          <a:xfrm>
            <a:off x="-7560" y="-7560"/>
            <a:ext cx="9143640" cy="518796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39" name="PlaceHolder 2"/>
          <p:cNvSpPr>
            <a:spLocks noGrp="1"/>
          </p:cNvSpPr>
          <p:nvPr>
            <p:ph type="title"/>
          </p:nvPr>
        </p:nvSpPr>
        <p:spPr>
          <a:xfrm>
            <a:off x="504000" y="705240"/>
            <a:ext cx="3325680" cy="1059840"/>
          </a:xfrm>
          <a:prstGeom prst="rect">
            <a:avLst/>
          </a:prstGeom>
          <a:noFill/>
          <a:ln w="0">
            <a:noFill/>
          </a:ln>
        </p:spPr>
        <p:txBody>
          <a:bodyPr lIns="91440" rIns="91440" tIns="91440" bIns="91440" anchor="ctr">
            <a:noAutofit/>
          </a:bodyPr>
          <a:p>
            <a:pPr indent="0">
              <a:buNone/>
            </a:pPr>
            <a:r>
              <a:rPr b="0" lang="fr-FR" sz="3300" strike="noStrike" u="none">
                <a:solidFill>
                  <a:schemeClr val="dk1"/>
                </a:solidFill>
                <a:effectLst/>
                <a:uFillTx/>
                <a:latin typeface="Arial"/>
              </a:rPr>
              <a:t>Click to edit the title text format</a:t>
            </a:r>
            <a:endParaRPr b="0" lang="fr-FR" sz="3300" strike="noStrike" u="none">
              <a:solidFill>
                <a:schemeClr val="dk1"/>
              </a:solidFill>
              <a:effectLst/>
              <a:uFillTx/>
              <a:latin typeface="Arial"/>
            </a:endParaRPr>
          </a:p>
        </p:txBody>
      </p:sp>
      <p:sp>
        <p:nvSpPr>
          <p:cNvPr id="40" name="PlaceHolder 3"/>
          <p:cNvSpPr>
            <a:spLocks noGrp="1"/>
          </p:cNvSpPr>
          <p:nvPr>
            <p:ph type="title"/>
          </p:nvPr>
        </p:nvSpPr>
        <p:spPr>
          <a:xfrm>
            <a:off x="5761080" y="2996280"/>
            <a:ext cx="2287800" cy="786600"/>
          </a:xfrm>
          <a:prstGeom prst="rect">
            <a:avLst/>
          </a:prstGeom>
          <a:noFill/>
          <a:ln w="0">
            <a:noFill/>
          </a:ln>
        </p:spPr>
        <p:txBody>
          <a:bodyPr lIns="91440" rIns="91440" tIns="91440" bIns="91440" anchor="ctr">
            <a:noAutofit/>
          </a:bodyPr>
          <a:p>
            <a:pPr indent="0" algn="ctr">
              <a:lnSpc>
                <a:spcPct val="100000"/>
              </a:lnSpc>
              <a:buNone/>
            </a:pPr>
            <a:r>
              <a:rPr b="0" lang="fr-FR" sz="6000" strike="noStrike" u="none">
                <a:solidFill>
                  <a:schemeClr val="dk1"/>
                </a:solidFill>
                <a:effectLst/>
                <a:uFillTx/>
                <a:latin typeface="Be Vietnam Pro ExtraLight"/>
                <a:ea typeface="Be Vietnam Pro ExtraLight"/>
              </a:rPr>
              <a:t>xx%</a:t>
            </a:r>
            <a:endParaRPr b="0" lang="fr-FR" sz="6000" strike="noStrike" u="none">
              <a:solidFill>
                <a:schemeClr val="dk1"/>
              </a:solidFill>
              <a:effectLst/>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bg>
      <p:bgPr>
        <a:gradFill rotWithShape="0">
          <a:gsLst>
            <a:gs pos="0">
              <a:srgbClr val="ffffff"/>
            </a:gs>
            <a:gs pos="100000">
              <a:srgbClr val="d9d9d9"/>
            </a:gs>
          </a:gsLst>
          <a:lin ang="8094000"/>
        </a:gradFill>
      </p:bgPr>
    </p:bg>
    <p:spTree>
      <p:nvGrpSpPr>
        <p:cNvPr id="1" name=""/>
        <p:cNvGrpSpPr/>
        <p:nvPr/>
      </p:nvGrpSpPr>
      <p:grpSpPr>
        <a:xfrm>
          <a:off x="0" y="0"/>
          <a:ext cx="0" cy="0"/>
          <a:chOff x="0" y="0"/>
          <a:chExt cx="0" cy="0"/>
        </a:xfrm>
      </p:grpSpPr>
      <p:sp>
        <p:nvSpPr>
          <p:cNvPr id="41" name="Google Shape;107;p21"/>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42" name="PlaceHolder 1"/>
          <p:cNvSpPr>
            <a:spLocks noGrp="1"/>
          </p:cNvSpPr>
          <p:nvPr>
            <p:ph type="title"/>
          </p:nvPr>
        </p:nvSpPr>
        <p:spPr>
          <a:xfrm>
            <a:off x="665640" y="498960"/>
            <a:ext cx="5089680" cy="1058400"/>
          </a:xfrm>
          <a:prstGeom prst="rect">
            <a:avLst/>
          </a:prstGeom>
          <a:noFill/>
          <a:ln w="0">
            <a:noFill/>
          </a:ln>
        </p:spPr>
        <p:txBody>
          <a:bodyPr lIns="91440" rIns="91440" tIns="91440" bIns="91440" anchor="b">
            <a:noAutofit/>
          </a:bodyPr>
          <a:p>
            <a:pPr indent="0">
              <a:buNone/>
            </a:pPr>
            <a:r>
              <a:rPr b="0" lang="fr-FR" sz="4000" strike="noStrike" u="none">
                <a:solidFill>
                  <a:schemeClr val="dk1"/>
                </a:solidFill>
                <a:effectLst/>
                <a:uFillTx/>
                <a:latin typeface="Arial"/>
              </a:rPr>
              <a:t>Click to edit the title text format</a:t>
            </a:r>
            <a:endParaRPr b="0" lang="fr-FR" sz="4000" strike="noStrike" u="none">
              <a:solidFill>
                <a:schemeClr val="dk1"/>
              </a:solidFill>
              <a:effectLst/>
              <a:uFillTx/>
              <a:latin typeface="Arial"/>
            </a:endParaRPr>
          </a:p>
        </p:txBody>
      </p:sp>
      <p:sp>
        <p:nvSpPr>
          <p:cNvPr id="43" name="Google Shape;110;p21"/>
          <p:cNvSpPr/>
          <p:nvPr/>
        </p:nvSpPr>
        <p:spPr>
          <a:xfrm>
            <a:off x="5985000" y="3460320"/>
            <a:ext cx="2718720" cy="644760"/>
          </a:xfrm>
          <a:prstGeom prst="rect">
            <a:avLst/>
          </a:prstGeom>
          <a:noFill/>
          <a:ln w="0">
            <a:noFill/>
          </a:ln>
        </p:spPr>
        <p:style>
          <a:lnRef idx="0"/>
          <a:fillRef idx="0"/>
          <a:effectRef idx="0"/>
          <a:fontRef idx="minor"/>
        </p:style>
        <p:txBody>
          <a:bodyPr tIns="91440" bIns="91440" anchor="t">
            <a:noAutofit/>
          </a:bodyPr>
          <a:p>
            <a:pPr algn="r" defTabSz="914400">
              <a:lnSpc>
                <a:spcPct val="100000"/>
              </a:lnSpc>
              <a:tabLst>
                <a:tab algn="l" pos="0"/>
              </a:tabLst>
            </a:pPr>
            <a:r>
              <a:rPr b="1" lang="en" sz="1000" strike="noStrike" u="none">
                <a:solidFill>
                  <a:schemeClr val="dk1"/>
                </a:solidFill>
                <a:effectLst/>
                <a:uFillTx/>
                <a:latin typeface="Be Vietnam Pro"/>
                <a:ea typeface="Be Vietnam Pro"/>
              </a:rPr>
              <a:t>CREDITS:</a:t>
            </a:r>
            <a:r>
              <a:rPr b="0" lang="en" sz="1000" strike="noStrike" u="none">
                <a:solidFill>
                  <a:schemeClr val="dk1"/>
                </a:solidFill>
                <a:effectLst/>
                <a:uFillTx/>
                <a:latin typeface="Be Vietnam Pro"/>
                <a:ea typeface="Be Vietnam Pro"/>
              </a:rPr>
              <a:t> This presentation template was created by </a:t>
            </a:r>
            <a:r>
              <a:rPr b="1" lang="en" sz="1000" strike="noStrike" u="sng">
                <a:solidFill>
                  <a:schemeClr val="dk1"/>
                </a:solidFill>
                <a:effectLst/>
                <a:uFillTx/>
                <a:latin typeface="Be Vietnam Pro"/>
                <a:ea typeface="Be Vietnam Pro"/>
                <a:hlinkClick r:id="rId2"/>
              </a:rPr>
              <a:t>Slidesgo</a:t>
            </a:r>
            <a:r>
              <a:rPr b="0" lang="en" sz="1000" strike="noStrike" u="none">
                <a:solidFill>
                  <a:schemeClr val="dk1"/>
                </a:solidFill>
                <a:effectLst/>
                <a:uFillTx/>
                <a:latin typeface="Be Vietnam Pro"/>
                <a:ea typeface="Be Vietnam Pro"/>
              </a:rPr>
              <a:t>, and includes icons, infographics &amp; images by </a:t>
            </a:r>
            <a:r>
              <a:rPr b="1" lang="en" sz="1000" strike="noStrike" u="sng">
                <a:solidFill>
                  <a:schemeClr val="dk1"/>
                </a:solidFill>
                <a:effectLst/>
                <a:uFillTx/>
                <a:latin typeface="Be Vietnam Pro"/>
                <a:ea typeface="Be Vietnam Pro"/>
                <a:hlinkClick r:id="rId3"/>
              </a:rPr>
              <a:t>Freepik</a:t>
            </a:r>
            <a:r>
              <a:rPr b="0" lang="en" sz="1000" strike="noStrike" u="none">
                <a:solidFill>
                  <a:schemeClr val="dk1"/>
                </a:solidFill>
                <a:effectLst/>
                <a:uFillTx/>
                <a:latin typeface="Be Vietnam Pro"/>
                <a:ea typeface="Be Vietnam Pro"/>
              </a:rPr>
              <a:t> </a:t>
            </a:r>
            <a:endParaRPr b="0" lang="en-US" sz="1000" strike="noStrike" u="none">
              <a:solidFill>
                <a:srgbClr val="000000"/>
              </a:solidFill>
              <a:effectLst/>
              <a:uFillTx/>
              <a:latin typeface="OpenSymbo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
    <p:bg>
      <p:bgPr>
        <a:gradFill rotWithShape="0">
          <a:gsLst>
            <a:gs pos="0">
              <a:srgbClr val="ffffff"/>
            </a:gs>
            <a:gs pos="100000">
              <a:srgbClr val="d9d9d9"/>
            </a:gs>
          </a:gsLst>
          <a:lin ang="8094000"/>
        </a:gradFill>
      </p:bgPr>
    </p:bg>
    <p:spTree>
      <p:nvGrpSpPr>
        <p:cNvPr id="1" name=""/>
        <p:cNvGrpSpPr/>
        <p:nvPr/>
      </p:nvGrpSpPr>
      <p:grpSpPr>
        <a:xfrm>
          <a:off x="0" y="0"/>
          <a:ext cx="0" cy="0"/>
          <a:chOff x="0" y="0"/>
          <a:chExt cx="0" cy="0"/>
        </a:xfrm>
      </p:grpSpPr>
      <p:sp>
        <p:nvSpPr>
          <p:cNvPr id="44" name="Google Shape;112;p22"/>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_1">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45" name="Google Shape;114;p23"/>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47" name="PlaceHolder 2"/>
          <p:cNvSpPr>
            <a:spLocks noGrp="1"/>
          </p:cNvSpPr>
          <p:nvPr>
            <p:ph type="body"/>
          </p:nvPr>
        </p:nvSpPr>
        <p:spPr>
          <a:xfrm>
            <a:off x="720000" y="1152360"/>
            <a:ext cx="7703640" cy="3416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trike="noStrike" u="none">
                <a:solidFill>
                  <a:srgbClr val="000000"/>
                </a:solidFill>
                <a:effectLst/>
                <a:uFillTx/>
                <a:latin typeface="Arial"/>
              </a:rPr>
              <a:t>Click to edit the outline text format</a:t>
            </a:r>
            <a:endParaRPr b="0" lang="fr-FR" sz="1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200" strike="noStrike" u="none">
                <a:solidFill>
                  <a:srgbClr val="000000"/>
                </a:solidFill>
                <a:effectLst/>
                <a:uFillTx/>
                <a:latin typeface="Arial"/>
              </a:rPr>
              <a:t>Second Outline Level</a:t>
            </a:r>
            <a:endParaRPr b="0" lang="fr-FR" sz="12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200" strike="noStrike" u="none">
                <a:solidFill>
                  <a:srgbClr val="000000"/>
                </a:solidFill>
                <a:effectLst/>
                <a:uFillTx/>
                <a:latin typeface="Arial"/>
              </a:rPr>
              <a:t>Third Outline Level</a:t>
            </a:r>
            <a:endParaRPr b="0" lang="fr-FR" sz="12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200" strike="noStrike" u="none">
                <a:solidFill>
                  <a:srgbClr val="000000"/>
                </a:solidFill>
                <a:effectLst/>
                <a:uFillTx/>
                <a:latin typeface="Arial"/>
              </a:rPr>
              <a:t>Fourth Outline Level</a:t>
            </a:r>
            <a:endParaRPr b="0" lang="fr-FR" sz="12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Fifth Outline Level</a:t>
            </a:r>
            <a:endParaRPr b="0" lang="fr-FR" sz="12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Sixth Outline Level</a:t>
            </a:r>
            <a:endParaRPr b="0" lang="fr-FR" sz="12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Seventh Outline Level</a:t>
            </a:r>
            <a:endParaRPr b="0" lang="fr-FR" sz="1200" strike="noStrike" u="none">
              <a:solidFill>
                <a:srgbClr val="000000"/>
              </a:solidFill>
              <a:effectLst/>
              <a:uFillTx/>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bg>
      <p:bgPr>
        <a:gradFill rotWithShape="0">
          <a:gsLst>
            <a:gs pos="0">
              <a:srgbClr val="ffffff"/>
            </a:gs>
            <a:gs pos="100000">
              <a:srgbClr val="d9d9d9"/>
            </a:gs>
          </a:gsLst>
          <a:lin ang="8094000"/>
        </a:gradFill>
      </p:bgPr>
    </p:bg>
    <p:spTree>
      <p:nvGrpSpPr>
        <p:cNvPr id="1" name=""/>
        <p:cNvGrpSpPr/>
        <p:nvPr/>
      </p:nvGrpSpPr>
      <p:grpSpPr>
        <a:xfrm>
          <a:off x="0" y="0"/>
          <a:ext cx="0" cy="0"/>
          <a:chOff x="0" y="0"/>
          <a:chExt cx="0" cy="0"/>
        </a:xfrm>
      </p:grpSpPr>
      <p:sp>
        <p:nvSpPr>
          <p:cNvPr id="48" name="Google Shape;21;p5"/>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49" name="PlaceHolder 1"/>
          <p:cNvSpPr>
            <a:spLocks noGrp="1"/>
          </p:cNvSpPr>
          <p:nvPr>
            <p:ph type="title"/>
          </p:nvPr>
        </p:nvSpPr>
        <p:spPr>
          <a:xfrm>
            <a:off x="566640" y="319680"/>
            <a:ext cx="834840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bg>
      <p:bgPr>
        <a:gradFill rotWithShape="0">
          <a:gsLst>
            <a:gs pos="0">
              <a:srgbClr val="ffffff"/>
            </a:gs>
            <a:gs pos="100000">
              <a:srgbClr val="d9d9d9"/>
            </a:gs>
          </a:gsLst>
          <a:lin ang="8094000"/>
        </a:gradFill>
      </p:bgPr>
    </p:bg>
    <p:spTree>
      <p:nvGrpSpPr>
        <p:cNvPr id="1" name=""/>
        <p:cNvGrpSpPr/>
        <p:nvPr/>
      </p:nvGrpSpPr>
      <p:grpSpPr>
        <a:xfrm>
          <a:off x="0" y="0"/>
          <a:ext cx="0" cy="0"/>
          <a:chOff x="0" y="0"/>
          <a:chExt cx="0" cy="0"/>
        </a:xfrm>
      </p:grpSpPr>
      <p:sp>
        <p:nvSpPr>
          <p:cNvPr id="50" name="Google Shape;28;p6"/>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51" name="PlaceHolder 1"/>
          <p:cNvSpPr>
            <a:spLocks noGrp="1"/>
          </p:cNvSpPr>
          <p:nvPr>
            <p:ph type="title"/>
          </p:nvPr>
        </p:nvSpPr>
        <p:spPr>
          <a:xfrm>
            <a:off x="527040" y="2955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228600" y="228600"/>
            <a:ext cx="3998160" cy="1445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53" name="PlaceHolder 2"/>
          <p:cNvSpPr>
            <a:spLocks noGrp="1"/>
          </p:cNvSpPr>
          <p:nvPr>
            <p:ph type="body"/>
          </p:nvPr>
        </p:nvSpPr>
        <p:spPr>
          <a:xfrm>
            <a:off x="1609560" y="2066040"/>
            <a:ext cx="3823920" cy="25322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400" strike="noStrike" u="none">
                <a:solidFill>
                  <a:srgbClr val="000000"/>
                </a:solidFill>
                <a:effectLst/>
                <a:uFillTx/>
                <a:latin typeface="Arial"/>
              </a:rPr>
              <a:t>Fifth Outline Level</a:t>
            </a:r>
            <a:endParaRPr b="0" lang="fr-FR" sz="14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400" strike="noStrike" u="none">
                <a:solidFill>
                  <a:srgbClr val="000000"/>
                </a:solidFill>
                <a:effectLst/>
                <a:uFillTx/>
                <a:latin typeface="Arial"/>
              </a:rPr>
              <a:t>Sixth Outline Level</a:t>
            </a:r>
            <a:endParaRPr b="0" lang="fr-FR" sz="14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400" strike="noStrike" u="none">
                <a:solidFill>
                  <a:srgbClr val="000000"/>
                </a:solidFill>
                <a:effectLst/>
                <a:uFillTx/>
                <a:latin typeface="Arial"/>
              </a:rPr>
              <a:t>Seventh Outline Level</a:t>
            </a:r>
            <a:endParaRPr b="0" lang="fr-FR" sz="1400" strike="noStrike" u="none">
              <a:solidFill>
                <a:srgbClr val="000000"/>
              </a:solidFill>
              <a:effectLst/>
              <a:uFillTx/>
              <a:latin typeface="Arial"/>
            </a:endParaRPr>
          </a:p>
        </p:txBody>
      </p:sp>
      <p:sp>
        <p:nvSpPr>
          <p:cNvPr id="54" name="PlaceHolder 3"/>
          <p:cNvSpPr>
            <a:spLocks noGrp="1"/>
          </p:cNvSpPr>
          <p:nvPr>
            <p:ph type="body"/>
          </p:nvPr>
        </p:nvSpPr>
        <p:spPr>
          <a:xfrm>
            <a:off x="5715720" y="0"/>
            <a:ext cx="3427920" cy="5143320"/>
          </a:xfrm>
          <a:prstGeom prst="rect">
            <a:avLst/>
          </a:prstGeom>
          <a:noFill/>
          <a:ln w="0">
            <a:noFill/>
          </a:ln>
        </p:spPr>
        <p:txBody>
          <a:bodyPr lIns="90000" rIns="90000" tIns="45000" bIns="45000" anchor="t">
            <a:normAutofit lnSpcReduction="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284120" y="1953000"/>
            <a:ext cx="6575760" cy="799200"/>
          </a:xfrm>
          <a:prstGeom prst="rect">
            <a:avLst/>
          </a:prstGeom>
          <a:noFill/>
          <a:ln w="0">
            <a:noFill/>
          </a:ln>
        </p:spPr>
        <p:txBody>
          <a:bodyPr lIns="91440" rIns="91440" tIns="91440" bIns="91440" anchor="b">
            <a:noAutofit/>
          </a:bodyPr>
          <a:p>
            <a:pPr indent="0" algn="ctr">
              <a:lnSpc>
                <a:spcPct val="100000"/>
              </a:lnSpc>
              <a:buNone/>
            </a:pPr>
            <a:r>
              <a:rPr b="0" lang="fr-FR" sz="6000" strike="noStrike" u="none">
                <a:solidFill>
                  <a:schemeClr val="dk1"/>
                </a:solidFill>
                <a:effectLst/>
                <a:uFillTx/>
                <a:latin typeface="Aboreto"/>
                <a:ea typeface="Aboreto"/>
              </a:rPr>
              <a:t>xx%</a:t>
            </a:r>
            <a:endParaRPr b="0" lang="fr-FR" sz="6000" strike="noStrike" u="none">
              <a:solidFill>
                <a:schemeClr val="dk1"/>
              </a:solidFill>
              <a:effectLst/>
              <a:uFillTx/>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1388160" y="1307160"/>
            <a:ext cx="6367320" cy="2529000"/>
          </a:xfrm>
          <a:prstGeom prst="rect">
            <a:avLst/>
          </a:prstGeom>
          <a:noFill/>
          <a:ln w="0">
            <a:noFill/>
          </a:ln>
        </p:spPr>
        <p:txBody>
          <a:bodyPr lIns="91440" rIns="91440" tIns="91440" bIns="91440" anchor="ctr">
            <a:noAutofit/>
          </a:bodyPr>
          <a:p>
            <a:pPr indent="0">
              <a:buNone/>
            </a:pPr>
            <a:r>
              <a:rPr b="0" lang="fr-FR" sz="6000" strike="noStrike" u="none">
                <a:solidFill>
                  <a:schemeClr val="dk1"/>
                </a:solidFill>
                <a:effectLst/>
                <a:uFillTx/>
                <a:latin typeface="Arial"/>
              </a:rPr>
              <a:t>Click to edit the title text format</a:t>
            </a:r>
            <a:endParaRPr b="0" lang="fr-FR" sz="6000" strike="noStrike" u="none">
              <a:solidFill>
                <a:schemeClr val="dk1"/>
              </a:solidFill>
              <a:effectLst/>
              <a:uFillTx/>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57"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58" name="PlaceHolder 2"/>
          <p:cNvSpPr>
            <a:spLocks noGrp="1"/>
          </p:cNvSpPr>
          <p:nvPr>
            <p:ph type="title"/>
          </p:nvPr>
        </p:nvSpPr>
        <p:spPr>
          <a:xfrm>
            <a:off x="2782080" y="4323960"/>
            <a:ext cx="3658320" cy="365040"/>
          </a:xfrm>
          <a:prstGeom prst="rect">
            <a:avLst/>
          </a:prstGeom>
          <a:noFill/>
          <a:ln w="0">
            <a:noFill/>
          </a:ln>
        </p:spPr>
        <p:txBody>
          <a:bodyPr lIns="91440" rIns="91440" tIns="91440" bIns="91440" anchor="t">
            <a:noAutofit/>
          </a:bodyPr>
          <a:p>
            <a:pPr indent="0">
              <a:buNone/>
            </a:pPr>
            <a:r>
              <a:rPr b="0" lang="fr-FR" sz="1200" strike="noStrike" u="none">
                <a:solidFill>
                  <a:schemeClr val="dk1"/>
                </a:solidFill>
                <a:effectLst/>
                <a:uFillTx/>
                <a:latin typeface="Arial"/>
              </a:rPr>
              <a:t>Click to edit the title text format</a:t>
            </a:r>
            <a:endParaRPr b="0" lang="fr-FR" sz="1200" strike="noStrike" u="none">
              <a:solidFill>
                <a:schemeClr val="dk1"/>
              </a:solidFill>
              <a:effectLst/>
              <a:uFillTx/>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bg>
      <p:bgPr>
        <a:solidFill>
          <a:schemeClr val="dk1"/>
        </a:solidFill>
      </p:bgPr>
    </p:bg>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bg>
      <p:bgPr>
        <a:solidFill>
          <a:schemeClr val="dk1"/>
        </a:solidFill>
      </p:bgPr>
    </p:bg>
    <p:spTree>
      <p:nvGrpSpPr>
        <p:cNvPr id="1" name=""/>
        <p:cNvGrpSpPr/>
        <p:nvPr/>
      </p:nvGrpSpPr>
      <p:grpSpPr>
        <a:xfrm>
          <a:off x="0" y="0"/>
          <a:ext cx="0" cy="0"/>
          <a:chOff x="0" y="0"/>
          <a:chExt cx="0" cy="0"/>
        </a:xfrm>
      </p:grpSpPr>
      <p:sp>
        <p:nvSpPr>
          <p:cNvPr id="59" name="Google Shape;120;p26"/>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60"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bg>
      <p:bgPr>
        <a:solidFill>
          <a:schemeClr val="dk1"/>
        </a:solidFill>
      </p:bgPr>
    </p:bg>
    <p:spTree>
      <p:nvGrpSpPr>
        <p:cNvPr id="1" name=""/>
        <p:cNvGrpSpPr/>
        <p:nvPr/>
      </p:nvGrpSpPr>
      <p:grpSpPr>
        <a:xfrm>
          <a:off x="0" y="0"/>
          <a:ext cx="0" cy="0"/>
          <a:chOff x="0" y="0"/>
          <a:chExt cx="0" cy="0"/>
        </a:xfrm>
      </p:grpSpPr>
      <p:sp>
        <p:nvSpPr>
          <p:cNvPr id="61" name="Google Shape;123;p27"/>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62"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
        <p:nvSpPr>
          <p:cNvPr id="63"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chemeClr val="lt1"/>
        </a:solidFill>
      </p:bgPr>
    </p:bg>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2_1">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3" name="Google Shape;48;p13"/>
          <p:cNvSpPr/>
          <p:nvPr/>
        </p:nvSpPr>
        <p:spPr>
          <a:xfrm>
            <a:off x="1912680" y="228600"/>
            <a:ext cx="7017480" cy="4686120"/>
          </a:xfrm>
          <a:prstGeom prst="roundRect">
            <a:avLst>
              <a:gd name="adj" fmla="val 16667"/>
            </a:avLst>
          </a:prstGeom>
          <a:gradFill rotWithShape="0">
            <a:gsLst>
              <a:gs pos="0">
                <a:srgbClr val="ffffff"/>
              </a:gs>
              <a:gs pos="100000">
                <a:srgbClr val="d9d9d9"/>
              </a:gs>
            </a:gsLst>
            <a:lin ang="8100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4" name="PlaceHolder 1"/>
          <p:cNvSpPr>
            <a:spLocks noGrp="1"/>
          </p:cNvSpPr>
          <p:nvPr>
            <p:ph type="body"/>
          </p:nvPr>
        </p:nvSpPr>
        <p:spPr>
          <a:xfrm>
            <a:off x="402480" y="316080"/>
            <a:ext cx="3006720" cy="4511160"/>
          </a:xfrm>
          <a:prstGeom prst="rect">
            <a:avLst/>
          </a:prstGeom>
          <a:noFill/>
          <a:ln w="0">
            <a:noFill/>
          </a:ln>
          <a:effectLst>
            <a:outerShdw dist="19080" dir="5400000" blurRad="57240" rotWithShape="0">
              <a:srgbClr val="000000">
                <a:alpha val="50000"/>
              </a:srgbClr>
            </a:outerShdw>
          </a:effectLst>
        </p:spPr>
        <p:txBody>
          <a:bodyPr lIns="90000" rIns="90000" tIns="45000" bIns="45000" anchor="t">
            <a:normAutofit fontScale="625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5" name="PlaceHolder 2"/>
          <p:cNvSpPr>
            <a:spLocks noGrp="1"/>
          </p:cNvSpPr>
          <p:nvPr>
            <p:ph type="title"/>
          </p:nvPr>
        </p:nvSpPr>
        <p:spPr>
          <a:xfrm>
            <a:off x="4156560" y="354600"/>
            <a:ext cx="416952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6" name="PlaceHolder 3"/>
          <p:cNvSpPr>
            <a:spLocks noGrp="1"/>
          </p:cNvSpPr>
          <p:nvPr>
            <p:ph type="title"/>
          </p:nvPr>
        </p:nvSpPr>
        <p:spPr>
          <a:xfrm>
            <a:off x="4180320" y="3891240"/>
            <a:ext cx="86400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7" name="PlaceHolder 4"/>
          <p:cNvSpPr>
            <a:spLocks noGrp="1"/>
          </p:cNvSpPr>
          <p:nvPr>
            <p:ph type="title"/>
          </p:nvPr>
        </p:nvSpPr>
        <p:spPr>
          <a:xfrm>
            <a:off x="4180320" y="200376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8" name="PlaceHolder 5"/>
          <p:cNvSpPr>
            <a:spLocks noGrp="1"/>
          </p:cNvSpPr>
          <p:nvPr>
            <p:ph type="title"/>
          </p:nvPr>
        </p:nvSpPr>
        <p:spPr>
          <a:xfrm>
            <a:off x="4180320" y="263304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9" name="PlaceHolder 6"/>
          <p:cNvSpPr>
            <a:spLocks noGrp="1"/>
          </p:cNvSpPr>
          <p:nvPr>
            <p:ph type="title"/>
          </p:nvPr>
        </p:nvSpPr>
        <p:spPr>
          <a:xfrm>
            <a:off x="4180320" y="326196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10" name="PlaceHolder 7"/>
          <p:cNvSpPr>
            <a:spLocks noGrp="1"/>
          </p:cNvSpPr>
          <p:nvPr>
            <p:ph type="title"/>
          </p:nvPr>
        </p:nvSpPr>
        <p:spPr>
          <a:xfrm>
            <a:off x="4180320" y="137448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11" name="Google Shape;62;p14"/>
          <p:cNvSpPr/>
          <p:nvPr/>
        </p:nvSpPr>
        <p:spPr>
          <a:xfrm>
            <a:off x="207360" y="164160"/>
            <a:ext cx="8728920" cy="4815000"/>
          </a:xfrm>
          <a:prstGeom prst="roundRect">
            <a:avLst>
              <a:gd name="adj" fmla="val 16667"/>
            </a:avLst>
          </a:prstGeom>
          <a:gradFill rotWithShape="0">
            <a:gsLst>
              <a:gs pos="0">
                <a:srgbClr val="ffffff"/>
              </a:gs>
              <a:gs pos="100000">
                <a:srgbClr val="d9d9d9"/>
              </a:gs>
            </a:gsLst>
            <a:lin ang="8100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2" name="PlaceHolder 1"/>
          <p:cNvSpPr>
            <a:spLocks noGrp="1"/>
          </p:cNvSpPr>
          <p:nvPr>
            <p:ph type="title"/>
          </p:nvPr>
        </p:nvSpPr>
        <p:spPr>
          <a:xfrm>
            <a:off x="527400" y="456480"/>
            <a:ext cx="5562360" cy="69804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1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14" name="Google Shape;66;p15"/>
          <p:cNvSpPr/>
          <p:nvPr/>
        </p:nvSpPr>
        <p:spPr>
          <a:xfrm>
            <a:off x="186120" y="164160"/>
            <a:ext cx="7980120" cy="4815000"/>
          </a:xfrm>
          <a:prstGeom prst="roundRect">
            <a:avLst>
              <a:gd name="adj" fmla="val 16667"/>
            </a:avLst>
          </a:prstGeom>
          <a:gradFill rotWithShape="0">
            <a:gsLst>
              <a:gs pos="0">
                <a:srgbClr val="ffffff"/>
              </a:gs>
              <a:gs pos="100000">
                <a:srgbClr val="d9d9d9"/>
              </a:gs>
            </a:gsLst>
            <a:lin ang="8100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5" name="PlaceHolder 1"/>
          <p:cNvSpPr>
            <a:spLocks noGrp="1"/>
          </p:cNvSpPr>
          <p:nvPr>
            <p:ph type="title"/>
          </p:nvPr>
        </p:nvSpPr>
        <p:spPr>
          <a:xfrm>
            <a:off x="565200" y="321840"/>
            <a:ext cx="4961520" cy="169812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16" name="PlaceHolder 2"/>
          <p:cNvSpPr>
            <a:spLocks noGrp="1"/>
          </p:cNvSpPr>
          <p:nvPr>
            <p:ph type="body"/>
          </p:nvPr>
        </p:nvSpPr>
        <p:spPr>
          <a:xfrm>
            <a:off x="1702800" y="2306880"/>
            <a:ext cx="3823920" cy="2513880"/>
          </a:xfrm>
          <a:prstGeom prst="rect">
            <a:avLst/>
          </a:prstGeom>
          <a:noFill/>
          <a:ln w="0">
            <a:noFill/>
          </a:ln>
        </p:spPr>
        <p:txBody>
          <a:bodyPr lIns="91440" rIns="91440" tIns="91440" bIns="91440" anchor="b">
            <a:noAutofit/>
          </a:bodyPr>
          <a:p>
            <a:pPr marL="432000" indent="-324000">
              <a:spcBef>
                <a:spcPts val="1417"/>
              </a:spcBef>
              <a:buClr>
                <a:srgbClr val="000000"/>
              </a:buClr>
              <a:buSzPct val="45000"/>
              <a:buFont typeface="Wingdings" charset="2"/>
              <a:buChar char=""/>
            </a:pPr>
            <a:r>
              <a:rPr b="0" lang="fr-FR" sz="1300" strike="noStrike" u="none">
                <a:solidFill>
                  <a:srgbClr val="000000"/>
                </a:solidFill>
                <a:effectLst/>
                <a:uFillTx/>
                <a:latin typeface="Arial"/>
              </a:rPr>
              <a:t>Click to edit the outline text format</a:t>
            </a:r>
            <a:endParaRPr b="0" lang="fr-FR" sz="13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300" strike="noStrike" u="none">
                <a:solidFill>
                  <a:srgbClr val="000000"/>
                </a:solidFill>
                <a:effectLst/>
                <a:uFillTx/>
                <a:latin typeface="Arial"/>
              </a:rPr>
              <a:t>Second Outline Level</a:t>
            </a:r>
            <a:endParaRPr b="0" lang="fr-FR" sz="13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300" strike="noStrike" u="none">
                <a:solidFill>
                  <a:srgbClr val="000000"/>
                </a:solidFill>
                <a:effectLst/>
                <a:uFillTx/>
                <a:latin typeface="Arial"/>
              </a:rPr>
              <a:t>Third Outline Level</a:t>
            </a:r>
            <a:endParaRPr b="0" lang="fr-FR" sz="13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300" strike="noStrike" u="none">
                <a:solidFill>
                  <a:srgbClr val="000000"/>
                </a:solidFill>
                <a:effectLst/>
                <a:uFillTx/>
                <a:latin typeface="Arial"/>
              </a:rPr>
              <a:t>Fourth Outline Level</a:t>
            </a:r>
            <a:endParaRPr b="0" lang="fr-FR" sz="13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300" strike="noStrike" u="none">
                <a:solidFill>
                  <a:srgbClr val="000000"/>
                </a:solidFill>
                <a:effectLst/>
                <a:uFillTx/>
                <a:latin typeface="Arial"/>
              </a:rPr>
              <a:t>Fifth Outline Level</a:t>
            </a:r>
            <a:endParaRPr b="0" lang="fr-FR" sz="13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300" strike="noStrike" u="none">
                <a:solidFill>
                  <a:srgbClr val="000000"/>
                </a:solidFill>
                <a:effectLst/>
                <a:uFillTx/>
                <a:latin typeface="Arial"/>
              </a:rPr>
              <a:t>Sixth Outline Level</a:t>
            </a:r>
            <a:endParaRPr b="0" lang="fr-FR" sz="13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300" strike="noStrike" u="none">
                <a:solidFill>
                  <a:srgbClr val="000000"/>
                </a:solidFill>
                <a:effectLst/>
                <a:uFillTx/>
                <a:latin typeface="Arial"/>
              </a:rPr>
              <a:t>Seventh Outline Level</a:t>
            </a:r>
            <a:endParaRPr b="0" lang="fr-FR" sz="1300" strike="noStrike" u="none">
              <a:solidFill>
                <a:srgbClr val="000000"/>
              </a:solidFill>
              <a:effectLst/>
              <a:uFillTx/>
              <a:latin typeface="Arial"/>
            </a:endParaRPr>
          </a:p>
        </p:txBody>
      </p:sp>
      <p:sp>
        <p:nvSpPr>
          <p:cNvPr id="17" name="PlaceHolder 3"/>
          <p:cNvSpPr>
            <a:spLocks noGrp="1"/>
          </p:cNvSpPr>
          <p:nvPr>
            <p:ph type="body"/>
          </p:nvPr>
        </p:nvSpPr>
        <p:spPr>
          <a:xfrm>
            <a:off x="5721120" y="279360"/>
            <a:ext cx="3055320" cy="4584240"/>
          </a:xfrm>
          <a:prstGeom prst="rect">
            <a:avLst/>
          </a:prstGeom>
          <a:noFill/>
          <a:ln w="0">
            <a:noFill/>
          </a:ln>
          <a:effectLst>
            <a:outerShdw dist="19080" dir="5400000" blurRad="57240" rotWithShape="0">
              <a:srgbClr val="000000">
                <a:alpha val="50000"/>
              </a:srgbClr>
            </a:outerShdw>
          </a:effectLst>
        </p:spPr>
        <p:txBody>
          <a:bodyPr lIns="90000" rIns="90000" tIns="45000" bIns="45000" anchor="t">
            <a:normAutofit fontScale="625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18" name="Google Shape;71;p16"/>
          <p:cNvSpPr/>
          <p:nvPr/>
        </p:nvSpPr>
        <p:spPr>
          <a:xfrm>
            <a:off x="207360" y="164160"/>
            <a:ext cx="8728920" cy="4815000"/>
          </a:xfrm>
          <a:prstGeom prst="roundRect">
            <a:avLst>
              <a:gd name="adj" fmla="val 16667"/>
            </a:avLst>
          </a:prstGeom>
          <a:gradFill rotWithShape="0">
            <a:gsLst>
              <a:gs pos="0">
                <a:srgbClr val="ffffff"/>
              </a:gs>
              <a:gs pos="100000">
                <a:srgbClr val="d9d9d9"/>
              </a:gs>
            </a:gsLst>
            <a:lin ang="8100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9" name="PlaceHolder 1"/>
          <p:cNvSpPr>
            <a:spLocks noGrp="1"/>
          </p:cNvSpPr>
          <p:nvPr>
            <p:ph type="title"/>
          </p:nvPr>
        </p:nvSpPr>
        <p:spPr>
          <a:xfrm>
            <a:off x="546840" y="32328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2">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2">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21" name="Google Shape;76;p18"/>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22" name="PlaceHolder 1"/>
          <p:cNvSpPr>
            <a:spLocks noGrp="1"/>
          </p:cNvSpPr>
          <p:nvPr>
            <p:ph type="title"/>
          </p:nvPr>
        </p:nvSpPr>
        <p:spPr>
          <a:xfrm>
            <a:off x="1992240" y="2691000"/>
            <a:ext cx="102636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23" name="PlaceHolder 2"/>
          <p:cNvSpPr>
            <a:spLocks noGrp="1"/>
          </p:cNvSpPr>
          <p:nvPr>
            <p:ph type="title"/>
          </p:nvPr>
        </p:nvSpPr>
        <p:spPr>
          <a:xfrm>
            <a:off x="2013840" y="1530000"/>
            <a:ext cx="98316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24" name="PlaceHolder 3"/>
          <p:cNvSpPr>
            <a:spLocks noGrp="1"/>
          </p:cNvSpPr>
          <p:nvPr>
            <p:ph type="title"/>
          </p:nvPr>
        </p:nvSpPr>
        <p:spPr>
          <a:xfrm>
            <a:off x="2013840" y="3852000"/>
            <a:ext cx="98316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25" name="PlaceHolder 4"/>
          <p:cNvSpPr>
            <a:spLocks noGrp="1"/>
          </p:cNvSpPr>
          <p:nvPr>
            <p:ph type="title"/>
          </p:nvPr>
        </p:nvSpPr>
        <p:spPr>
          <a:xfrm>
            <a:off x="559440" y="322920"/>
            <a:ext cx="83408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2" r:id="rId2"/>
    <p:sldLayoutId id="2147483673" r:id="rId3"/>
    <p:sldLayoutId id="2147483674"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 name="Placeholder for pic" descr=""/>
          <p:cNvPicPr/>
          <p:nvPr/>
        </p:nvPicPr>
        <p:blipFill>
          <a:blip r:embed="rId1"/>
          <a:stretch/>
        </p:blipFill>
        <p:spPr>
          <a:xfrm>
            <a:off x="9360" y="-9360"/>
            <a:ext cx="9143640" cy="5143320"/>
          </a:xfrm>
          <a:prstGeom prst="rect">
            <a:avLst/>
          </a:prstGeom>
          <a:noFill/>
          <a:ln w="0">
            <a:noFill/>
          </a:ln>
        </p:spPr>
      </p:pic>
      <p:pic>
        <p:nvPicPr>
          <p:cNvPr id="65" name="Google Shape;131;p28" descr=""/>
          <p:cNvPicPr/>
          <p:nvPr/>
        </p:nvPicPr>
        <p:blipFill>
          <a:blip r:embed="rId2"/>
          <a:srcRect l="0" t="2333" r="0" b="13494"/>
          <a:stretch/>
        </p:blipFill>
        <p:spPr>
          <a:xfrm>
            <a:off x="0" y="6840"/>
            <a:ext cx="9143640" cy="5129640"/>
          </a:xfrm>
          <a:prstGeom prst="rect">
            <a:avLst/>
          </a:prstGeom>
          <a:noFill/>
          <a:ln w="0">
            <a:noFill/>
          </a:ln>
        </p:spPr>
      </p:pic>
      <p:sp>
        <p:nvSpPr>
          <p:cNvPr id="66" name="Google Shape;132;p28"/>
          <p:cNvSpPr/>
          <p:nvPr/>
        </p:nvSpPr>
        <p:spPr>
          <a:xfrm>
            <a:off x="7200" y="0"/>
            <a:ext cx="9143640" cy="5143320"/>
          </a:xfrm>
          <a:custGeom>
            <a:avLst/>
            <a:gdLst>
              <a:gd name="textAreaLeft" fmla="*/ 0 w 9143640"/>
              <a:gd name="textAreaRight" fmla="*/ 9144000 w 9143640"/>
              <a:gd name="textAreaTop" fmla="*/ 0 h 5143320"/>
              <a:gd name="textAreaBottom" fmla="*/ 5143680 h 5143320"/>
            </a:gdLst>
            <a:ahLst/>
            <a:cxnLst/>
            <a:rect l="textAreaLeft" t="textAreaTop" r="textAreaRight" b="textAreaBottom"/>
            <a:pathLst>
              <a:path w="12192000" h="6858000">
                <a:moveTo>
                  <a:pt x="0" y="0"/>
                </a:moveTo>
                <a:lnTo>
                  <a:pt x="0" y="6858000"/>
                </a:lnTo>
                <a:lnTo>
                  <a:pt x="12192000" y="6858000"/>
                </a:lnTo>
                <a:lnTo>
                  <a:pt x="12192000" y="0"/>
                </a:lnTo>
                <a:lnTo>
                  <a:pt x="0" y="0"/>
                </a:lnTo>
                <a:close/>
                <a:moveTo>
                  <a:pt x="11510645" y="4334320"/>
                </a:moveTo>
                <a:cubicBezTo>
                  <a:pt x="11510645" y="4476496"/>
                  <a:pt x="11395393" y="4591749"/>
                  <a:pt x="11253216" y="4591749"/>
                </a:cubicBezTo>
                <a:lnTo>
                  <a:pt x="8821483" y="4591749"/>
                </a:lnTo>
                <a:cubicBezTo>
                  <a:pt x="8679307" y="4591749"/>
                  <a:pt x="8564055" y="4707001"/>
                  <a:pt x="8564055" y="4849178"/>
                </a:cubicBezTo>
                <a:lnTo>
                  <a:pt x="8564055" y="6057202"/>
                </a:lnTo>
                <a:cubicBezTo>
                  <a:pt x="8564055" y="6199378"/>
                  <a:pt x="8448802" y="6314631"/>
                  <a:pt x="8306626" y="6314631"/>
                </a:cubicBezTo>
                <a:lnTo>
                  <a:pt x="6096000" y="6314631"/>
                </a:lnTo>
                <a:cubicBezTo>
                  <a:pt x="5953824" y="6314631"/>
                  <a:pt x="5838571" y="6199378"/>
                  <a:pt x="5838571" y="6057202"/>
                </a:cubicBezTo>
                <a:lnTo>
                  <a:pt x="5838571" y="3888105"/>
                </a:lnTo>
                <a:cubicBezTo>
                  <a:pt x="5838571" y="3745928"/>
                  <a:pt x="5723319" y="3630676"/>
                  <a:pt x="5581142" y="3630676"/>
                </a:cubicBezTo>
                <a:lnTo>
                  <a:pt x="3822002" y="3630676"/>
                </a:lnTo>
                <a:cubicBezTo>
                  <a:pt x="3679825" y="3630676"/>
                  <a:pt x="3564572" y="3515424"/>
                  <a:pt x="3564572" y="3373247"/>
                </a:cubicBezTo>
                <a:lnTo>
                  <a:pt x="3564572" y="3270250"/>
                </a:lnTo>
                <a:cubicBezTo>
                  <a:pt x="3564572" y="3128074"/>
                  <a:pt x="3449320" y="3012821"/>
                  <a:pt x="3307144" y="3012821"/>
                </a:cubicBezTo>
                <a:lnTo>
                  <a:pt x="938784" y="3012821"/>
                </a:lnTo>
                <a:cubicBezTo>
                  <a:pt x="796608" y="3012821"/>
                  <a:pt x="681355" y="2897569"/>
                  <a:pt x="681355" y="2755392"/>
                </a:cubicBezTo>
                <a:lnTo>
                  <a:pt x="681355" y="1390968"/>
                </a:lnTo>
                <a:cubicBezTo>
                  <a:pt x="681355" y="1248791"/>
                  <a:pt x="796608" y="1133539"/>
                  <a:pt x="938784" y="1133539"/>
                </a:cubicBezTo>
                <a:lnTo>
                  <a:pt x="3307144" y="1133539"/>
                </a:lnTo>
                <a:cubicBezTo>
                  <a:pt x="3449320" y="1133539"/>
                  <a:pt x="3564572" y="1145286"/>
                  <a:pt x="3564572" y="1003110"/>
                </a:cubicBezTo>
                <a:lnTo>
                  <a:pt x="3564572" y="771462"/>
                </a:lnTo>
                <a:cubicBezTo>
                  <a:pt x="3564572" y="629285"/>
                  <a:pt x="3679825" y="514032"/>
                  <a:pt x="3822002" y="514032"/>
                </a:cubicBezTo>
                <a:lnTo>
                  <a:pt x="8747569" y="514032"/>
                </a:lnTo>
                <a:cubicBezTo>
                  <a:pt x="8889746" y="514032"/>
                  <a:pt x="9004998" y="629285"/>
                  <a:pt x="9004998" y="771462"/>
                </a:cubicBezTo>
                <a:lnTo>
                  <a:pt x="9004998" y="1131824"/>
                </a:lnTo>
                <a:cubicBezTo>
                  <a:pt x="9004998" y="1274001"/>
                  <a:pt x="9120251" y="1262253"/>
                  <a:pt x="9262428" y="1262253"/>
                </a:cubicBezTo>
                <a:lnTo>
                  <a:pt x="11253216" y="1262253"/>
                </a:lnTo>
                <a:cubicBezTo>
                  <a:pt x="11395393" y="1262253"/>
                  <a:pt x="11510645" y="1377506"/>
                  <a:pt x="11510645" y="1519682"/>
                </a:cubicBezTo>
                <a:lnTo>
                  <a:pt x="11510645" y="4334320"/>
                </a:lnTo>
                <a:close/>
              </a:path>
            </a:pathLst>
          </a:custGeom>
          <a:gradFill rotWithShape="0">
            <a:gsLst>
              <a:gs pos="0">
                <a:srgbClr val="ffffff"/>
              </a:gs>
              <a:gs pos="100000">
                <a:srgbClr val="d9d9d9"/>
              </a:gs>
            </a:gsLst>
            <a:lin ang="18900000"/>
          </a:gradFill>
          <a:ln w="0">
            <a:noFill/>
          </a:ln>
          <a:effectLst>
            <a:outerShdw algn="bl" blurRad="57240" dir="5400000" dist="19080" rotWithShape="0">
              <a:srgbClr val="000000">
                <a:alpha val="50000"/>
              </a:srgbClr>
            </a:outerShdw>
          </a:effectLst>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7" name="PlaceHolder 1"/>
          <p:cNvSpPr>
            <a:spLocks noGrp="1"/>
          </p:cNvSpPr>
          <p:nvPr>
            <p:ph type="title"/>
          </p:nvPr>
        </p:nvSpPr>
        <p:spPr>
          <a:xfrm>
            <a:off x="457200" y="2905200"/>
            <a:ext cx="3857400" cy="1685520"/>
          </a:xfrm>
          <a:prstGeom prst="rect">
            <a:avLst/>
          </a:prstGeom>
          <a:noFill/>
          <a:ln w="0">
            <a:noFill/>
          </a:ln>
        </p:spPr>
        <p:txBody>
          <a:bodyPr lIns="91440" rIns="91440" tIns="91440" bIns="91440" anchor="b">
            <a:normAutofit fontScale="92500" lnSpcReduction="19999"/>
          </a:bodyPr>
          <a:p>
            <a:pPr indent="0">
              <a:lnSpc>
                <a:spcPct val="100000"/>
              </a:lnSpc>
              <a:buNone/>
              <a:tabLst>
                <a:tab algn="l" pos="0"/>
              </a:tabLst>
            </a:pPr>
            <a:r>
              <a:rPr b="0" lang="en" sz="6000" strike="noStrike" u="none">
                <a:solidFill>
                  <a:schemeClr val="dk1"/>
                </a:solidFill>
                <a:effectLst/>
                <a:uFillTx/>
                <a:latin typeface="Aboreto"/>
                <a:ea typeface="Aboreto"/>
              </a:rPr>
              <a:t>Advantages of AI Branding</a:t>
            </a:r>
            <a:endParaRPr b="0" lang="fr-FR" sz="6000" strike="noStrike" u="none">
              <a:solidFill>
                <a:schemeClr val="dk1"/>
              </a:solidFill>
              <a:effectLst/>
              <a:uFillTx/>
              <a:latin typeface="Arial"/>
            </a:endParaRPr>
          </a:p>
        </p:txBody>
      </p:sp>
      <p:sp>
        <p:nvSpPr>
          <p:cNvPr id="68" name="PlaceHolder 2"/>
          <p:cNvSpPr>
            <a:spLocks noGrp="1"/>
          </p:cNvSpPr>
          <p:nvPr>
            <p:ph type="subTitle"/>
          </p:nvPr>
        </p:nvSpPr>
        <p:spPr>
          <a:xfrm>
            <a:off x="6620040" y="3772080"/>
            <a:ext cx="1866600" cy="713880"/>
          </a:xfrm>
          <a:prstGeom prst="rect">
            <a:avLst/>
          </a:prstGeom>
          <a:noFill/>
          <a:ln w="0">
            <a:noFill/>
          </a:ln>
        </p:spPr>
        <p:txBody>
          <a:bodyPr lIns="91440" rIns="91440" tIns="91440" bIns="91440" anchor="t">
            <a:normAutofit/>
          </a:bodyPr>
          <a:p>
            <a:pPr indent="0" algn="ctr">
              <a:buNone/>
            </a:pPr>
            <a:endParaRPr b="0" lang="en-US" sz="1400" strike="noStrike" u="none">
              <a:solidFill>
                <a:schemeClr val="dk1"/>
              </a:solidFill>
              <a:effectLst/>
              <a:uFillTx/>
              <a:latin typeface="Akatab"/>
              <a:ea typeface="Akatab"/>
            </a:endParaRPr>
          </a:p>
        </p:txBody>
      </p:sp>
      <p:sp>
        <p:nvSpPr>
          <p:cNvPr id="69" name="Google Shape;135;p28"/>
          <p:cNvSpPr/>
          <p:nvPr/>
        </p:nvSpPr>
        <p:spPr>
          <a:xfrm>
            <a:off x="6943680" y="361800"/>
            <a:ext cx="1723680" cy="380520"/>
          </a:xfrm>
          <a:prstGeom prst="rect">
            <a:avLst/>
          </a:prstGeom>
          <a:noFill/>
          <a:ln w="0">
            <a:noFill/>
          </a:ln>
        </p:spPr>
        <p:style>
          <a:lnRef idx="0"/>
          <a:fillRef idx="0"/>
          <a:effectRef idx="0"/>
          <a:fontRef idx="minor"/>
        </p:style>
        <p:txBody>
          <a:bodyPr lIns="0" rIns="0" tIns="0" bIns="0" anchor="t">
            <a:spAutoFit/>
          </a:bodyPr>
          <a:p>
            <a:pPr algn="ctr" defTabSz="914400">
              <a:lnSpc>
                <a:spcPct val="100000"/>
              </a:lnSpc>
              <a:tabLst>
                <a:tab algn="l" pos="0"/>
              </a:tabLst>
            </a:pPr>
            <a:r>
              <a:rPr b="0" lang="en" sz="1800" strike="noStrike" u="none">
                <a:solidFill>
                  <a:schemeClr val="dk1"/>
                </a:solidFill>
                <a:effectLst/>
                <a:uFillTx/>
                <a:latin typeface="Arial"/>
              </a:rPr>
              <a:t>Start here</a:t>
            </a:r>
            <a:endParaRPr b="0" lang="en-US" sz="18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Google Shape;202;p31" title="futuristic-fantasy-scene-with-abstract-costume (2).jpg"/>
          <p:cNvSpPr/>
          <p:nvPr/>
        </p:nvSpPr>
        <p:spPr>
          <a:xfrm>
            <a:off x="5721120" y="279360"/>
            <a:ext cx="3055320" cy="4584240"/>
          </a:xfrm>
          <a:prstGeom prst="roundRect">
            <a:avLst>
              <a:gd name="adj" fmla="val 7585"/>
            </a:avLst>
          </a:prstGeom>
          <a:blipFill rotWithShape="0">
            <a:blip r:embed="rId1"/>
            <a:srcRect/>
            <a:stretch/>
          </a:blip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OpenSymbol"/>
            </a:endParaRPr>
          </a:p>
        </p:txBody>
      </p:sp>
      <p:sp>
        <p:nvSpPr>
          <p:cNvPr id="97" name="PlaceHolder 1"/>
          <p:cNvSpPr>
            <a:spLocks noGrp="1"/>
          </p:cNvSpPr>
          <p:nvPr>
            <p:ph type="title"/>
          </p:nvPr>
        </p:nvSpPr>
        <p:spPr>
          <a:xfrm>
            <a:off x="561960" y="324000"/>
            <a:ext cx="4962240" cy="169524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Aboreto"/>
                <a:ea typeface="Aboreto"/>
              </a:rPr>
              <a:t>Data-Driven Insights</a:t>
            </a:r>
            <a:endParaRPr b="0" lang="fr-FR" sz="2600" strike="noStrike" u="none">
              <a:solidFill>
                <a:schemeClr val="dk1"/>
              </a:solidFill>
              <a:effectLst/>
              <a:uFillTx/>
              <a:latin typeface="Arial"/>
            </a:endParaRPr>
          </a:p>
        </p:txBody>
      </p:sp>
      <p:sp>
        <p:nvSpPr>
          <p:cNvPr id="98" name="PlaceHolder 2"/>
          <p:cNvSpPr>
            <a:spLocks noGrp="1"/>
          </p:cNvSpPr>
          <p:nvPr>
            <p:ph/>
          </p:nvPr>
        </p:nvSpPr>
        <p:spPr>
          <a:xfrm>
            <a:off x="1704960" y="2305080"/>
            <a:ext cx="3819240" cy="2514240"/>
          </a:xfrm>
          <a:prstGeom prst="rect">
            <a:avLst/>
          </a:prstGeom>
          <a:noFill/>
          <a:ln w="0">
            <a:noFill/>
          </a:ln>
        </p:spPr>
        <p:txBody>
          <a:bodyPr lIns="91440" rIns="91440" tIns="91440" bIns="91440" anchor="b">
            <a:normAutofit/>
          </a:bodyPr>
          <a:p>
            <a:pPr indent="0">
              <a:lnSpc>
                <a:spcPct val="100000"/>
              </a:lnSpc>
              <a:buNone/>
              <a:tabLst>
                <a:tab algn="l" pos="0"/>
              </a:tabLst>
            </a:pPr>
            <a:r>
              <a:rPr b="0" lang="en" sz="1300" strike="noStrike" u="none">
                <a:solidFill>
                  <a:schemeClr val="dk1"/>
                </a:solidFill>
                <a:effectLst/>
                <a:uFillTx/>
                <a:latin typeface="Be Vietnam Pro Light"/>
                <a:ea typeface="Be Vietnam Pro Light"/>
              </a:rPr>
              <a:t>Utilizing AI means you can analyze vast amounts of data to inform branding decisions, ensuring strategies are effective and targeted. These insights empower startups to align their branding with customer expectations, leading to increased market relevance.</a:t>
            </a:r>
            <a:endParaRPr b="0" lang="fr-FR"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Google Shape;202;p31" title="futuristic-fantasy-scene-with-abstract-costume (2).jpg"/>
          <p:cNvSpPr/>
          <p:nvPr/>
        </p:nvSpPr>
        <p:spPr>
          <a:xfrm>
            <a:off x="5721120" y="279360"/>
            <a:ext cx="3055320" cy="4584240"/>
          </a:xfrm>
          <a:prstGeom prst="roundRect">
            <a:avLst>
              <a:gd name="adj" fmla="val 7585"/>
            </a:avLst>
          </a:prstGeom>
          <a:blipFill rotWithShape="0">
            <a:blip r:embed="rId1"/>
            <a:srcRect/>
            <a:stretch/>
          </a:blip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OpenSymbol"/>
            </a:endParaRPr>
          </a:p>
        </p:txBody>
      </p:sp>
      <p:sp>
        <p:nvSpPr>
          <p:cNvPr id="100" name="PlaceHolder 1"/>
          <p:cNvSpPr>
            <a:spLocks noGrp="1"/>
          </p:cNvSpPr>
          <p:nvPr>
            <p:ph type="title"/>
          </p:nvPr>
        </p:nvSpPr>
        <p:spPr>
          <a:xfrm>
            <a:off x="561960" y="324000"/>
            <a:ext cx="4962240" cy="169524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Aboreto"/>
                <a:ea typeface="Aboreto"/>
              </a:rPr>
              <a:t>Conclusions</a:t>
            </a:r>
            <a:endParaRPr b="0" lang="fr-FR" sz="2600" strike="noStrike" u="none">
              <a:solidFill>
                <a:schemeClr val="dk1"/>
              </a:solidFill>
              <a:effectLst/>
              <a:uFillTx/>
              <a:latin typeface="Arial"/>
            </a:endParaRPr>
          </a:p>
        </p:txBody>
      </p:sp>
      <p:sp>
        <p:nvSpPr>
          <p:cNvPr id="101" name="PlaceHolder 2"/>
          <p:cNvSpPr>
            <a:spLocks noGrp="1"/>
          </p:cNvSpPr>
          <p:nvPr>
            <p:ph/>
          </p:nvPr>
        </p:nvSpPr>
        <p:spPr>
          <a:xfrm>
            <a:off x="1704960" y="2305080"/>
            <a:ext cx="3819240" cy="2514240"/>
          </a:xfrm>
          <a:prstGeom prst="rect">
            <a:avLst/>
          </a:prstGeom>
          <a:noFill/>
          <a:ln w="0">
            <a:noFill/>
          </a:ln>
        </p:spPr>
        <p:txBody>
          <a:bodyPr lIns="91440" rIns="91440" tIns="91440" bIns="91440" anchor="b">
            <a:normAutofit/>
          </a:bodyPr>
          <a:p>
            <a:pPr indent="0">
              <a:lnSpc>
                <a:spcPct val="100000"/>
              </a:lnSpc>
              <a:buNone/>
              <a:tabLst>
                <a:tab algn="l" pos="0"/>
              </a:tabLst>
            </a:pPr>
            <a:r>
              <a:rPr b="0" lang="en" sz="1300" strike="noStrike" u="none">
                <a:solidFill>
                  <a:schemeClr val="dk1"/>
                </a:solidFill>
                <a:effectLst/>
                <a:uFillTx/>
                <a:latin typeface="Be Vietnam Pro Light"/>
                <a:ea typeface="Be Vietnam Pro Light"/>
              </a:rPr>
              <a:t>AI-generated branding provides immense advantages for startups and small businesses. From cost savings to the ability to generate customized and relevant branding strategies, AI is a game changer. Embrace these innovations to stand out in a competitive landscape and transform your brand journey into a compelling success story.</a:t>
            </a:r>
            <a:endParaRPr b="0" lang="fr-FR"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666720" y="495360"/>
            <a:ext cx="5086080" cy="1056960"/>
          </a:xfrm>
          <a:prstGeom prst="rect">
            <a:avLst/>
          </a:prstGeom>
          <a:noFill/>
          <a:ln w="0">
            <a:noFill/>
          </a:ln>
        </p:spPr>
        <p:txBody>
          <a:bodyPr lIns="91440" rIns="91440" tIns="91440" bIns="91440" anchor="b">
            <a:normAutofit/>
          </a:bodyPr>
          <a:p>
            <a:pPr indent="0">
              <a:lnSpc>
                <a:spcPct val="100000"/>
              </a:lnSpc>
              <a:buNone/>
              <a:tabLst>
                <a:tab algn="l" pos="0"/>
              </a:tabLst>
            </a:pPr>
            <a:r>
              <a:rPr b="0" lang="en" sz="4000" strike="noStrike" u="none">
                <a:solidFill>
                  <a:schemeClr val="dk1"/>
                </a:solidFill>
                <a:effectLst/>
                <a:uFillTx/>
                <a:latin typeface="Aboreto"/>
                <a:ea typeface="Aboreto"/>
              </a:rPr>
              <a:t>Thank you!</a:t>
            </a:r>
            <a:endParaRPr b="0" lang="fr-FR" sz="4000" strike="noStrike" u="none">
              <a:solidFill>
                <a:schemeClr val="dk1"/>
              </a:solidFill>
              <a:effectLst/>
              <a:uFillTx/>
              <a:latin typeface="Arial"/>
            </a:endParaRPr>
          </a:p>
        </p:txBody>
      </p:sp>
      <p:sp>
        <p:nvSpPr>
          <p:cNvPr id="103" name="PlaceHolder 2"/>
          <p:cNvSpPr>
            <a:spLocks noGrp="1"/>
          </p:cNvSpPr>
          <p:nvPr>
            <p:ph type="subTitle"/>
          </p:nvPr>
        </p:nvSpPr>
        <p:spPr>
          <a:xfrm>
            <a:off x="771480" y="1523880"/>
            <a:ext cx="4447800" cy="12283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trike="noStrike" u="none">
                <a:solidFill>
                  <a:schemeClr val="dk1"/>
                </a:solidFill>
                <a:effectLst/>
                <a:uFillTx/>
                <a:latin typeface="Be Vietnam Pro Light"/>
                <a:ea typeface="Be Vietnam Pro Light"/>
              </a:rPr>
              <a:t>Do you have any questions?</a:t>
            </a:r>
            <a:endParaRPr b="0" lang="en-US" sz="1200" strike="noStrike" u="none">
              <a:solidFill>
                <a:srgbClr val="000000"/>
              </a:solidFill>
              <a:effectLst/>
              <a:uFillTx/>
              <a:latin typeface="OpenSymbol"/>
            </a:endParaRPr>
          </a:p>
        </p:txBody>
      </p:sp>
      <p:grpSp>
        <p:nvGrpSpPr>
          <p:cNvPr id="104" name="Google Shape;334;p41"/>
          <p:cNvGrpSpPr/>
          <p:nvPr/>
        </p:nvGrpSpPr>
        <p:grpSpPr>
          <a:xfrm>
            <a:off x="841320" y="2755080"/>
            <a:ext cx="275760" cy="275760"/>
            <a:chOff x="841320" y="2755080"/>
            <a:chExt cx="275760" cy="275760"/>
          </a:xfrm>
        </p:grpSpPr>
        <p:sp>
          <p:nvSpPr>
            <p:cNvPr id="105" name="Google Shape;335;p41"/>
            <p:cNvSpPr/>
            <p:nvPr/>
          </p:nvSpPr>
          <p:spPr>
            <a:xfrm>
              <a:off x="841320" y="2755080"/>
              <a:ext cx="275760" cy="275760"/>
            </a:xfrm>
            <a:custGeom>
              <a:avLst/>
              <a:gdLst>
                <a:gd name="textAreaLeft" fmla="*/ 0 w 275760"/>
                <a:gd name="textAreaRight" fmla="*/ 276120 w 275760"/>
                <a:gd name="textAreaTop" fmla="*/ 0 h 275760"/>
                <a:gd name="textAreaBottom" fmla="*/ 276120 h 27576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6" name="Google Shape;336;p41"/>
            <p:cNvSpPr/>
            <p:nvPr/>
          </p:nvSpPr>
          <p:spPr>
            <a:xfrm>
              <a:off x="905400" y="2820600"/>
              <a:ext cx="146880" cy="144000"/>
            </a:xfrm>
            <a:custGeom>
              <a:avLst/>
              <a:gdLst>
                <a:gd name="textAreaLeft" fmla="*/ 0 w 146880"/>
                <a:gd name="textAreaRight" fmla="*/ 147240 w 146880"/>
                <a:gd name="textAreaTop" fmla="*/ 0 h 144000"/>
                <a:gd name="textAreaBottom" fmla="*/ 144360 h 14400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7" name="Google Shape;337;p41"/>
            <p:cNvSpPr/>
            <p:nvPr/>
          </p:nvSpPr>
          <p:spPr>
            <a:xfrm>
              <a:off x="1035000" y="2790720"/>
              <a:ext cx="37440" cy="37080"/>
            </a:xfrm>
            <a:custGeom>
              <a:avLst/>
              <a:gdLst>
                <a:gd name="textAreaLeft" fmla="*/ 0 w 37440"/>
                <a:gd name="textAreaRight" fmla="*/ 37800 w 37440"/>
                <a:gd name="textAreaTop" fmla="*/ 0 h 37080"/>
                <a:gd name="textAreaBottom" fmla="*/ 37440 h 370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grpSp>
        <p:nvGrpSpPr>
          <p:cNvPr id="108" name="Google Shape;338;p41"/>
          <p:cNvGrpSpPr/>
          <p:nvPr/>
        </p:nvGrpSpPr>
        <p:grpSpPr>
          <a:xfrm>
            <a:off x="1489320" y="2773800"/>
            <a:ext cx="266400" cy="238320"/>
            <a:chOff x="1489320" y="2773800"/>
            <a:chExt cx="266400" cy="238320"/>
          </a:xfrm>
        </p:grpSpPr>
        <p:sp>
          <p:nvSpPr>
            <p:cNvPr id="109" name="Google Shape;339;p41"/>
            <p:cNvSpPr/>
            <p:nvPr/>
          </p:nvSpPr>
          <p:spPr>
            <a:xfrm>
              <a:off x="1498680" y="2858040"/>
              <a:ext cx="60840" cy="154080"/>
            </a:xfrm>
            <a:custGeom>
              <a:avLst/>
              <a:gdLst>
                <a:gd name="textAreaLeft" fmla="*/ 0 w 60840"/>
                <a:gd name="textAreaRight" fmla="*/ 61200 w 60840"/>
                <a:gd name="textAreaTop" fmla="*/ 0 h 154080"/>
                <a:gd name="textAreaBottom" fmla="*/ 154440 h 15408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0" name="Google Shape;340;p41"/>
            <p:cNvSpPr/>
            <p:nvPr/>
          </p:nvSpPr>
          <p:spPr>
            <a:xfrm>
              <a:off x="1489320" y="2773800"/>
              <a:ext cx="70200" cy="70200"/>
            </a:xfrm>
            <a:custGeom>
              <a:avLst/>
              <a:gdLst>
                <a:gd name="textAreaLeft" fmla="*/ 0 w 70200"/>
                <a:gd name="textAreaRight" fmla="*/ 70560 w 70200"/>
                <a:gd name="textAreaTop" fmla="*/ 0 h 70200"/>
                <a:gd name="textAreaBottom" fmla="*/ 70560 h 7020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fillRef idx="0"/>
            <a:effectRef idx="0"/>
            <a:fontRef idx="minor"/>
          </p:style>
          <p:txBody>
            <a:bodyPr tIns="35280" bIns="352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1" name="Google Shape;341;p41"/>
            <p:cNvSpPr/>
            <p:nvPr/>
          </p:nvSpPr>
          <p:spPr>
            <a:xfrm>
              <a:off x="1591920" y="2858040"/>
              <a:ext cx="163800" cy="154080"/>
            </a:xfrm>
            <a:custGeom>
              <a:avLst/>
              <a:gdLst>
                <a:gd name="textAreaLeft" fmla="*/ 0 w 163800"/>
                <a:gd name="textAreaRight" fmla="*/ 164160 w 163800"/>
                <a:gd name="textAreaTop" fmla="*/ 0 h 154080"/>
                <a:gd name="textAreaBottom" fmla="*/ 154440 h 15408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sp>
        <p:nvSpPr>
          <p:cNvPr id="112" name="Google Shape;342;p41"/>
          <p:cNvSpPr/>
          <p:nvPr/>
        </p:nvSpPr>
        <p:spPr>
          <a:xfrm>
            <a:off x="5905440" y="4143240"/>
            <a:ext cx="2714400" cy="256680"/>
          </a:xfrm>
          <a:prstGeom prst="rect">
            <a:avLst/>
          </a:prstGeom>
          <a:noFill/>
          <a:ln w="0">
            <a:noFill/>
          </a:ln>
        </p:spPr>
        <p:style>
          <a:lnRef idx="0"/>
          <a:fillRef idx="0"/>
          <a:effectRef idx="0"/>
          <a:fontRef idx="minor"/>
        </p:style>
        <p:txBody>
          <a:bodyPr lIns="0" rIns="0" tIns="0" bIns="0" anchor="t">
            <a:normAutofit/>
          </a:bodyPr>
          <a:p>
            <a:pPr algn="r" defTabSz="914400">
              <a:lnSpc>
                <a:spcPct val="100000"/>
              </a:lnSpc>
              <a:tabLst>
                <a:tab algn="l" pos="0"/>
              </a:tabLst>
            </a:pPr>
            <a:r>
              <a:rPr b="0" lang="en" sz="1000" strike="noStrike" u="none">
                <a:solidFill>
                  <a:schemeClr val="dk1"/>
                </a:solidFill>
                <a:effectLst/>
                <a:uFillTx/>
                <a:latin typeface="Arial"/>
              </a:rPr>
              <a:t>+00 000 000 000</a:t>
            </a:r>
            <a:endParaRPr b="0" lang="en-US" sz="1000" strike="noStrike" u="none">
              <a:solidFill>
                <a:srgbClr val="000000"/>
              </a:solidFill>
              <a:effectLst/>
              <a:uFillTx/>
              <a:latin typeface="OpenSymbol"/>
            </a:endParaRPr>
          </a:p>
        </p:txBody>
      </p:sp>
      <p:sp>
        <p:nvSpPr>
          <p:cNvPr id="113" name="Google Shape;343;p41"/>
          <p:cNvSpPr/>
          <p:nvPr/>
        </p:nvSpPr>
        <p:spPr>
          <a:xfrm>
            <a:off x="2128320" y="2756160"/>
            <a:ext cx="268200" cy="273960"/>
          </a:xfrm>
          <a:custGeom>
            <a:avLst/>
            <a:gdLst>
              <a:gd name="textAreaLeft" fmla="*/ 0 w 268200"/>
              <a:gd name="textAreaRight" fmla="*/ 268560 w 268200"/>
              <a:gd name="textAreaTop" fmla="*/ 0 h 273960"/>
              <a:gd name="textAreaBottom" fmla="*/ 274320 h 273960"/>
            </a:gdLst>
            <a:ahLst/>
            <a:cxnLst/>
            <a:rect l="textAreaLeft" t="textAreaTop" r="textAreaRight" b="textAreaBottom"/>
            <a:pathLst>
              <a:path w="6712561" h="6860069">
                <a:moveTo>
                  <a:pt x="3994869" y="2904749"/>
                </a:moveTo>
                <a:lnTo>
                  <a:pt x="6493788" y="0"/>
                </a:lnTo>
                <a:lnTo>
                  <a:pt x="5901628" y="0"/>
                </a:lnTo>
                <a:lnTo>
                  <a:pt x="3731848" y="2522189"/>
                </a:lnTo>
                <a:lnTo>
                  <a:pt x="1998833" y="0"/>
                </a:lnTo>
                <a:lnTo>
                  <a:pt x="0" y="0"/>
                </a:lnTo>
                <a:lnTo>
                  <a:pt x="2620640" y="3813966"/>
                </a:lnTo>
                <a:lnTo>
                  <a:pt x="0" y="6860070"/>
                </a:lnTo>
                <a:lnTo>
                  <a:pt x="592216" y="6860070"/>
                </a:lnTo>
                <a:lnTo>
                  <a:pt x="2883548" y="4196581"/>
                </a:lnTo>
                <a:lnTo>
                  <a:pt x="4713728" y="6860070"/>
                </a:lnTo>
                <a:lnTo>
                  <a:pt x="6712561" y="6860070"/>
                </a:lnTo>
                <a:lnTo>
                  <a:pt x="3994757" y="2904749"/>
                </a:lnTo>
                <a:lnTo>
                  <a:pt x="3994925" y="2904749"/>
                </a:lnTo>
                <a:close/>
                <a:moveTo>
                  <a:pt x="3183768" y="3847528"/>
                </a:moveTo>
                <a:lnTo>
                  <a:pt x="2918230" y="3467765"/>
                </a:lnTo>
                <a:lnTo>
                  <a:pt x="805563" y="445770"/>
                </a:lnTo>
                <a:lnTo>
                  <a:pt x="1715115" y="445770"/>
                </a:lnTo>
                <a:lnTo>
                  <a:pt x="3420106" y="2884611"/>
                </a:lnTo>
                <a:lnTo>
                  <a:pt x="3685644" y="3264375"/>
                </a:lnTo>
                <a:lnTo>
                  <a:pt x="5901907" y="6434494"/>
                </a:lnTo>
                <a:lnTo>
                  <a:pt x="4992356" y="6434494"/>
                </a:lnTo>
                <a:lnTo>
                  <a:pt x="3183824" y="3847640"/>
                </a:lnTo>
                <a:lnTo>
                  <a:pt x="3183824" y="3847472"/>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Google Shape;202;p31" title="futuristic-fantasy-scene-with-abstract-costume (2).jpg"/>
          <p:cNvSpPr/>
          <p:nvPr/>
        </p:nvSpPr>
        <p:spPr>
          <a:xfrm>
            <a:off x="5721120" y="279360"/>
            <a:ext cx="3055320" cy="4584240"/>
          </a:xfrm>
          <a:prstGeom prst="roundRect">
            <a:avLst>
              <a:gd name="adj" fmla="val 7585"/>
            </a:avLst>
          </a:prstGeom>
          <a:blipFill rotWithShape="0">
            <a:blip r:embed="rId1"/>
            <a:srcRect/>
            <a:stretch/>
          </a:blip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OpenSymbol"/>
            </a:endParaRPr>
          </a:p>
        </p:txBody>
      </p:sp>
      <p:sp>
        <p:nvSpPr>
          <p:cNvPr id="71" name="PlaceHolder 1"/>
          <p:cNvSpPr>
            <a:spLocks noGrp="1"/>
          </p:cNvSpPr>
          <p:nvPr>
            <p:ph type="title"/>
          </p:nvPr>
        </p:nvSpPr>
        <p:spPr>
          <a:xfrm>
            <a:off x="561960" y="324000"/>
            <a:ext cx="4962240" cy="169524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Aboreto"/>
                <a:ea typeface="Aboreto"/>
              </a:rPr>
              <a:t>Introduction</a:t>
            </a:r>
            <a:endParaRPr b="0" lang="fr-FR" sz="2600" strike="noStrike" u="none">
              <a:solidFill>
                <a:schemeClr val="dk1"/>
              </a:solidFill>
              <a:effectLst/>
              <a:uFillTx/>
              <a:latin typeface="Arial"/>
            </a:endParaRPr>
          </a:p>
        </p:txBody>
      </p:sp>
      <p:sp>
        <p:nvSpPr>
          <p:cNvPr id="72" name="PlaceHolder 2"/>
          <p:cNvSpPr>
            <a:spLocks noGrp="1"/>
          </p:cNvSpPr>
          <p:nvPr>
            <p:ph/>
          </p:nvPr>
        </p:nvSpPr>
        <p:spPr>
          <a:xfrm>
            <a:off x="1704960" y="2305080"/>
            <a:ext cx="3819240" cy="2514240"/>
          </a:xfrm>
          <a:prstGeom prst="rect">
            <a:avLst/>
          </a:prstGeom>
          <a:noFill/>
          <a:ln w="0">
            <a:noFill/>
          </a:ln>
        </p:spPr>
        <p:txBody>
          <a:bodyPr lIns="91440" rIns="91440" tIns="91440" bIns="91440" anchor="b">
            <a:normAutofit/>
          </a:bodyPr>
          <a:p>
            <a:pPr indent="0">
              <a:lnSpc>
                <a:spcPct val="100000"/>
              </a:lnSpc>
              <a:buNone/>
              <a:tabLst>
                <a:tab algn="l" pos="0"/>
              </a:tabLst>
            </a:pPr>
            <a:r>
              <a:rPr b="0" lang="en" sz="1300" strike="noStrike" u="none">
                <a:solidFill>
                  <a:schemeClr val="dk1"/>
                </a:solidFill>
                <a:effectLst/>
                <a:uFillTx/>
                <a:latin typeface="Be Vietnam Pro Light"/>
                <a:ea typeface="Be Vietnam Pro Light"/>
              </a:rPr>
              <a:t>AI-generated branding offers startups and small businesses an innovative way to establish their identity. By leveraging advanced technologies, these businesses can enhance their brand presence and create memorable experiences. In this presentation, we will explore the significant benefits that AI branding brings to the table.</a:t>
            </a:r>
            <a:endParaRPr b="0" lang="fr-FR"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3" name="Google Shape;209;p32" descr=""/>
          <p:cNvPicPr/>
          <p:nvPr/>
        </p:nvPicPr>
        <p:blipFill>
          <a:blip r:embed="rId1"/>
          <a:srcRect l="603" t="0" r="603" b="0"/>
          <a:stretch/>
        </p:blipFill>
        <p:spPr>
          <a:xfrm>
            <a:off x="-7560" y="-7560"/>
            <a:ext cx="9143640" cy="5187960"/>
          </a:xfrm>
          <a:prstGeom prst="rect">
            <a:avLst/>
          </a:prstGeom>
          <a:noFill/>
          <a:ln w="0">
            <a:noFill/>
          </a:ln>
        </p:spPr>
      </p:pic>
      <p:sp>
        <p:nvSpPr>
          <p:cNvPr id="74" name="Google Shape;210;p32"/>
          <p:cNvSpPr/>
          <p:nvPr/>
        </p:nvSpPr>
        <p:spPr>
          <a:xfrm>
            <a:off x="0" y="-10800"/>
            <a:ext cx="9143640" cy="5194440"/>
          </a:xfrm>
          <a:custGeom>
            <a:avLst/>
            <a:gdLst>
              <a:gd name="textAreaLeft" fmla="*/ 0 w 9143640"/>
              <a:gd name="textAreaRight" fmla="*/ 9144000 w 9143640"/>
              <a:gd name="textAreaTop" fmla="*/ 0 h 5194440"/>
              <a:gd name="textAreaBottom" fmla="*/ 5194800 h 5194440"/>
            </a:gdLst>
            <a:ahLst/>
            <a:cxnLst/>
            <a:rect l="textAreaLeft" t="textAreaTop" r="textAreaRight" b="textAreaBottom"/>
            <a:pathLst>
              <a:path w="12192000" h="6858000">
                <a:moveTo>
                  <a:pt x="0" y="0"/>
                </a:moveTo>
                <a:lnTo>
                  <a:pt x="0" y="6858000"/>
                </a:lnTo>
                <a:lnTo>
                  <a:pt x="12192000" y="6858000"/>
                </a:lnTo>
                <a:lnTo>
                  <a:pt x="12192000" y="0"/>
                </a:lnTo>
                <a:lnTo>
                  <a:pt x="0" y="0"/>
                </a:lnTo>
                <a:close/>
                <a:moveTo>
                  <a:pt x="11394757" y="3293936"/>
                </a:moveTo>
                <a:cubicBezTo>
                  <a:pt x="11394757" y="3459290"/>
                  <a:pt x="11260709" y="3593338"/>
                  <a:pt x="11095355" y="3593338"/>
                </a:cubicBezTo>
                <a:lnTo>
                  <a:pt x="7411339" y="3593338"/>
                </a:lnTo>
                <a:cubicBezTo>
                  <a:pt x="7245985" y="3593338"/>
                  <a:pt x="7111937" y="3727387"/>
                  <a:pt x="7111937" y="3892741"/>
                </a:cubicBezTo>
                <a:lnTo>
                  <a:pt x="7111937" y="5664454"/>
                </a:lnTo>
                <a:cubicBezTo>
                  <a:pt x="7111937" y="5829808"/>
                  <a:pt x="6977888" y="5963857"/>
                  <a:pt x="6812534" y="5963857"/>
                </a:cubicBezTo>
                <a:lnTo>
                  <a:pt x="1096645" y="5963857"/>
                </a:lnTo>
                <a:cubicBezTo>
                  <a:pt x="931291" y="5963857"/>
                  <a:pt x="797243" y="5829808"/>
                  <a:pt x="797243" y="5664454"/>
                </a:cubicBezTo>
                <a:lnTo>
                  <a:pt x="797243" y="2976436"/>
                </a:lnTo>
                <a:cubicBezTo>
                  <a:pt x="797243" y="2811082"/>
                  <a:pt x="931291" y="2677033"/>
                  <a:pt x="1096645" y="2677033"/>
                </a:cubicBezTo>
                <a:lnTo>
                  <a:pt x="4521708" y="2677033"/>
                </a:lnTo>
                <a:cubicBezTo>
                  <a:pt x="4687062" y="2677033"/>
                  <a:pt x="4821111" y="2542985"/>
                  <a:pt x="4821111" y="2377631"/>
                </a:cubicBezTo>
                <a:lnTo>
                  <a:pt x="4821111" y="1193610"/>
                </a:lnTo>
                <a:cubicBezTo>
                  <a:pt x="4821111" y="1028255"/>
                  <a:pt x="4955159" y="894207"/>
                  <a:pt x="5120513" y="894207"/>
                </a:cubicBezTo>
                <a:lnTo>
                  <a:pt x="11095355" y="894207"/>
                </a:lnTo>
                <a:cubicBezTo>
                  <a:pt x="11260709" y="894207"/>
                  <a:pt x="11394757" y="1028255"/>
                  <a:pt x="11394757" y="1193610"/>
                </a:cubicBezTo>
                <a:lnTo>
                  <a:pt x="11394757" y="3293999"/>
                </a:lnTo>
                <a:close/>
              </a:path>
            </a:pathLst>
          </a:custGeom>
          <a:gradFill rotWithShape="0">
            <a:gsLst>
              <a:gs pos="0">
                <a:srgbClr val="ffffff"/>
              </a:gs>
              <a:gs pos="100000">
                <a:srgbClr val="d9d9d9"/>
              </a:gs>
            </a:gsLst>
            <a:lin ang="8094000"/>
          </a:gradFill>
          <a:ln w="0">
            <a:noFill/>
          </a:ln>
          <a:effectLst>
            <a:outerShdw algn="bl" blurRad="57240" dir="5400000" dist="19080" rotWithShape="0">
              <a:srgbClr val="000000">
                <a:alpha val="50000"/>
              </a:srgbClr>
            </a:outerShdw>
          </a:effectLst>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5" name="Google Shape;211;p32"/>
          <p:cNvSpPr/>
          <p:nvPr/>
        </p:nvSpPr>
        <p:spPr>
          <a:xfrm>
            <a:off x="5572080" y="2962440"/>
            <a:ext cx="2676240" cy="828360"/>
          </a:xfrm>
          <a:prstGeom prst="rect">
            <a:avLst/>
          </a:prstGeom>
          <a:noFill/>
          <a:ln w="0">
            <a:noFill/>
          </a:ln>
        </p:spPr>
        <p:style>
          <a:lnRef idx="0"/>
          <a:fillRef idx="0"/>
          <a:effectRef idx="0"/>
          <a:fontRef idx="minor"/>
        </p:style>
        <p:txBody>
          <a:bodyPr lIns="870823080" rIns="870823080" tIns="414360" bIns="414360" anchor="t">
            <a:normAutofit fontScale="25000" lnSpcReduction="19999"/>
          </a:bodyPr>
          <a:p>
            <a:pPr algn="ctr" defTabSz="914400">
              <a:lnSpc>
                <a:spcPct val="100000"/>
              </a:lnSpc>
              <a:tabLst>
                <a:tab algn="l" pos="0"/>
              </a:tabLst>
            </a:pPr>
            <a:endParaRPr b="0" lang="fr-FR" sz="1800" strike="noStrike" u="none">
              <a:solidFill>
                <a:schemeClr val="dk1"/>
              </a:solidFill>
              <a:effectLst/>
              <a:uFillTx/>
              <a:latin typeface="Arial"/>
            </a:endParaRPr>
          </a:p>
        </p:txBody>
      </p:sp>
      <p:sp>
        <p:nvSpPr>
          <p:cNvPr id="76" name="PlaceHolder 1"/>
          <p:cNvSpPr>
            <a:spLocks noGrp="1"/>
          </p:cNvSpPr>
          <p:nvPr>
            <p:ph type="subTitle"/>
          </p:nvPr>
        </p:nvSpPr>
        <p:spPr>
          <a:xfrm>
            <a:off x="5915160" y="3962520"/>
            <a:ext cx="2504880" cy="580680"/>
          </a:xfrm>
          <a:prstGeom prst="rect">
            <a:avLst/>
          </a:prstGeom>
          <a:noFill/>
          <a:ln w="0">
            <a:noFill/>
          </a:ln>
        </p:spPr>
        <p:txBody>
          <a:bodyPr lIns="91440" rIns="91440" tIns="91440" bIns="91440" anchor="b">
            <a:normAutofit/>
          </a:bodyPr>
          <a:p>
            <a:pPr algn="ctr"/>
            <a:endParaRPr b="0" lang="en-US" sz="1400" strike="noStrike" u="none">
              <a:solidFill>
                <a:schemeClr val="dk1"/>
              </a:solidFill>
              <a:effectLst/>
              <a:uFillTx/>
              <a:latin typeface="Be Vietnam Pro Light"/>
              <a:ea typeface="Be Vietnam Pro Light"/>
            </a:endParaRPr>
          </a:p>
        </p:txBody>
      </p:sp>
      <p:sp>
        <p:nvSpPr>
          <p:cNvPr id="77" name="PlaceHolder 2"/>
          <p:cNvSpPr>
            <a:spLocks noGrp="1"/>
          </p:cNvSpPr>
          <p:nvPr>
            <p:ph type="title"/>
          </p:nvPr>
        </p:nvSpPr>
        <p:spPr>
          <a:xfrm>
            <a:off x="504720" y="704880"/>
            <a:ext cx="3323880" cy="1056960"/>
          </a:xfrm>
          <a:prstGeom prst="rect">
            <a:avLst/>
          </a:prstGeom>
          <a:noFill/>
          <a:ln w="0">
            <a:noFill/>
          </a:ln>
        </p:spPr>
        <p:txBody>
          <a:bodyPr lIns="91440" rIns="91440" tIns="91440" bIns="91440" anchor="ctr">
            <a:normAutofit fontScale="92500" lnSpcReduction="9999"/>
          </a:bodyPr>
          <a:p>
            <a:pPr indent="0">
              <a:lnSpc>
                <a:spcPct val="100000"/>
              </a:lnSpc>
              <a:buNone/>
              <a:tabLst>
                <a:tab algn="l" pos="0"/>
              </a:tabLst>
            </a:pPr>
            <a:r>
              <a:rPr b="0" lang="en" sz="3300" strike="noStrike" u="none">
                <a:solidFill>
                  <a:schemeClr val="dk1"/>
                </a:solidFill>
                <a:effectLst/>
                <a:uFillTx/>
                <a:latin typeface="Aboreto"/>
                <a:ea typeface="Aboreto"/>
              </a:rPr>
              <a:t>Benefits of AI-Generated Branding</a:t>
            </a:r>
            <a:endParaRPr b="0" lang="fr-FR" sz="3300" strike="noStrike" u="none">
              <a:solidFill>
                <a:schemeClr val="dk1"/>
              </a:solidFill>
              <a:effectLst/>
              <a:uFillTx/>
              <a:latin typeface="Arial"/>
            </a:endParaRPr>
          </a:p>
        </p:txBody>
      </p:sp>
      <p:sp>
        <p:nvSpPr>
          <p:cNvPr id="78" name="PlaceHolder 3"/>
          <p:cNvSpPr>
            <a:spLocks noGrp="1"/>
          </p:cNvSpPr>
          <p:nvPr>
            <p:ph type="title"/>
          </p:nvPr>
        </p:nvSpPr>
        <p:spPr>
          <a:xfrm>
            <a:off x="5762520" y="3000240"/>
            <a:ext cx="2285640" cy="790200"/>
          </a:xfrm>
          <a:prstGeom prst="rect">
            <a:avLst/>
          </a:prstGeom>
          <a:noFill/>
          <a:ln w="0">
            <a:noFill/>
          </a:ln>
        </p:spPr>
        <p:txBody>
          <a:bodyPr lIns="91440" rIns="91440" tIns="91440" bIns="91440" anchor="ctr">
            <a:normAutofit fontScale="77500" lnSpcReduction="19999"/>
          </a:bodyPr>
          <a:p>
            <a:pPr indent="0" algn="ctr">
              <a:lnSpc>
                <a:spcPct val="100000"/>
              </a:lnSpc>
              <a:buNone/>
              <a:tabLst>
                <a:tab algn="l" pos="0"/>
              </a:tabLst>
            </a:pPr>
            <a:r>
              <a:rPr b="0" lang="en" sz="6000" strike="noStrike" u="none">
                <a:solidFill>
                  <a:schemeClr val="dk1"/>
                </a:solidFill>
                <a:effectLst/>
                <a:uFillTx/>
                <a:latin typeface="Be Vietnam Pro ExtraLight"/>
                <a:ea typeface="Be Vietnam Pro ExtraLight"/>
              </a:rPr>
              <a:t>01</a:t>
            </a:r>
            <a:endParaRPr b="0" lang="fr-FR" sz="6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Google Shape;202;p31" title="futuristic-fantasy-scene-with-abstract-costume (2).jpg"/>
          <p:cNvSpPr/>
          <p:nvPr/>
        </p:nvSpPr>
        <p:spPr>
          <a:xfrm>
            <a:off x="5721120" y="279360"/>
            <a:ext cx="3055320" cy="4584240"/>
          </a:xfrm>
          <a:prstGeom prst="roundRect">
            <a:avLst>
              <a:gd name="adj" fmla="val 7585"/>
            </a:avLst>
          </a:prstGeom>
          <a:blipFill rotWithShape="0">
            <a:blip r:embed="rId1"/>
            <a:srcRect/>
            <a:stretch/>
          </a:blip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OpenSymbol"/>
            </a:endParaRPr>
          </a:p>
        </p:txBody>
      </p:sp>
      <p:sp>
        <p:nvSpPr>
          <p:cNvPr id="80" name="PlaceHolder 1"/>
          <p:cNvSpPr>
            <a:spLocks noGrp="1"/>
          </p:cNvSpPr>
          <p:nvPr>
            <p:ph type="title"/>
          </p:nvPr>
        </p:nvSpPr>
        <p:spPr>
          <a:xfrm>
            <a:off x="561960" y="324000"/>
            <a:ext cx="4962240" cy="169524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Aboreto"/>
                <a:ea typeface="Aboreto"/>
              </a:rPr>
              <a:t>Cost Efficiency</a:t>
            </a:r>
            <a:endParaRPr b="0" lang="fr-FR" sz="2600" strike="noStrike" u="none">
              <a:solidFill>
                <a:schemeClr val="dk1"/>
              </a:solidFill>
              <a:effectLst/>
              <a:uFillTx/>
              <a:latin typeface="Arial"/>
            </a:endParaRPr>
          </a:p>
        </p:txBody>
      </p:sp>
      <p:sp>
        <p:nvSpPr>
          <p:cNvPr id="81" name="PlaceHolder 2"/>
          <p:cNvSpPr>
            <a:spLocks noGrp="1"/>
          </p:cNvSpPr>
          <p:nvPr>
            <p:ph/>
          </p:nvPr>
        </p:nvSpPr>
        <p:spPr>
          <a:xfrm>
            <a:off x="1704960" y="2305080"/>
            <a:ext cx="3819240" cy="2514240"/>
          </a:xfrm>
          <a:prstGeom prst="rect">
            <a:avLst/>
          </a:prstGeom>
          <a:noFill/>
          <a:ln w="0">
            <a:noFill/>
          </a:ln>
        </p:spPr>
        <p:txBody>
          <a:bodyPr lIns="91440" rIns="91440" tIns="91440" bIns="91440" anchor="b">
            <a:normAutofit/>
          </a:bodyPr>
          <a:p>
            <a:pPr indent="0">
              <a:lnSpc>
                <a:spcPct val="100000"/>
              </a:lnSpc>
              <a:buNone/>
              <a:tabLst>
                <a:tab algn="l" pos="0"/>
              </a:tabLst>
            </a:pPr>
            <a:r>
              <a:rPr b="0" lang="en" sz="1300" strike="noStrike" u="none">
                <a:solidFill>
                  <a:schemeClr val="dk1"/>
                </a:solidFill>
                <a:effectLst/>
                <a:uFillTx/>
                <a:latin typeface="Be Vietnam Pro Light"/>
                <a:ea typeface="Be Vietnam Pro Light"/>
              </a:rPr>
              <a:t>AI branding significantly reduces expenses associated with traditional branding methods. By automating design processes, startups can allocate funds more effectively toward growth and innovation.</a:t>
            </a:r>
            <a:endParaRPr b="0" lang="fr-FR"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Time Savings</a:t>
            </a:r>
            <a:endParaRPr b="0" lang="fr-FR" sz="3000" strike="noStrike" u="none">
              <a:solidFill>
                <a:schemeClr val="dk1"/>
              </a:solidFill>
              <a:effectLst/>
              <a:uFillTx/>
              <a:latin typeface="Arial"/>
            </a:endParaRPr>
          </a:p>
        </p:txBody>
      </p:sp>
      <p:sp>
        <p:nvSpPr>
          <p:cNvPr id="83"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With AI-driven tools, the branding process is expedited, allowing startups to bring their products to market quicker. This efficiency transforms ideas into reality swiftly, enabling entrepreneurs to focus on their core business operations.</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Customization and Scalability</a:t>
            </a:r>
            <a:endParaRPr b="0" lang="fr-FR" sz="3000" strike="noStrike" u="none">
              <a:solidFill>
                <a:schemeClr val="dk1"/>
              </a:solidFill>
              <a:effectLst/>
              <a:uFillTx/>
              <a:latin typeface="Arial"/>
            </a:endParaRPr>
          </a:p>
        </p:txBody>
      </p:sp>
      <p:sp>
        <p:nvSpPr>
          <p:cNvPr id="85"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AI branding solutions allow startups to create unique brand identities that can grow with their business. These tools enable consistent branding across all platforms, while also offering the flexibility to adapt as the market evolves. This scalability ensures that as your business expands, your branding can effortlessly keep pace.</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Google Shape;209;p32" descr=""/>
          <p:cNvPicPr/>
          <p:nvPr/>
        </p:nvPicPr>
        <p:blipFill>
          <a:blip r:embed="rId1"/>
          <a:srcRect l="603" t="0" r="603" b="0"/>
          <a:stretch/>
        </p:blipFill>
        <p:spPr>
          <a:xfrm>
            <a:off x="-7560" y="-7560"/>
            <a:ext cx="9143640" cy="5187960"/>
          </a:xfrm>
          <a:prstGeom prst="rect">
            <a:avLst/>
          </a:prstGeom>
          <a:noFill/>
          <a:ln w="0">
            <a:noFill/>
          </a:ln>
        </p:spPr>
      </p:pic>
      <p:sp>
        <p:nvSpPr>
          <p:cNvPr id="87" name="Google Shape;210;p32"/>
          <p:cNvSpPr/>
          <p:nvPr/>
        </p:nvSpPr>
        <p:spPr>
          <a:xfrm>
            <a:off x="0" y="-10800"/>
            <a:ext cx="9143640" cy="5194440"/>
          </a:xfrm>
          <a:custGeom>
            <a:avLst/>
            <a:gdLst>
              <a:gd name="textAreaLeft" fmla="*/ 0 w 9143640"/>
              <a:gd name="textAreaRight" fmla="*/ 9144000 w 9143640"/>
              <a:gd name="textAreaTop" fmla="*/ 0 h 5194440"/>
              <a:gd name="textAreaBottom" fmla="*/ 5194800 h 5194440"/>
            </a:gdLst>
            <a:ahLst/>
            <a:cxnLst/>
            <a:rect l="textAreaLeft" t="textAreaTop" r="textAreaRight" b="textAreaBottom"/>
            <a:pathLst>
              <a:path w="12192000" h="6858000">
                <a:moveTo>
                  <a:pt x="0" y="0"/>
                </a:moveTo>
                <a:lnTo>
                  <a:pt x="0" y="6858000"/>
                </a:lnTo>
                <a:lnTo>
                  <a:pt x="12192000" y="6858000"/>
                </a:lnTo>
                <a:lnTo>
                  <a:pt x="12192000" y="0"/>
                </a:lnTo>
                <a:lnTo>
                  <a:pt x="0" y="0"/>
                </a:lnTo>
                <a:close/>
                <a:moveTo>
                  <a:pt x="11394757" y="3293936"/>
                </a:moveTo>
                <a:cubicBezTo>
                  <a:pt x="11394757" y="3459290"/>
                  <a:pt x="11260709" y="3593338"/>
                  <a:pt x="11095355" y="3593338"/>
                </a:cubicBezTo>
                <a:lnTo>
                  <a:pt x="7411339" y="3593338"/>
                </a:lnTo>
                <a:cubicBezTo>
                  <a:pt x="7245985" y="3593338"/>
                  <a:pt x="7111937" y="3727387"/>
                  <a:pt x="7111937" y="3892741"/>
                </a:cubicBezTo>
                <a:lnTo>
                  <a:pt x="7111937" y="5664454"/>
                </a:lnTo>
                <a:cubicBezTo>
                  <a:pt x="7111937" y="5829808"/>
                  <a:pt x="6977888" y="5963857"/>
                  <a:pt x="6812534" y="5963857"/>
                </a:cubicBezTo>
                <a:lnTo>
                  <a:pt x="1096645" y="5963857"/>
                </a:lnTo>
                <a:cubicBezTo>
                  <a:pt x="931291" y="5963857"/>
                  <a:pt x="797243" y="5829808"/>
                  <a:pt x="797243" y="5664454"/>
                </a:cubicBezTo>
                <a:lnTo>
                  <a:pt x="797243" y="2976436"/>
                </a:lnTo>
                <a:cubicBezTo>
                  <a:pt x="797243" y="2811082"/>
                  <a:pt x="931291" y="2677033"/>
                  <a:pt x="1096645" y="2677033"/>
                </a:cubicBezTo>
                <a:lnTo>
                  <a:pt x="4521708" y="2677033"/>
                </a:lnTo>
                <a:cubicBezTo>
                  <a:pt x="4687062" y="2677033"/>
                  <a:pt x="4821111" y="2542985"/>
                  <a:pt x="4821111" y="2377631"/>
                </a:cubicBezTo>
                <a:lnTo>
                  <a:pt x="4821111" y="1193610"/>
                </a:lnTo>
                <a:cubicBezTo>
                  <a:pt x="4821111" y="1028255"/>
                  <a:pt x="4955159" y="894207"/>
                  <a:pt x="5120513" y="894207"/>
                </a:cubicBezTo>
                <a:lnTo>
                  <a:pt x="11095355" y="894207"/>
                </a:lnTo>
                <a:cubicBezTo>
                  <a:pt x="11260709" y="894207"/>
                  <a:pt x="11394757" y="1028255"/>
                  <a:pt x="11394757" y="1193610"/>
                </a:cubicBezTo>
                <a:lnTo>
                  <a:pt x="11394757" y="3293999"/>
                </a:lnTo>
                <a:close/>
              </a:path>
            </a:pathLst>
          </a:custGeom>
          <a:gradFill rotWithShape="0">
            <a:gsLst>
              <a:gs pos="0">
                <a:srgbClr val="ffffff"/>
              </a:gs>
              <a:gs pos="100000">
                <a:srgbClr val="d9d9d9"/>
              </a:gs>
            </a:gsLst>
            <a:lin ang="8094000"/>
          </a:gradFill>
          <a:ln w="0">
            <a:noFill/>
          </a:ln>
          <a:effectLst>
            <a:outerShdw algn="bl" blurRad="57240" dir="5400000" dist="19080" rotWithShape="0">
              <a:srgbClr val="000000">
                <a:alpha val="50000"/>
              </a:srgbClr>
            </a:outerShdw>
          </a:effectLst>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8" name="Google Shape;211;p32"/>
          <p:cNvSpPr/>
          <p:nvPr/>
        </p:nvSpPr>
        <p:spPr>
          <a:xfrm>
            <a:off x="5572080" y="2962440"/>
            <a:ext cx="2676240" cy="828360"/>
          </a:xfrm>
          <a:prstGeom prst="rect">
            <a:avLst/>
          </a:prstGeom>
          <a:noFill/>
          <a:ln w="0">
            <a:noFill/>
          </a:ln>
        </p:spPr>
        <p:style>
          <a:lnRef idx="0"/>
          <a:fillRef idx="0"/>
          <a:effectRef idx="0"/>
          <a:fontRef idx="minor"/>
        </p:style>
        <p:txBody>
          <a:bodyPr lIns="870823080" rIns="870823080" tIns="414360" bIns="414360" anchor="t">
            <a:normAutofit fontScale="25000" lnSpcReduction="19999"/>
          </a:bodyPr>
          <a:p>
            <a:pPr algn="ctr" defTabSz="914400">
              <a:lnSpc>
                <a:spcPct val="100000"/>
              </a:lnSpc>
              <a:tabLst>
                <a:tab algn="l" pos="0"/>
              </a:tabLst>
            </a:pPr>
            <a:endParaRPr b="0" lang="fr-FR" sz="1800" strike="noStrike" u="none">
              <a:solidFill>
                <a:schemeClr val="dk1"/>
              </a:solidFill>
              <a:effectLst/>
              <a:uFillTx/>
              <a:latin typeface="Arial"/>
            </a:endParaRPr>
          </a:p>
        </p:txBody>
      </p:sp>
      <p:sp>
        <p:nvSpPr>
          <p:cNvPr id="89" name="PlaceHolder 1"/>
          <p:cNvSpPr>
            <a:spLocks noGrp="1"/>
          </p:cNvSpPr>
          <p:nvPr>
            <p:ph type="subTitle"/>
          </p:nvPr>
        </p:nvSpPr>
        <p:spPr>
          <a:xfrm>
            <a:off x="5915160" y="3962520"/>
            <a:ext cx="2504880" cy="580680"/>
          </a:xfrm>
          <a:prstGeom prst="rect">
            <a:avLst/>
          </a:prstGeom>
          <a:noFill/>
          <a:ln w="0">
            <a:noFill/>
          </a:ln>
        </p:spPr>
        <p:txBody>
          <a:bodyPr lIns="91440" rIns="91440" tIns="91440" bIns="91440" anchor="b">
            <a:normAutofit/>
          </a:bodyPr>
          <a:p>
            <a:pPr algn="ctr"/>
            <a:endParaRPr b="0" lang="en-US" sz="1400" strike="noStrike" u="none">
              <a:solidFill>
                <a:schemeClr val="dk1"/>
              </a:solidFill>
              <a:effectLst/>
              <a:uFillTx/>
              <a:latin typeface="Be Vietnam Pro Light"/>
              <a:ea typeface="Be Vietnam Pro Light"/>
            </a:endParaRPr>
          </a:p>
        </p:txBody>
      </p:sp>
      <p:sp>
        <p:nvSpPr>
          <p:cNvPr id="90" name="PlaceHolder 2"/>
          <p:cNvSpPr>
            <a:spLocks noGrp="1"/>
          </p:cNvSpPr>
          <p:nvPr>
            <p:ph type="title"/>
          </p:nvPr>
        </p:nvSpPr>
        <p:spPr>
          <a:xfrm>
            <a:off x="504720" y="704880"/>
            <a:ext cx="3323880" cy="1056960"/>
          </a:xfrm>
          <a:prstGeom prst="rect">
            <a:avLst/>
          </a:prstGeom>
          <a:noFill/>
          <a:ln w="0">
            <a:noFill/>
          </a:ln>
        </p:spPr>
        <p:txBody>
          <a:bodyPr lIns="91440" rIns="91440" tIns="91440" bIns="91440" anchor="ctr">
            <a:normAutofit fontScale="92500" lnSpcReduction="9999"/>
          </a:bodyPr>
          <a:p>
            <a:pPr indent="0">
              <a:lnSpc>
                <a:spcPct val="100000"/>
              </a:lnSpc>
              <a:buNone/>
              <a:tabLst>
                <a:tab algn="l" pos="0"/>
              </a:tabLst>
            </a:pPr>
            <a:r>
              <a:rPr b="0" lang="en" sz="3300" strike="noStrike" u="none">
                <a:solidFill>
                  <a:schemeClr val="dk1"/>
                </a:solidFill>
                <a:effectLst/>
                <a:uFillTx/>
                <a:latin typeface="Aboreto"/>
                <a:ea typeface="Aboreto"/>
              </a:rPr>
              <a:t>Enhanced Brand Identity</a:t>
            </a:r>
            <a:endParaRPr b="0" lang="fr-FR" sz="3300" strike="noStrike" u="none">
              <a:solidFill>
                <a:schemeClr val="dk1"/>
              </a:solidFill>
              <a:effectLst/>
              <a:uFillTx/>
              <a:latin typeface="Arial"/>
            </a:endParaRPr>
          </a:p>
        </p:txBody>
      </p:sp>
      <p:sp>
        <p:nvSpPr>
          <p:cNvPr id="91" name="PlaceHolder 3"/>
          <p:cNvSpPr>
            <a:spLocks noGrp="1"/>
          </p:cNvSpPr>
          <p:nvPr>
            <p:ph type="title"/>
          </p:nvPr>
        </p:nvSpPr>
        <p:spPr>
          <a:xfrm>
            <a:off x="5762520" y="3000240"/>
            <a:ext cx="2285640" cy="790200"/>
          </a:xfrm>
          <a:prstGeom prst="rect">
            <a:avLst/>
          </a:prstGeom>
          <a:noFill/>
          <a:ln w="0">
            <a:noFill/>
          </a:ln>
        </p:spPr>
        <p:txBody>
          <a:bodyPr lIns="91440" rIns="91440" tIns="91440" bIns="91440" anchor="ctr">
            <a:normAutofit fontScale="77500" lnSpcReduction="19999"/>
          </a:bodyPr>
          <a:p>
            <a:pPr indent="0" algn="ctr">
              <a:lnSpc>
                <a:spcPct val="100000"/>
              </a:lnSpc>
              <a:buNone/>
              <a:tabLst>
                <a:tab algn="l" pos="0"/>
              </a:tabLst>
            </a:pPr>
            <a:r>
              <a:rPr b="0" lang="en" sz="6000" strike="noStrike" u="none">
                <a:solidFill>
                  <a:schemeClr val="dk1"/>
                </a:solidFill>
                <a:effectLst/>
                <a:uFillTx/>
                <a:latin typeface="Be Vietnam Pro ExtraLight"/>
                <a:ea typeface="Be Vietnam Pro ExtraLight"/>
              </a:rPr>
              <a:t>02</a:t>
            </a:r>
            <a:endParaRPr b="0" lang="fr-FR" sz="6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Consistent Visuals</a:t>
            </a:r>
            <a:endParaRPr b="0" lang="fr-FR" sz="3000" strike="noStrike" u="none">
              <a:solidFill>
                <a:schemeClr val="dk1"/>
              </a:solidFill>
              <a:effectLst/>
              <a:uFillTx/>
              <a:latin typeface="Arial"/>
            </a:endParaRPr>
          </a:p>
        </p:txBody>
      </p:sp>
      <p:sp>
        <p:nvSpPr>
          <p:cNvPr id="93"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AI tools maintain a cohesive visual identity that resonates with target audiences. By ensuring uniformity in design elements, businesses can build trust and recognition in their branding, leading to stronger customer loyalty.</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Tailored Messaging</a:t>
            </a:r>
            <a:endParaRPr b="0" lang="fr-FR" sz="3000" strike="noStrike" u="none">
              <a:solidFill>
                <a:schemeClr val="dk1"/>
              </a:solidFill>
              <a:effectLst/>
              <a:uFillTx/>
              <a:latin typeface="Arial"/>
            </a:endParaRPr>
          </a:p>
        </p:txBody>
      </p:sp>
      <p:sp>
        <p:nvSpPr>
          <p:cNvPr id="95"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AI-driven analytics provide insights into customer preferences, allowing startups to craft personalized messaging. This tailored approach enhances engagement and fosters a deeper connection with the audience, elevating brand perception.</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AI Tools News by Slidesgo">
  <a:themeElements>
    <a:clrScheme name="Simple Light">
      <a:dk1>
        <a:srgbClr val="191919"/>
      </a:dk1>
      <a:lt1>
        <a:srgbClr val="ffffff"/>
      </a:lt1>
      <a:dk2>
        <a:srgbClr val="595959"/>
      </a:dk2>
      <a:lt2>
        <a:srgbClr val="d9d9d9"/>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LibreOffice/25.2.4.3$Linux_X86_64 LibreOffice_project/520$Build-3</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2025-07-16T07:01:11Z</dcterms:created>
  <dc:creator>Unknown Creator</dc:creator>
  <dc:description/>
  <dc:language>en-US</dc:language>
  <cp:lastModifiedBy>Unknown Creator</cp:lastModifiedBy>
  <dcterms:modified xsi:type="dcterms:W3CDTF">2025-07-16T07:01:11Z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