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6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250364-763A-433C-93A6-68082A1B7FC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CE35-DF4E-4B82-A0B8-5FCE7496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9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E.T Invasion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 date: 6/8/20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5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we decided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2.5D Space invaders styled game</a:t>
            </a:r>
          </a:p>
          <a:p>
            <a:r>
              <a:rPr lang="en-US" dirty="0" smtClean="0"/>
              <a:t>Challenging than the original</a:t>
            </a:r>
          </a:p>
          <a:p>
            <a:endParaRPr lang="en-US" dirty="0"/>
          </a:p>
          <a:p>
            <a:r>
              <a:rPr lang="en-US" dirty="0" smtClean="0"/>
              <a:t>Game name: E.T Invasion</a:t>
            </a:r>
          </a:p>
          <a:p>
            <a:r>
              <a:rPr lang="en-US" dirty="0" smtClean="0"/>
              <a:t>Platform: PC</a:t>
            </a:r>
            <a:endParaRPr lang="en-US" dirty="0"/>
          </a:p>
          <a:p>
            <a:r>
              <a:rPr lang="en-US" dirty="0" smtClean="0"/>
              <a:t>Target audience: Teens between 15-18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during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have: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3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Difficulty tweak (each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based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1 (Project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Napa:</a:t>
            </a:r>
          </a:p>
          <a:p>
            <a:r>
              <a:rPr lang="en-US" dirty="0" smtClean="0"/>
              <a:t>Main menu</a:t>
            </a:r>
          </a:p>
          <a:p>
            <a:r>
              <a:rPr lang="en-US" dirty="0" smtClean="0"/>
              <a:t>Player controls and UI (currently)</a:t>
            </a:r>
          </a:p>
          <a:p>
            <a:r>
              <a:rPr lang="en-US" dirty="0" smtClean="0"/>
              <a:t>Level 1 (level in general)</a:t>
            </a:r>
          </a:p>
          <a:p>
            <a:r>
              <a:rPr lang="en-US" smtClean="0"/>
              <a:t>Boss </a:t>
            </a:r>
            <a:r>
              <a:rPr lang="en-US" smtClean="0"/>
              <a:t>spawn </a:t>
            </a:r>
          </a:p>
          <a:p>
            <a:r>
              <a:rPr lang="en-US" smtClean="0"/>
              <a:t>Powerup</a:t>
            </a:r>
            <a:endParaRPr lang="en-US" dirty="0" smtClean="0"/>
          </a:p>
          <a:p>
            <a:r>
              <a:rPr lang="en-US" dirty="0" smtClean="0"/>
              <a:t>Enemy 1 &amp;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9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on task 2 (Project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Aniq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Level 2 and Level 3 (level general)</a:t>
            </a:r>
          </a:p>
          <a:p>
            <a:r>
              <a:rPr lang="en-US" dirty="0" smtClean="0"/>
              <a:t>Level design (map design)</a:t>
            </a:r>
          </a:p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Enemy 3</a:t>
            </a:r>
          </a:p>
          <a:p>
            <a:r>
              <a:rPr lang="en-US" dirty="0" smtClean="0"/>
              <a:t>GDD and 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That’s all we have!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08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124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E.T Invasion</vt:lpstr>
      <vt:lpstr>The Game we decided</vt:lpstr>
      <vt:lpstr>Our idea during brainstorming</vt:lpstr>
      <vt:lpstr>Roles on task 1 (Project Plan)</vt:lpstr>
      <vt:lpstr>Roles on task 2 (Project Plan)</vt:lpstr>
      <vt:lpstr>That’s all we have!</vt:lpstr>
    </vt:vector>
  </TitlesOfParts>
  <Company>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student</dc:creator>
  <cp:lastModifiedBy>student</cp:lastModifiedBy>
  <cp:revision>24</cp:revision>
  <dcterms:created xsi:type="dcterms:W3CDTF">2020-08-06T07:18:54Z</dcterms:created>
  <dcterms:modified xsi:type="dcterms:W3CDTF">2020-08-12T07:04:15Z</dcterms:modified>
</cp:coreProperties>
</file>