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5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7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20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97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26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71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10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87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0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9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3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6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0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2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5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0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19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3d/environments/landscapes/lowpoly-environment-pack-99479" TargetMode="External"/><Relationship Id="rId2" Type="http://schemas.openxmlformats.org/officeDocument/2006/relationships/hyperlink" Target="https://assetstore.unity.com/packages/3d/galactic-heroes-cartoon-spaceship-7018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setstore.unity.com/packages/3d/environments/roadways/low-poly-road-pack-67288" TargetMode="External"/><Relationship Id="rId4" Type="http://schemas.openxmlformats.org/officeDocument/2006/relationships/hyperlink" Target="https://assetstore.unity.com/packages/3d/environments/landscapes/low-poly-simple-nature-pack-162153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Idea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Plan date: 6/8/20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5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we decided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2.5D Space invaders styled game</a:t>
            </a:r>
          </a:p>
          <a:p>
            <a:r>
              <a:rPr lang="en-US" dirty="0" smtClean="0"/>
              <a:t>Challenging than the original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4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on 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Napa:</a:t>
            </a:r>
          </a:p>
          <a:p>
            <a:r>
              <a:rPr lang="en-US" dirty="0" smtClean="0"/>
              <a:t>Main menu</a:t>
            </a:r>
          </a:p>
          <a:p>
            <a:r>
              <a:rPr lang="en-US" dirty="0" smtClean="0"/>
              <a:t>Player controls and UI (currently)</a:t>
            </a:r>
          </a:p>
          <a:p>
            <a:r>
              <a:rPr lang="en-US" dirty="0" smtClean="0"/>
              <a:t>Level 1 (level in general)</a:t>
            </a:r>
          </a:p>
          <a:p>
            <a:r>
              <a:rPr lang="en-US" dirty="0" smtClean="0"/>
              <a:t>Boss spawn (if </a:t>
            </a:r>
            <a:r>
              <a:rPr lang="en-US" dirty="0" err="1" smtClean="0"/>
              <a:t>theres</a:t>
            </a:r>
            <a:r>
              <a:rPr lang="en-US" dirty="0" smtClean="0"/>
              <a:t> time)</a:t>
            </a:r>
          </a:p>
          <a:p>
            <a:r>
              <a:rPr lang="en-US" dirty="0" err="1" smtClean="0"/>
              <a:t>Powerup</a:t>
            </a:r>
            <a:endParaRPr lang="en-US" dirty="0" smtClean="0"/>
          </a:p>
          <a:p>
            <a:r>
              <a:rPr lang="en-US" dirty="0" smtClean="0"/>
              <a:t>Enemy 1 &amp; 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9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on 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Aniq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Level 2 and Level 3 (level general)</a:t>
            </a:r>
          </a:p>
          <a:p>
            <a:r>
              <a:rPr lang="en-US" dirty="0" smtClean="0"/>
              <a:t>Level design (map design)</a:t>
            </a:r>
          </a:p>
          <a:p>
            <a:r>
              <a:rPr lang="en-US" dirty="0" smtClean="0"/>
              <a:t>Sound effects</a:t>
            </a:r>
          </a:p>
          <a:p>
            <a:r>
              <a:rPr lang="en-US" dirty="0" smtClean="0"/>
              <a:t>Enemy 3</a:t>
            </a:r>
          </a:p>
          <a:p>
            <a:r>
              <a:rPr lang="en-US" dirty="0" smtClean="0"/>
              <a:t>GDD and project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1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Space ship</a:t>
            </a:r>
          </a:p>
          <a:p>
            <a:r>
              <a:rPr lang="en-US" dirty="0" smtClean="0"/>
              <a:t>Link: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assetstore.unity.com/packages/3d/galactic-heroes-cartoon-spaceship-70188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Low poly Desert</a:t>
            </a:r>
          </a:p>
          <a:p>
            <a:r>
              <a:rPr lang="en-US" dirty="0" smtClean="0"/>
              <a:t>Link: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://assetstore.unity.com/packages/3d/environments/landscapes/lowpoly-environment-pack-99479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Low poly Forest</a:t>
            </a:r>
          </a:p>
          <a:p>
            <a:r>
              <a:rPr lang="en-US" dirty="0" smtClean="0"/>
              <a:t>Link: </a:t>
            </a:r>
            <a:r>
              <a:rPr lang="en-US" dirty="0">
                <a:hlinkClick r:id="rId4"/>
              </a:rPr>
              <a:t>https://assetstore.unity.com/packages/3d/environments/landscapes/low-poly-simple-nature-pack-162153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Low poly city</a:t>
            </a:r>
          </a:p>
          <a:p>
            <a:r>
              <a:rPr lang="en-US" dirty="0" smtClean="0"/>
              <a:t>Link: </a:t>
            </a:r>
            <a:r>
              <a:rPr lang="en-US" dirty="0">
                <a:hlinkClick r:id="rId5"/>
              </a:rPr>
              <a:t>https://assetstore.unity.com/packages/3d/environments/roadways/low-poly-road-pack-67288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8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87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</TotalTime>
  <Words>113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Game Idea</vt:lpstr>
      <vt:lpstr>The Game we decided</vt:lpstr>
      <vt:lpstr>Roles on task 1</vt:lpstr>
      <vt:lpstr>Roles on task 2</vt:lpstr>
      <vt:lpstr>PowerPoint Presentation</vt:lpstr>
      <vt:lpstr>PowerPoint Presentation</vt:lpstr>
    </vt:vector>
  </TitlesOfParts>
  <Company>ITE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</dc:title>
  <dc:creator>student</dc:creator>
  <cp:lastModifiedBy>student</cp:lastModifiedBy>
  <cp:revision>16</cp:revision>
  <dcterms:created xsi:type="dcterms:W3CDTF">2020-08-06T07:18:54Z</dcterms:created>
  <dcterms:modified xsi:type="dcterms:W3CDTF">2020-08-12T06:06:12Z</dcterms:modified>
</cp:coreProperties>
</file>