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3fd170c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3fd170c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3fd170c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3fd170c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3fd170c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3fd170c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indeed.com/career-advice/finding-a-job/web-development-career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solidFill>
                  <a:srgbClr val="333333"/>
                </a:solidFill>
                <a:highlight>
                  <a:srgbClr val="FFFFFF"/>
                </a:highlight>
                <a:latin typeface="Roboto"/>
                <a:ea typeface="Roboto"/>
                <a:cs typeface="Roboto"/>
                <a:sym typeface="Roboto"/>
              </a:rPr>
              <a:t>Jobs and Job Requirements for a Job in Web Development</a:t>
            </a:r>
            <a:endParaRPr sz="8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Jeff Populus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Designer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Web designer's responsibilities are based on the visual presentation of a website. They also meet with their clients to help determine the best layout and website design. It could be for a government agency, personal portfolio, or service businesses. Their average salary is $56,866 a year.</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2368262" y="2571744"/>
            <a:ext cx="4407475" cy="25717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Webmaster</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 webmaster's responsibilities are maintaining company websites. They monitor how the website is doing is performing in search engine optimization and then they suggest changes if they are necessary. They can also complete website page checks to see if they are fast when loading. Their average salary a year is $61,267.</a:t>
            </a:r>
            <a:endParaRPr/>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2728875" y="2804775"/>
            <a:ext cx="3686250" cy="2338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9 Web Development Careers (Plus Salaries and Duties) | Indeed.com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