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Varela Round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VarelaRou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98720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98720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56b6d01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56b6d01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56b6d01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56b6d0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56b6d0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56b6d0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56b6d01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56b6d01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56b6d01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b56b6d01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56b6d01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56b6d01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56b6d01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56b6d01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56b6d0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56b6d0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56b6d01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56b6d0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7987201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7987201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56b6d01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56b6d01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56b6d01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b56b6d01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b56b6d01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b56b6d01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930183f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930183f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56b6d0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56b6d0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56b6d0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56b6d0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56b6d01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56b6d0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56b6d0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56b6d0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56b6d0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56b6d0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56b6d0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56b6d0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56b6d01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56b6d01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gif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588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727275" y="355550"/>
            <a:ext cx="7544400" cy="28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Análisis</a:t>
            </a:r>
            <a:r>
              <a:rPr lang="es-419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de Datos a Gran Escala (Big Data)</a:t>
            </a:r>
            <a:endParaRPr sz="4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Edgar Rangel</a:t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Universidad Industrial de Santander</a:t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Nov 19, 2019</a:t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9525"/>
            <a:ext cx="9144003" cy="89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Qué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son? Y tipos de datos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71625" y="1070400"/>
            <a:ext cx="8552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Los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nuestro elemento fundamental, nuestro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núcleo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en el que trabajar, esto son: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Información concreta sobre hechos, elementos, etc., que permite estudiarlos, analizarlos o conocerlos.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Cifras, letra o palabra que se suministra a la computadora como entrada y la máquina almacena en un determinado formato.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Tipos: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Estructurados: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También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se pueden mencionar como “estructurados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rígidamente”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tienen una estructura totalmente fija. Por ejemplo las Bases de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Semiestructurado: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Suelen juntarse mucho con los estructurados pero ocurre que no es tan estricta su estructura (puede variar longitud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más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no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composición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). Por ejemplo el HTML o XML.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No estructurado: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Es totalmente todo lo opuesto a los anteriores, por ejemplo los videos o imagenes.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09/21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Tipos de Datos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71625" y="1070400"/>
            <a:ext cx="8552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Los tipos de datos anteriores no quedan totalmente claros…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“Un dato se convierte a estructurado en forma que podamos analizarlo y procesarlo”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 decir, al final tenemos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estructurados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no estructurados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los cuales son los tipos principales.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10/21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22" y="2571750"/>
            <a:ext cx="1584050" cy="14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Tipos de Datos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271625" y="1070400"/>
            <a:ext cx="8552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Los tipos de datos anteriores no quedan totalmente claros…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“Un dato se convierte a estructurado en forma que podamos analizarlo y procesarlo”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 decir, al final tenemos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estructurados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no estructurados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los cuales son los tipos principales.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11/21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22" y="2571750"/>
            <a:ext cx="1584050" cy="14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002" y="2571752"/>
            <a:ext cx="1528445" cy="14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4775" y="3206075"/>
            <a:ext cx="1042325" cy="1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Tipos de Datos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71625" y="1070400"/>
            <a:ext cx="8552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Los tipos de datos anteriores no quedan totalmente claros…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“Un dato se convierte a estructurado en forma que podamos analizarlo y procesarlo”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 decir, al final tenemos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estructurados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no estructurados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los cuales son los tipos principales.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12/21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22" y="2571750"/>
            <a:ext cx="1584050" cy="14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002" y="2571752"/>
            <a:ext cx="1528445" cy="14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300" y="2571750"/>
            <a:ext cx="2225378" cy="14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4775" y="3206075"/>
            <a:ext cx="1042325" cy="1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2825" y="3206075"/>
            <a:ext cx="1042325" cy="1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Tipos de Datos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276650" y="1019850"/>
            <a:ext cx="3040500" cy="336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Al final todo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dato que obtengamos debe ser interpretado, analizado o comprendido.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En orden de tener al final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Datos Estructurados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a partir de los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No estructurados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13/21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424" y="1019862"/>
            <a:ext cx="5331050" cy="33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¿Los datos son absolutos?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14/21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271625" y="1070400"/>
            <a:ext cx="8552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La respuesta claramente es un rotundo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NO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…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“Los datos pueden cambiar por elementos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mínimos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 como nuestras decisiones en la vida diaria, por lo que el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MÁS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MÍNIMO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 detalle de los datos importa”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950" y="2229150"/>
            <a:ext cx="2938225" cy="19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2289333"/>
            <a:ext cx="2938225" cy="195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Clases y tamaño de los datos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15/21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271625" y="1070400"/>
            <a:ext cx="39933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Categóricos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Son aquellos donde se codifican un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número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establecido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categorías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. (Representación discreta).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Numéricos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Son aquellos que tienen una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representación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continua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múltiples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valores sobre el dato.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b="1"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Booleanos: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Similar al categórico solo que se limita a dos únicas clases.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Arreglos: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Conjunto de datos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categóricos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numéricos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o Booleanos.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350" y="879600"/>
            <a:ext cx="2917260" cy="36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Comparativa de tamaños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16/21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400" y="879600"/>
            <a:ext cx="5613204" cy="364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0" y="1428275"/>
            <a:ext cx="9144000" cy="2164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Arquitectura del Big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¿Que es una arquitectura?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18/21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>
            <a:off x="4477500" y="1070400"/>
            <a:ext cx="4346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Hacer una arquitectura es el arte,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técnica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estilo de proyectar, diseñar y construir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tecnología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o artefactos.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 necesario tener una arquitectura o diseñar una para la Big Data.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La arquitectura viene acompañada de requerimientos.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25" y="1590413"/>
            <a:ext cx="4251501" cy="222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1428275"/>
            <a:ext cx="9144000" cy="2164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Definiciones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Requerimientos Base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19/21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950" y="955800"/>
            <a:ext cx="30765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/>
          <p:nvPr/>
        </p:nvSpPr>
        <p:spPr>
          <a:xfrm>
            <a:off x="276650" y="1004100"/>
            <a:ext cx="5409900" cy="330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Los requerimientos base son los requerimientos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básicos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que debe tener un analista de datos: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Capacidad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programar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(Cualquier lenguaje).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Conocimiento en Matemáticas.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Capacidad analitica.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Conocimiento en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Estadística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Ser buen comunicador.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Diferentes tipos de informes que conozca realizar.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“La practica hace al maestro pero el perezoso (no estudia las bases) trabaja doble”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Requerimientos de “Arquitectura”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20/21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/>
          <p:nvPr/>
        </p:nvSpPr>
        <p:spPr>
          <a:xfrm>
            <a:off x="4405275" y="1070400"/>
            <a:ext cx="44184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Estos requerimientos sirven como buena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son: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Establecer fuentes de información.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Establecer el flujo de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Establecer los tipos y estructura de los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Modelar los datos como elementos cambiantes.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Método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de respaldo de los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0" l="32510" r="2389" t="0"/>
          <a:stretch/>
        </p:blipFill>
        <p:spPr>
          <a:xfrm>
            <a:off x="229875" y="1359425"/>
            <a:ext cx="3903750" cy="2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Requerimientos de “Hardware”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21/21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271625" y="1070400"/>
            <a:ext cx="36228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Son los requerimientos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físicos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que se requieren para los datos: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Equipo de almacenamiento.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Sistema operativo apto para el procesamiento.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Potencia y velocidad.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Bajo consumo.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Baja latencia.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Paralelizable.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Sensores y Actuadores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825" y="1336800"/>
            <a:ext cx="4944774" cy="273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0" y="0"/>
            <a:ext cx="9144000" cy="3588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 txBox="1"/>
          <p:nvPr>
            <p:ph type="ctrTitle"/>
          </p:nvPr>
        </p:nvSpPr>
        <p:spPr>
          <a:xfrm>
            <a:off x="727275" y="355550"/>
            <a:ext cx="7544400" cy="28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¡Muchas gracias por su atencion!</a:t>
            </a:r>
            <a:endParaRPr sz="4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9525"/>
            <a:ext cx="9144003" cy="89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Definición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formal?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71625" y="1070400"/>
            <a:ext cx="8552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Para la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Big Data, Data Science, Analisis de Datos a gran escala, Preprocesamiento de datos, etc...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existen muchas definiciones, entre ellas tenemos: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Ciencia que se encarga de establecer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métodos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para el procesamiento de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Métodos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algoritmos para organizar y procesar los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Arte de poder revisar, interpretar y trabajar sobre un conjunto de datos dado.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Entre muchas otras…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Con tantas definiciones podemos llegar a pensar que todas son diferentes entre cada una pero...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“Al final siempre vamos a centrarnos en que queremos responder con los datos”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02/21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Qué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habilidades se requieren?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03/21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373" y="855778"/>
            <a:ext cx="5994611" cy="37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879600"/>
            <a:ext cx="3620006" cy="36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¿Preprocesamiento o procesamiento?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04/21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271625" y="1070400"/>
            <a:ext cx="8552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Estamos hablando de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Análisis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 de Datos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(De ahora en adelante nos referiremos como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)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más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no de procesamiento de Datos, bueno… realmente para analizar los datos debemos procesarlos pero para ellos vamos a hablar de los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tipos de procesamiento: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Procesamiento de Datos: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La salida es para algoritmos de Inteligencia artificial.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Preprocesamiento de Datos: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La salida es para tener los datos estructurados y organizados.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Interpretación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 de Datos: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La salida es para poder realizar el preprocesamiento de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Procesamiento por Lotes: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Es cualquier procesamiento anterior pero en masa.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288" y="2023035"/>
            <a:ext cx="4280775" cy="1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Pasos a seguir para el Big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05/21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19225" y="1070400"/>
            <a:ext cx="58965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Tener los datos de forma cruda, es decir al natural.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Tener documentación o conocer el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método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obtención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de los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Entender el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método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obtención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el formato en que entrega los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Conocimiento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cómo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leer los datos en la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máquina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Estructurar los datos de la forma “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óptima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” posible. (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Está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sujeto a la forma de entendimiento de la persona.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Realizar transformaciones sobre los datos, si es necesario.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Realizar la documentación de los datos entregados (estructura, procesos de transformación y valores retornados).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Pasarlos a csv, bases de datos, etc.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250" y="1170450"/>
            <a:ext cx="2968300" cy="280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Pasos a seguir para el Machine Learning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06/21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3776825" y="1070400"/>
            <a:ext cx="49947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Tener los datos estructurados en un archivo o base de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Cargar los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Transformación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sobre los datos de forma que el algoritmo de Machine Learning pueda interpretar los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Entregar los datos al algoritmo.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Esperar que entrene y realice una “interpretación” de los datos.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Calcular precision, resultados del algoritmo, etc.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Graficar resultados.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Interpretar resultados para volver a empezar desde el paso 2 o terminar el proceso.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8175"/>
            <a:ext cx="3472025" cy="255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Al final tenemos...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07/21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50" y="910325"/>
            <a:ext cx="5968813" cy="3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950" y="1175450"/>
            <a:ext cx="2595075" cy="30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1428275"/>
            <a:ext cx="9144000" cy="2164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