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Varela Round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VarelaRou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c3b87b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c3b87b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fc907c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fc907c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fc907c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fc907c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930183f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930183f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7987201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7987201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56b6d0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56b6d0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c3b87b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c3b87b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caab7c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caab7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c3b87b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c3b87b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fc907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fc907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c3b87b0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c3b87b0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c3b87b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c3b87b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900"/>
            <a:ext cx="9189300" cy="3588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27275" y="355550"/>
            <a:ext cx="7544400" cy="28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Transformaciones sobre los datos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Edgar Rangel</a:t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Universidad Industrial de Santander</a:t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Nov 20, 2019</a:t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525"/>
            <a:ext cx="9144003" cy="89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71625" y="1070400"/>
            <a:ext cx="43005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También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conocido como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RobustScaler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el cual: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Toma los datos entre los cuartiles del 25% y 75% (Por defecto).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Ayuda a remover los valores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límites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Los datos quedan centrados con media 0 y varianza 1.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Disminuye el rango de valores pero el nuevo rango lo determina cada dato y no lo establecemos.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Escalado Robusto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09/11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25" y="843400"/>
            <a:ext cx="4267075" cy="345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0" y="1428275"/>
            <a:ext cx="9144000" cy="2164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 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razón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de las transformaciones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¿P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 qué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271625" y="1070400"/>
            <a:ext cx="85521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No siempre necesitamos escalarlos entre 0 o 1 pero si pasarlos a una distribución normal. Debido a que es más fácil trabajar con distribuciones normales que las demás.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Tener datos mas “normales” se asemeja a tener datos mas naturales, mas reales.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El valor de los datos realmente es irrelevante si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únicamente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hacemos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inferencias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pero en cambio si aplicamos modelos computacionales es mejor tenerlos escalados con media 0 y varianza 1 porque: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○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Varios algoritmos de Aprendizaje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Máquina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convergen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rápidamente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sobre datos distribuidos normalmente distribuido: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■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Regresión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logística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y lineal.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■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Vecinos cercanos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■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Redes neuronales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11/11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0" y="0"/>
            <a:ext cx="9144000" cy="3588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type="ctrTitle"/>
          </p:nvPr>
        </p:nvSpPr>
        <p:spPr>
          <a:xfrm>
            <a:off x="727275" y="355550"/>
            <a:ext cx="7544400" cy="28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¡Muchas gracias por su atencion!</a:t>
            </a:r>
            <a:endParaRPr sz="4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525"/>
            <a:ext cx="9144003" cy="89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1428275"/>
            <a:ext cx="9144000" cy="2164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Codificaciones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425" y="2131550"/>
            <a:ext cx="4996674" cy="248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Label Encoding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71625" y="1070400"/>
            <a:ext cx="8552100" cy="112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Hablamos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codificación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de etiquetas cuando tenemos una variable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categórica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con Strings o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Números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(Generalmente antes) y le asignamos en orden ascendente de los datos un valor inicial desde 0 hasta el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número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de diferentes clases que hayan. (Solo pone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números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enteros).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02/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One Hot Encoding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71625" y="1070400"/>
            <a:ext cx="8552100" cy="116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Hablamos de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codificación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en caliente o codificación caliente unitaria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cuando tenemos una variable categórica con Strings y creamos nuevas columnas donde cada columna tendrá el valor de 1 o 0 la variable tiene ese valor.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03/11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175" y="2384100"/>
            <a:ext cx="5485010" cy="21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0" y="1428275"/>
            <a:ext cx="9144000" cy="2164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Agrupación o Escalado de Datos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istribución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original de nuestros datos ejemplo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05/11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088" y="879600"/>
            <a:ext cx="4599829" cy="36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Escalado entre el minimo y maximo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71625" y="1070400"/>
            <a:ext cx="43005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También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conocido como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MinMaxScaler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el cual: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Establece cada valor de los datos entre el valor minimo y maximo especificado.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Conserva la forma de la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distribución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(No la altera).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Su rango por defecto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está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entre 0 e 1.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06/11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71" y="3319471"/>
            <a:ext cx="3811000" cy="5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550" y="937163"/>
            <a:ext cx="4267075" cy="351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Escalado por la norma de las muestras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71625" y="1070400"/>
            <a:ext cx="43005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También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conocido como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Normalizer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o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Normalización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el cual: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Se aplica sobre las </a:t>
            </a:r>
            <a:r>
              <a:rPr lang="es-419" u="sng">
                <a:latin typeface="Varela Round"/>
                <a:ea typeface="Varela Round"/>
                <a:cs typeface="Varela Round"/>
                <a:sym typeface="Varela Round"/>
              </a:rPr>
              <a:t>filas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Por defecto se saca la norma L2 (Euclidiana).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Cada componente de cada fila 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será</a:t>
            </a: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 su valor divido en la norma de la fila.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Este escalado se usa cuando los datos se pueden modelar como un </a:t>
            </a:r>
            <a:r>
              <a:rPr b="1" lang="es-419">
                <a:latin typeface="Varela Round"/>
                <a:ea typeface="Varela Round"/>
                <a:cs typeface="Varela Round"/>
                <a:sym typeface="Varela Round"/>
              </a:rPr>
              <a:t>espacio vectorial.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Es poco usado por su poca intuitividad.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07/11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25" y="957950"/>
            <a:ext cx="4267075" cy="347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7272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Escalado </a:t>
            </a:r>
            <a:r>
              <a:rPr lang="es-41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Estándar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271625" y="1070400"/>
            <a:ext cx="4300500" cy="32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También conocido como </a:t>
            </a:r>
            <a:r>
              <a:rPr b="1"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StandardScaler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el cual: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Cada dato va ser restado con la media y dividido sobre la desviación estándar, es decir, escalar cada valor para acomodarlos a tener la varianza en 1.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Los datos quedan centrados con media 0 y varianza 1.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</a:pP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Disminuye el rango de valores pero el nuevo rango lo determina cada dato y no lo establecemos.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05175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Big Data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103500" y="4678575"/>
            <a:ext cx="3040500" cy="465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arela Round"/>
                <a:ea typeface="Varela Round"/>
                <a:cs typeface="Varela Round"/>
                <a:sym typeface="Varela Round"/>
              </a:rPr>
              <a:t>Edgar Rangel		       </a:t>
            </a:r>
            <a:r>
              <a:rPr lang="es-419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08/11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4772313"/>
            <a:ext cx="2841851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00" y="924775"/>
            <a:ext cx="4267075" cy="345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