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432D-629E-4909-8A3B-DCB6D68BD45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141F-15D2-4217-98AF-C0693B69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110" y="7435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+mn-lt"/>
              </a:rPr>
              <a:t>Penetration Testing Report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110" y="269619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- 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Controlled Exploitation in 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HTB 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 </a:t>
            </a:r>
            <a:r>
              <a:rPr lang="en-US" sz="3600" b="1" dirty="0" smtClean="0"/>
              <a:t>-</a:t>
            </a:r>
          </a:p>
          <a:p>
            <a:endParaRPr lang="en-US" sz="4400" b="1" dirty="0" smtClean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1892" y="4231642"/>
            <a:ext cx="5558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Presented by:</a:t>
            </a:r>
            <a:r>
              <a:rPr lang="en-US" dirty="0"/>
              <a:t> </a:t>
            </a:r>
            <a:r>
              <a:rPr lang="en-US" i="1" dirty="0" smtClean="0"/>
              <a:t>Muhammad Ubaid, Cybersecurity Intern</a:t>
            </a:r>
          </a:p>
          <a:p>
            <a:pPr algn="ctr"/>
            <a:endParaRPr lang="en-US" i="1" dirty="0" smtClean="0"/>
          </a:p>
          <a:p>
            <a:pPr algn="ctr"/>
            <a:r>
              <a:rPr lang="en-US" b="1" dirty="0" smtClean="0"/>
              <a:t>Date</a:t>
            </a:r>
            <a:r>
              <a:rPr lang="en-US" b="1" i="1" dirty="0" smtClean="0"/>
              <a:t>:</a:t>
            </a:r>
            <a:r>
              <a:rPr lang="en-US" i="1" dirty="0" smtClean="0"/>
              <a:t>   18/7/2025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6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61" y="196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Engagement Scope</a:t>
            </a:r>
            <a:endParaRPr lang="en-US" sz="60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1240" y="1347354"/>
            <a:ext cx="916583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we tested: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Target: Hack The Box 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rPr>
              <a:t>HTB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Starting Point machine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IP: 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10.129.82.6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Goal: Simulate a real penetration test in a safe lab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Tasks: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Reconnaissance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Vulnerability scanning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Exploitation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Documentation &amp;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6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Recon Findings (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Nmap</a:t>
            </a:r>
            <a:r>
              <a:rPr lang="en-US" sz="6000" b="1" dirty="0" smtClean="0">
                <a:latin typeface="+mn-lt"/>
              </a:rPr>
              <a:t>)</a:t>
            </a:r>
            <a:endParaRPr lang="en-US" sz="60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927275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we discovered: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Open TCP Port: 23 (Telnet)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Service: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Linux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telnetd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No encryption → clear text credentials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Old Linux kernel (2.6.x) detected → possible privilege escalation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465" y="545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Vulnerability Scan (</a:t>
            </a:r>
            <a:r>
              <a:rPr lang="en-US" sz="6000" b="1" dirty="0" smtClean="0">
                <a:solidFill>
                  <a:srgbClr val="00B0F0"/>
                </a:solidFill>
                <a:latin typeface="+mn-lt"/>
              </a:rPr>
              <a:t>Nessus</a:t>
            </a:r>
            <a:r>
              <a:rPr lang="en-US" sz="6000" b="1" dirty="0" smtClean="0">
                <a:latin typeface="+mn-lt"/>
              </a:rPr>
              <a:t>)</a:t>
            </a:r>
            <a:endParaRPr lang="en-US" sz="60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7056" y="1991787"/>
            <a:ext cx="968803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Nessus Scan: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 a full network scan on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10.129.82.6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Found 9 findings — 1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Low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rest Info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direct remote CVE matched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 takeaway: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Telnet with weak/default credentials is likely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" t="95" r="31141" b="-1"/>
          <a:stretch/>
        </p:blipFill>
        <p:spPr>
          <a:xfrm>
            <a:off x="6655980" y="1895789"/>
            <a:ext cx="4719085" cy="26408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8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Exploitation Steps (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Telnet</a:t>
            </a:r>
            <a:r>
              <a:rPr lang="en-US" sz="6000" b="1" dirty="0" smtClean="0">
                <a:latin typeface="+mn-lt"/>
              </a:rPr>
              <a:t>)</a:t>
            </a:r>
            <a:endParaRPr lang="en-US" sz="60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4610" y="1726783"/>
            <a:ext cx="808923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we exploited it: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Tried manual login: root/root, admin/admin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Gained access as root with default password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Verified full shell access: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whoami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id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uname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-a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Proved total control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Exploitation </a:t>
            </a:r>
            <a:r>
              <a:rPr lang="en-US" sz="6000" b="1" dirty="0">
                <a:latin typeface="+mn-lt"/>
              </a:rPr>
              <a:t>Steps</a:t>
            </a:r>
            <a:endParaRPr lang="en-US" sz="6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7351"/>
            <a:ext cx="10515600" cy="3767885"/>
          </a:xfrm>
        </p:spPr>
      </p:pic>
    </p:spTree>
    <p:extLst>
      <p:ext uri="{BB962C8B-B14F-4D97-AF65-F5344CB8AC3E}">
        <p14:creationId xmlns:p14="http://schemas.microsoft.com/office/powerpoint/2010/main" val="45558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Impact</a:t>
            </a:r>
            <a:endParaRPr lang="en-US" sz="6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this means: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/>
              <a:t>Unauthorized attackers can gain root shell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Total control</a:t>
            </a:r>
            <a:r>
              <a:rPr lang="en-US" sz="2200" b="1" dirty="0" smtClean="0">
                <a:solidFill>
                  <a:srgbClr val="C00000"/>
                </a:solidFill>
              </a:rPr>
              <a:t>: read</a:t>
            </a:r>
            <a:r>
              <a:rPr lang="en-US" sz="2200" b="1" dirty="0" smtClean="0"/>
              <a:t>, modify, </a:t>
            </a:r>
            <a:r>
              <a:rPr lang="en-US" sz="2200" b="1" dirty="0" smtClean="0">
                <a:solidFill>
                  <a:srgbClr val="C00000"/>
                </a:solidFill>
              </a:rPr>
              <a:t>delete</a:t>
            </a:r>
            <a:r>
              <a:rPr lang="en-US" sz="2200" b="1" dirty="0" smtClean="0"/>
              <a:t> any file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Passwords and sessions are unencrypted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</a:rPr>
              <a:t>Critical risk</a:t>
            </a:r>
            <a:r>
              <a:rPr lang="en-US" sz="2200" b="1" dirty="0" smtClean="0"/>
              <a:t>: anyone on the network can exploit it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8327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Recommendations</a:t>
            </a:r>
            <a:endParaRPr lang="en-US" sz="6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How to fix this: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Disable Telnet</a:t>
            </a:r>
            <a:r>
              <a:rPr lang="en-US" sz="2200" dirty="0" smtClean="0"/>
              <a:t> → remove legacy </a:t>
            </a:r>
            <a:r>
              <a:rPr lang="en-US" sz="2200" dirty="0" err="1" smtClean="0"/>
              <a:t>services</a:t>
            </a:r>
            <a:r>
              <a:rPr lang="en-US" sz="2200" b="1" dirty="0" err="1" smtClean="0"/>
              <a:t>Use</a:t>
            </a:r>
            <a:r>
              <a:rPr lang="en-US" sz="2200" b="1" dirty="0" smtClean="0"/>
              <a:t> SSH only</a:t>
            </a:r>
            <a:r>
              <a:rPr lang="en-US" sz="2200" dirty="0" smtClean="0"/>
              <a:t>, with encryption</a:t>
            </a:r>
            <a:br>
              <a:rPr lang="en-US" sz="2200" dirty="0" smtClean="0"/>
            </a:br>
            <a:r>
              <a:rPr lang="en-US" sz="2200" b="1" dirty="0" smtClean="0"/>
              <a:t>Set strong, unique passwords</a:t>
            </a:r>
            <a:r>
              <a:rPr lang="en-US" sz="2200" dirty="0" smtClean="0"/>
              <a:t> for all accounts</a:t>
            </a:r>
            <a:br>
              <a:rPr lang="en-US" sz="2200" dirty="0" smtClean="0"/>
            </a:br>
            <a:r>
              <a:rPr lang="en-US" sz="2200" b="1" dirty="0" smtClean="0"/>
              <a:t>Patch &amp; upgrade</a:t>
            </a:r>
            <a:r>
              <a:rPr lang="en-US" sz="2200" dirty="0" smtClean="0"/>
              <a:t> the OS — kernel 2.6 is outdated</a:t>
            </a:r>
            <a:br>
              <a:rPr lang="en-US" sz="2200" dirty="0" smtClean="0"/>
            </a:br>
            <a:r>
              <a:rPr lang="en-US" sz="2200" b="1" dirty="0" smtClean="0"/>
              <a:t>Implement network access controls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Regular vulnerability scans</a:t>
            </a:r>
            <a:r>
              <a:rPr lang="en-US" sz="2200" dirty="0" smtClean="0"/>
              <a:t> to detect these issues early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087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499" y="581693"/>
            <a:ext cx="10515600" cy="1325563"/>
          </a:xfrm>
        </p:spPr>
        <p:txBody>
          <a:bodyPr/>
          <a:lstStyle/>
          <a:p>
            <a:r>
              <a:rPr lang="en-US" sz="6000" b="1" dirty="0" smtClean="0">
                <a:latin typeface="+mn-lt"/>
              </a:rPr>
              <a:t>Conclusion</a:t>
            </a:r>
            <a:endParaRPr lang="en-US" sz="60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0499" y="1907256"/>
            <a:ext cx="9330696" cy="20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One weak/default password can lead to total system compromise.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Legacy services like Telnet should be retired.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Proactive scanning, strong credentials, and secure protocols keep systems safe</a:t>
            </a:r>
          </a:p>
        </p:txBody>
      </p:sp>
    </p:spTree>
    <p:extLst>
      <p:ext uri="{BB962C8B-B14F-4D97-AF65-F5344CB8AC3E}">
        <p14:creationId xmlns:p14="http://schemas.microsoft.com/office/powerpoint/2010/main" val="20899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Penetration Testing Report  </vt:lpstr>
      <vt:lpstr>Engagement Scope</vt:lpstr>
      <vt:lpstr>Recon Findings (Nmap)</vt:lpstr>
      <vt:lpstr>Vulnerability Scan (Nessus)</vt:lpstr>
      <vt:lpstr>Exploitation Steps (Telnet)</vt:lpstr>
      <vt:lpstr>Exploitation Steps</vt:lpstr>
      <vt:lpstr>Impact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Report</dc:title>
  <dc:creator>Jefekhan</dc:creator>
  <cp:lastModifiedBy>Jefekhan</cp:lastModifiedBy>
  <cp:revision>7</cp:revision>
  <dcterms:created xsi:type="dcterms:W3CDTF">2025-07-18T05:31:01Z</dcterms:created>
  <dcterms:modified xsi:type="dcterms:W3CDTF">2025-07-18T06:17:39Z</dcterms:modified>
</cp:coreProperties>
</file>