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9" r:id="rId4"/>
    <p:sldId id="278" r:id="rId5"/>
    <p:sldId id="281" r:id="rId6"/>
    <p:sldId id="282" r:id="rId7"/>
    <p:sldId id="283" r:id="rId8"/>
    <p:sldId id="284" r:id="rId9"/>
    <p:sldId id="285" r:id="rId10"/>
    <p:sldId id="275" r:id="rId11"/>
    <p:sldId id="276" r:id="rId12"/>
    <p:sldId id="286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Assistant Light" pitchFamily="2" charset="-79"/>
      <p:regular r:id="rId16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Nunito Sans ExtraBold" pitchFamily="2" charset="0"/>
      <p:bold r:id="rId28"/>
      <p:boldItalic r:id="rId29"/>
    </p:embeddedFont>
    <p:embeddedFont>
      <p:font typeface="Pontano Sans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26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55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7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54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95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2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18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58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2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er698/Solemne-3-Optat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ingplus.cl/blog/conoce-los-diferentes-tipos-de-hosting-y-descubre-sus-ventajas/" TargetMode="External"/><Relationship Id="rId3" Type="http://schemas.openxmlformats.org/officeDocument/2006/relationships/hyperlink" Target="https://calculator.aws/#/createCalculator/Fargate" TargetMode="External"/><Relationship Id="rId7" Type="http://schemas.openxmlformats.org/officeDocument/2006/relationships/hyperlink" Target="https://cloud.google.com/kubernetes-engin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ws.amazon.com/es/eks/" TargetMode="External"/><Relationship Id="rId5" Type="http://schemas.openxmlformats.org/officeDocument/2006/relationships/hyperlink" Target="https://cloud.google.com/products/calculator" TargetMode="External"/><Relationship Id="rId10" Type="http://schemas.openxmlformats.org/officeDocument/2006/relationships/hyperlink" Target="https://www.redhat.com/es/topics/cloud-computing/what-is-caas" TargetMode="External"/><Relationship Id="rId4" Type="http://schemas.openxmlformats.org/officeDocument/2006/relationships/hyperlink" Target="https://azure.microsoft.com/es-es/pricing/calculator/" TargetMode="External"/><Relationship Id="rId9" Type="http://schemas.openxmlformats.org/officeDocument/2006/relationships/hyperlink" Target="https://www.ambit-bst.com/blog/definici%C3%B3n-de-iaas-paas-y-saas-en-qu%C3%A9-se-diferenc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opedia.org/docker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og.danbrust.net/2013/09/15/building-the-blog-part-2-choosing-wordpres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ebapps.stackexchange.com/questions/301/what-is-cloud-vs-saas-vs-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5479415" y="1763458"/>
            <a:ext cx="3582135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lgerian" panose="04020705040A02060702" pitchFamily="82" charset="0"/>
              </a:rPr>
              <a:t>PRESENTACIÓN  IMPLEMENTACIÓN SITIO WEB E-COMMERCE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5768410" y="3786328"/>
            <a:ext cx="329314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ES" sz="1600" dirty="0"/>
              <a:t>Alumno: Jefersson Muñoz Zapata</a:t>
            </a:r>
          </a:p>
          <a:p>
            <a:pPr algn="l"/>
            <a:r>
              <a:rPr lang="es-ES" sz="1600" dirty="0"/>
              <a:t>Profesor: Jorge briones</a:t>
            </a:r>
            <a:endParaRPr lang="es-CL" sz="1600" dirty="0"/>
          </a:p>
        </p:txBody>
      </p:sp>
      <p:sp>
        <p:nvSpPr>
          <p:cNvPr id="118" name="Google Shape;118;p22"/>
          <p:cNvSpPr/>
          <p:nvPr/>
        </p:nvSpPr>
        <p:spPr>
          <a:xfrm flipH="1">
            <a:off x="6039662" y="0"/>
            <a:ext cx="3125883" cy="1141724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1690;p35">
            <a:extLst>
              <a:ext uri="{FF2B5EF4-FFF2-40B4-BE49-F238E27FC236}">
                <a16:creationId xmlns:a16="http://schemas.microsoft.com/office/drawing/2014/main" id="{DB2C355D-5766-4D50-BA1E-C122BE24029A}"/>
              </a:ext>
            </a:extLst>
          </p:cNvPr>
          <p:cNvGrpSpPr/>
          <p:nvPr/>
        </p:nvGrpSpPr>
        <p:grpSpPr>
          <a:xfrm>
            <a:off x="96050" y="294038"/>
            <a:ext cx="5343540" cy="4183680"/>
            <a:chOff x="469775" y="238125"/>
            <a:chExt cx="6679425" cy="5229600"/>
          </a:xfrm>
        </p:grpSpPr>
        <p:sp>
          <p:nvSpPr>
            <p:cNvPr id="591" name="Google Shape;1691;p35">
              <a:extLst>
                <a:ext uri="{FF2B5EF4-FFF2-40B4-BE49-F238E27FC236}">
                  <a16:creationId xmlns:a16="http://schemas.microsoft.com/office/drawing/2014/main" id="{DDC84E1B-ECE5-49E9-BBFF-056DF106A414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92;p35">
              <a:extLst>
                <a:ext uri="{FF2B5EF4-FFF2-40B4-BE49-F238E27FC236}">
                  <a16:creationId xmlns:a16="http://schemas.microsoft.com/office/drawing/2014/main" id="{6989A648-2B60-4D4D-8006-048AA2916C69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93;p35">
              <a:extLst>
                <a:ext uri="{FF2B5EF4-FFF2-40B4-BE49-F238E27FC236}">
                  <a16:creationId xmlns:a16="http://schemas.microsoft.com/office/drawing/2014/main" id="{F58D0EC3-A968-4C3A-B22C-37531A50EEEC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94;p35">
              <a:extLst>
                <a:ext uri="{FF2B5EF4-FFF2-40B4-BE49-F238E27FC236}">
                  <a16:creationId xmlns:a16="http://schemas.microsoft.com/office/drawing/2014/main" id="{260F8290-0991-4E52-9B4C-4A94CF954073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95;p35">
              <a:extLst>
                <a:ext uri="{FF2B5EF4-FFF2-40B4-BE49-F238E27FC236}">
                  <a16:creationId xmlns:a16="http://schemas.microsoft.com/office/drawing/2014/main" id="{5295481F-BB8D-4EFF-8DE5-C2F2FC0739CB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96;p35">
              <a:extLst>
                <a:ext uri="{FF2B5EF4-FFF2-40B4-BE49-F238E27FC236}">
                  <a16:creationId xmlns:a16="http://schemas.microsoft.com/office/drawing/2014/main" id="{E3908A85-D7BE-4291-A4B5-647D55A87331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97;p35">
              <a:extLst>
                <a:ext uri="{FF2B5EF4-FFF2-40B4-BE49-F238E27FC236}">
                  <a16:creationId xmlns:a16="http://schemas.microsoft.com/office/drawing/2014/main" id="{3C60FEBE-5642-49CB-9AC3-6A7EF7BC77C5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98;p35">
              <a:extLst>
                <a:ext uri="{FF2B5EF4-FFF2-40B4-BE49-F238E27FC236}">
                  <a16:creationId xmlns:a16="http://schemas.microsoft.com/office/drawing/2014/main" id="{C4428A2E-A27C-467B-8835-909896470636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99;p35">
              <a:extLst>
                <a:ext uri="{FF2B5EF4-FFF2-40B4-BE49-F238E27FC236}">
                  <a16:creationId xmlns:a16="http://schemas.microsoft.com/office/drawing/2014/main" id="{BE02E343-AC58-4BFF-AE0A-A7090B4E934D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700;p35">
              <a:extLst>
                <a:ext uri="{FF2B5EF4-FFF2-40B4-BE49-F238E27FC236}">
                  <a16:creationId xmlns:a16="http://schemas.microsoft.com/office/drawing/2014/main" id="{EDB3C253-3AF1-4E98-AC1C-B910E6512BF8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701;p35">
              <a:extLst>
                <a:ext uri="{FF2B5EF4-FFF2-40B4-BE49-F238E27FC236}">
                  <a16:creationId xmlns:a16="http://schemas.microsoft.com/office/drawing/2014/main" id="{5194756D-FDB3-4C7C-A655-B20268397B7E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702;p35">
              <a:extLst>
                <a:ext uri="{FF2B5EF4-FFF2-40B4-BE49-F238E27FC236}">
                  <a16:creationId xmlns:a16="http://schemas.microsoft.com/office/drawing/2014/main" id="{F8B36DDE-B242-498C-A981-E4F2F7CA5EF9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703;p35">
              <a:extLst>
                <a:ext uri="{FF2B5EF4-FFF2-40B4-BE49-F238E27FC236}">
                  <a16:creationId xmlns:a16="http://schemas.microsoft.com/office/drawing/2014/main" id="{EA340CA4-E8F8-4B30-97C2-2D340FAE2210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704;p35">
              <a:extLst>
                <a:ext uri="{FF2B5EF4-FFF2-40B4-BE49-F238E27FC236}">
                  <a16:creationId xmlns:a16="http://schemas.microsoft.com/office/drawing/2014/main" id="{74F7ADF9-E5BB-48B5-93A3-1B4827C6D19D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705;p35">
              <a:extLst>
                <a:ext uri="{FF2B5EF4-FFF2-40B4-BE49-F238E27FC236}">
                  <a16:creationId xmlns:a16="http://schemas.microsoft.com/office/drawing/2014/main" id="{B2A8B641-544A-4749-858F-2F19FB656ADB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706;p35">
              <a:extLst>
                <a:ext uri="{FF2B5EF4-FFF2-40B4-BE49-F238E27FC236}">
                  <a16:creationId xmlns:a16="http://schemas.microsoft.com/office/drawing/2014/main" id="{9AA3A222-2ECA-4BFF-B27D-E0727FC30B2A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707;p35">
              <a:extLst>
                <a:ext uri="{FF2B5EF4-FFF2-40B4-BE49-F238E27FC236}">
                  <a16:creationId xmlns:a16="http://schemas.microsoft.com/office/drawing/2014/main" id="{6D5EC161-7596-4914-86AD-E03DBA4BA7B0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708;p35">
              <a:extLst>
                <a:ext uri="{FF2B5EF4-FFF2-40B4-BE49-F238E27FC236}">
                  <a16:creationId xmlns:a16="http://schemas.microsoft.com/office/drawing/2014/main" id="{6ABF99D7-E4B7-41FA-9C16-B8D7CD882B56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709;p35">
              <a:extLst>
                <a:ext uri="{FF2B5EF4-FFF2-40B4-BE49-F238E27FC236}">
                  <a16:creationId xmlns:a16="http://schemas.microsoft.com/office/drawing/2014/main" id="{D366D912-CDB0-4B0F-BB25-EB1E3326DD3C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710;p35">
              <a:extLst>
                <a:ext uri="{FF2B5EF4-FFF2-40B4-BE49-F238E27FC236}">
                  <a16:creationId xmlns:a16="http://schemas.microsoft.com/office/drawing/2014/main" id="{DF038132-23FB-4ED1-855C-B2CCC3D1987F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711;p35">
              <a:extLst>
                <a:ext uri="{FF2B5EF4-FFF2-40B4-BE49-F238E27FC236}">
                  <a16:creationId xmlns:a16="http://schemas.microsoft.com/office/drawing/2014/main" id="{3206EB53-BDEB-4477-BFAD-487A4CC3254D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712;p35">
              <a:extLst>
                <a:ext uri="{FF2B5EF4-FFF2-40B4-BE49-F238E27FC236}">
                  <a16:creationId xmlns:a16="http://schemas.microsoft.com/office/drawing/2014/main" id="{54FB9E27-7EB7-4663-BAC1-27A4CBDCE685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713;p35">
              <a:extLst>
                <a:ext uri="{FF2B5EF4-FFF2-40B4-BE49-F238E27FC236}">
                  <a16:creationId xmlns:a16="http://schemas.microsoft.com/office/drawing/2014/main" id="{8214145A-4FB6-4A7A-B042-1A5FE8080827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714;p35">
              <a:extLst>
                <a:ext uri="{FF2B5EF4-FFF2-40B4-BE49-F238E27FC236}">
                  <a16:creationId xmlns:a16="http://schemas.microsoft.com/office/drawing/2014/main" id="{D15573F0-0BF7-4EA5-A456-A797192DB4B0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715;p35">
              <a:extLst>
                <a:ext uri="{FF2B5EF4-FFF2-40B4-BE49-F238E27FC236}">
                  <a16:creationId xmlns:a16="http://schemas.microsoft.com/office/drawing/2014/main" id="{8A415413-ADC5-45A6-88CE-90E0909D622C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716;p35">
              <a:extLst>
                <a:ext uri="{FF2B5EF4-FFF2-40B4-BE49-F238E27FC236}">
                  <a16:creationId xmlns:a16="http://schemas.microsoft.com/office/drawing/2014/main" id="{F16989D3-7B8F-43B6-A4BB-12C682001C87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717;p35">
              <a:extLst>
                <a:ext uri="{FF2B5EF4-FFF2-40B4-BE49-F238E27FC236}">
                  <a16:creationId xmlns:a16="http://schemas.microsoft.com/office/drawing/2014/main" id="{E82BF2D5-7471-4024-B062-ACF461695F3E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718;p35">
              <a:extLst>
                <a:ext uri="{FF2B5EF4-FFF2-40B4-BE49-F238E27FC236}">
                  <a16:creationId xmlns:a16="http://schemas.microsoft.com/office/drawing/2014/main" id="{EE53B300-F890-4636-8EF6-D58A7ADE9EDA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719;p35">
              <a:extLst>
                <a:ext uri="{FF2B5EF4-FFF2-40B4-BE49-F238E27FC236}">
                  <a16:creationId xmlns:a16="http://schemas.microsoft.com/office/drawing/2014/main" id="{E9620114-78B8-48F6-836E-6530F2D90504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720;p35">
              <a:extLst>
                <a:ext uri="{FF2B5EF4-FFF2-40B4-BE49-F238E27FC236}">
                  <a16:creationId xmlns:a16="http://schemas.microsoft.com/office/drawing/2014/main" id="{3D238B1B-BA72-4DF5-BA4C-6CCE42222432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721;p35">
              <a:extLst>
                <a:ext uri="{FF2B5EF4-FFF2-40B4-BE49-F238E27FC236}">
                  <a16:creationId xmlns:a16="http://schemas.microsoft.com/office/drawing/2014/main" id="{F3606A16-9D3D-4C53-A9C7-A89C77BF915A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722;p35">
              <a:extLst>
                <a:ext uri="{FF2B5EF4-FFF2-40B4-BE49-F238E27FC236}">
                  <a16:creationId xmlns:a16="http://schemas.microsoft.com/office/drawing/2014/main" id="{8BE3A2EE-0CAD-4D92-AC94-78958F67E7DE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723;p35">
              <a:extLst>
                <a:ext uri="{FF2B5EF4-FFF2-40B4-BE49-F238E27FC236}">
                  <a16:creationId xmlns:a16="http://schemas.microsoft.com/office/drawing/2014/main" id="{34B8C116-A39C-4D71-B573-F134D13634E2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724;p35">
              <a:extLst>
                <a:ext uri="{FF2B5EF4-FFF2-40B4-BE49-F238E27FC236}">
                  <a16:creationId xmlns:a16="http://schemas.microsoft.com/office/drawing/2014/main" id="{EC36796C-2089-4BED-82E7-EA8695A5AE70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725;p35">
              <a:extLst>
                <a:ext uri="{FF2B5EF4-FFF2-40B4-BE49-F238E27FC236}">
                  <a16:creationId xmlns:a16="http://schemas.microsoft.com/office/drawing/2014/main" id="{7B14956D-5599-4D01-8697-CC2A5C1D9681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726;p35">
              <a:extLst>
                <a:ext uri="{FF2B5EF4-FFF2-40B4-BE49-F238E27FC236}">
                  <a16:creationId xmlns:a16="http://schemas.microsoft.com/office/drawing/2014/main" id="{14FC3ABA-FA37-49F6-92D1-FBF2B5000913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727;p35">
              <a:extLst>
                <a:ext uri="{FF2B5EF4-FFF2-40B4-BE49-F238E27FC236}">
                  <a16:creationId xmlns:a16="http://schemas.microsoft.com/office/drawing/2014/main" id="{63F3D3FB-E444-42A4-8F5C-190A849C42AE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728;p35">
              <a:extLst>
                <a:ext uri="{FF2B5EF4-FFF2-40B4-BE49-F238E27FC236}">
                  <a16:creationId xmlns:a16="http://schemas.microsoft.com/office/drawing/2014/main" id="{7033B397-F283-453B-A449-DBF40AE2D6B8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729;p35">
              <a:extLst>
                <a:ext uri="{FF2B5EF4-FFF2-40B4-BE49-F238E27FC236}">
                  <a16:creationId xmlns:a16="http://schemas.microsoft.com/office/drawing/2014/main" id="{33661FFA-CFCB-47CC-83C4-E3F56C2A26C3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730;p35">
              <a:extLst>
                <a:ext uri="{FF2B5EF4-FFF2-40B4-BE49-F238E27FC236}">
                  <a16:creationId xmlns:a16="http://schemas.microsoft.com/office/drawing/2014/main" id="{67AD6349-F5A2-48F1-BA8D-268EFC721AA4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731;p35">
              <a:extLst>
                <a:ext uri="{FF2B5EF4-FFF2-40B4-BE49-F238E27FC236}">
                  <a16:creationId xmlns:a16="http://schemas.microsoft.com/office/drawing/2014/main" id="{3318C42E-53AB-46FA-8867-4F887BECAD25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732;p35">
              <a:extLst>
                <a:ext uri="{FF2B5EF4-FFF2-40B4-BE49-F238E27FC236}">
                  <a16:creationId xmlns:a16="http://schemas.microsoft.com/office/drawing/2014/main" id="{E17BCA52-871A-45CA-8453-C6FD4A04C996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733;p35">
              <a:extLst>
                <a:ext uri="{FF2B5EF4-FFF2-40B4-BE49-F238E27FC236}">
                  <a16:creationId xmlns:a16="http://schemas.microsoft.com/office/drawing/2014/main" id="{2C8678F1-5F96-4907-A195-6CFC71158D5E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734;p35">
              <a:extLst>
                <a:ext uri="{FF2B5EF4-FFF2-40B4-BE49-F238E27FC236}">
                  <a16:creationId xmlns:a16="http://schemas.microsoft.com/office/drawing/2014/main" id="{90F31421-9330-4049-ABBC-4E734E12AFB3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735;p35">
              <a:extLst>
                <a:ext uri="{FF2B5EF4-FFF2-40B4-BE49-F238E27FC236}">
                  <a16:creationId xmlns:a16="http://schemas.microsoft.com/office/drawing/2014/main" id="{A8C65385-502E-4CFB-BF90-1BCD72443B92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736;p35">
              <a:extLst>
                <a:ext uri="{FF2B5EF4-FFF2-40B4-BE49-F238E27FC236}">
                  <a16:creationId xmlns:a16="http://schemas.microsoft.com/office/drawing/2014/main" id="{497DC79A-699B-4AEB-9D87-3ACA3E7D5621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737;p35">
              <a:extLst>
                <a:ext uri="{FF2B5EF4-FFF2-40B4-BE49-F238E27FC236}">
                  <a16:creationId xmlns:a16="http://schemas.microsoft.com/office/drawing/2014/main" id="{3C03A925-ECAA-42B4-87D2-CFAEFFB02988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738;p35">
              <a:extLst>
                <a:ext uri="{FF2B5EF4-FFF2-40B4-BE49-F238E27FC236}">
                  <a16:creationId xmlns:a16="http://schemas.microsoft.com/office/drawing/2014/main" id="{C120D15B-E3ED-4885-A1BE-29D3F4F0348C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739;p35">
              <a:extLst>
                <a:ext uri="{FF2B5EF4-FFF2-40B4-BE49-F238E27FC236}">
                  <a16:creationId xmlns:a16="http://schemas.microsoft.com/office/drawing/2014/main" id="{7EC1274A-A818-4299-9E98-293961F6B549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740;p35">
              <a:extLst>
                <a:ext uri="{FF2B5EF4-FFF2-40B4-BE49-F238E27FC236}">
                  <a16:creationId xmlns:a16="http://schemas.microsoft.com/office/drawing/2014/main" id="{C2CAA382-99A8-410D-8BF0-C627688C53C0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741;p35">
              <a:extLst>
                <a:ext uri="{FF2B5EF4-FFF2-40B4-BE49-F238E27FC236}">
                  <a16:creationId xmlns:a16="http://schemas.microsoft.com/office/drawing/2014/main" id="{DA177F56-8C34-4C42-AE0F-B15D14564B3B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742;p35">
              <a:extLst>
                <a:ext uri="{FF2B5EF4-FFF2-40B4-BE49-F238E27FC236}">
                  <a16:creationId xmlns:a16="http://schemas.microsoft.com/office/drawing/2014/main" id="{300EF937-16FC-40B7-8D4D-CDE11F0A513C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743;p35">
              <a:extLst>
                <a:ext uri="{FF2B5EF4-FFF2-40B4-BE49-F238E27FC236}">
                  <a16:creationId xmlns:a16="http://schemas.microsoft.com/office/drawing/2014/main" id="{3588CB83-71F0-4E01-825E-4FA451C40E8A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744;p35">
              <a:extLst>
                <a:ext uri="{FF2B5EF4-FFF2-40B4-BE49-F238E27FC236}">
                  <a16:creationId xmlns:a16="http://schemas.microsoft.com/office/drawing/2014/main" id="{F8F18328-D6DF-4800-B9A3-F166C65C0FCE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745;p35">
              <a:extLst>
                <a:ext uri="{FF2B5EF4-FFF2-40B4-BE49-F238E27FC236}">
                  <a16:creationId xmlns:a16="http://schemas.microsoft.com/office/drawing/2014/main" id="{440A0401-68DE-4F30-BFEC-0DB0E6F44240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746;p35">
              <a:extLst>
                <a:ext uri="{FF2B5EF4-FFF2-40B4-BE49-F238E27FC236}">
                  <a16:creationId xmlns:a16="http://schemas.microsoft.com/office/drawing/2014/main" id="{D9E44A7B-7C96-44A3-A8D3-2290B8BBBC8E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747;p35">
              <a:extLst>
                <a:ext uri="{FF2B5EF4-FFF2-40B4-BE49-F238E27FC236}">
                  <a16:creationId xmlns:a16="http://schemas.microsoft.com/office/drawing/2014/main" id="{D8BAB133-3529-4746-AB79-4544B467E157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748;p35">
              <a:extLst>
                <a:ext uri="{FF2B5EF4-FFF2-40B4-BE49-F238E27FC236}">
                  <a16:creationId xmlns:a16="http://schemas.microsoft.com/office/drawing/2014/main" id="{D3E3A043-3722-411F-A7B6-8418D5595378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749;p35">
              <a:extLst>
                <a:ext uri="{FF2B5EF4-FFF2-40B4-BE49-F238E27FC236}">
                  <a16:creationId xmlns:a16="http://schemas.microsoft.com/office/drawing/2014/main" id="{F1F47505-D27F-41F4-AEA9-D254EF004C1D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750;p35">
              <a:extLst>
                <a:ext uri="{FF2B5EF4-FFF2-40B4-BE49-F238E27FC236}">
                  <a16:creationId xmlns:a16="http://schemas.microsoft.com/office/drawing/2014/main" id="{46FAE8DB-42D2-4A94-B16E-733062083457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751;p35">
              <a:extLst>
                <a:ext uri="{FF2B5EF4-FFF2-40B4-BE49-F238E27FC236}">
                  <a16:creationId xmlns:a16="http://schemas.microsoft.com/office/drawing/2014/main" id="{FC9F7497-EFB2-4C42-91C3-4518D2D5D4FC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752;p35">
              <a:extLst>
                <a:ext uri="{FF2B5EF4-FFF2-40B4-BE49-F238E27FC236}">
                  <a16:creationId xmlns:a16="http://schemas.microsoft.com/office/drawing/2014/main" id="{86226EA3-C0F0-417F-BE5F-FCB54A6D8940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753;p35">
              <a:extLst>
                <a:ext uri="{FF2B5EF4-FFF2-40B4-BE49-F238E27FC236}">
                  <a16:creationId xmlns:a16="http://schemas.microsoft.com/office/drawing/2014/main" id="{34F2F7CA-B3B5-480F-B827-C2BC300A6C47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754;p35">
              <a:extLst>
                <a:ext uri="{FF2B5EF4-FFF2-40B4-BE49-F238E27FC236}">
                  <a16:creationId xmlns:a16="http://schemas.microsoft.com/office/drawing/2014/main" id="{7D4FE3C1-635C-4A4D-A4B8-E99662444485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755;p35">
              <a:extLst>
                <a:ext uri="{FF2B5EF4-FFF2-40B4-BE49-F238E27FC236}">
                  <a16:creationId xmlns:a16="http://schemas.microsoft.com/office/drawing/2014/main" id="{70122A78-1E28-4649-AB97-777337E64AB2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756;p35">
              <a:extLst>
                <a:ext uri="{FF2B5EF4-FFF2-40B4-BE49-F238E27FC236}">
                  <a16:creationId xmlns:a16="http://schemas.microsoft.com/office/drawing/2014/main" id="{6EC66FBE-78DA-49D5-B2C9-2DC567FA47FB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757;p35">
              <a:extLst>
                <a:ext uri="{FF2B5EF4-FFF2-40B4-BE49-F238E27FC236}">
                  <a16:creationId xmlns:a16="http://schemas.microsoft.com/office/drawing/2014/main" id="{C38CFF8E-9780-4BC2-AFDE-727B5D13FEB8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758;p35">
              <a:extLst>
                <a:ext uri="{FF2B5EF4-FFF2-40B4-BE49-F238E27FC236}">
                  <a16:creationId xmlns:a16="http://schemas.microsoft.com/office/drawing/2014/main" id="{85BE0881-2AA3-4161-9732-F65DE19BE4A2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759;p35">
              <a:extLst>
                <a:ext uri="{FF2B5EF4-FFF2-40B4-BE49-F238E27FC236}">
                  <a16:creationId xmlns:a16="http://schemas.microsoft.com/office/drawing/2014/main" id="{D6E808E6-D3ED-4761-AC32-9E7B944D8171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760;p35">
              <a:extLst>
                <a:ext uri="{FF2B5EF4-FFF2-40B4-BE49-F238E27FC236}">
                  <a16:creationId xmlns:a16="http://schemas.microsoft.com/office/drawing/2014/main" id="{93697768-F4A6-4C06-9527-0A664FC33E74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761;p35">
              <a:extLst>
                <a:ext uri="{FF2B5EF4-FFF2-40B4-BE49-F238E27FC236}">
                  <a16:creationId xmlns:a16="http://schemas.microsoft.com/office/drawing/2014/main" id="{B13C726F-C7C3-4190-B054-91D2348A3A16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762;p35">
              <a:extLst>
                <a:ext uri="{FF2B5EF4-FFF2-40B4-BE49-F238E27FC236}">
                  <a16:creationId xmlns:a16="http://schemas.microsoft.com/office/drawing/2014/main" id="{7C8E5E34-38F6-49B1-BD15-52799C95DDEB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763;p35">
              <a:extLst>
                <a:ext uri="{FF2B5EF4-FFF2-40B4-BE49-F238E27FC236}">
                  <a16:creationId xmlns:a16="http://schemas.microsoft.com/office/drawing/2014/main" id="{E6B1BB72-98CC-41F9-AE7B-612391FB05A9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764;p35">
              <a:extLst>
                <a:ext uri="{FF2B5EF4-FFF2-40B4-BE49-F238E27FC236}">
                  <a16:creationId xmlns:a16="http://schemas.microsoft.com/office/drawing/2014/main" id="{AFBE9561-0959-41AC-90A4-7019FD75A374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765;p35">
              <a:extLst>
                <a:ext uri="{FF2B5EF4-FFF2-40B4-BE49-F238E27FC236}">
                  <a16:creationId xmlns:a16="http://schemas.microsoft.com/office/drawing/2014/main" id="{70FD028A-9206-4092-AD03-C0993382D4F2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766;p35">
              <a:extLst>
                <a:ext uri="{FF2B5EF4-FFF2-40B4-BE49-F238E27FC236}">
                  <a16:creationId xmlns:a16="http://schemas.microsoft.com/office/drawing/2014/main" id="{6B12AFC6-0458-46CA-9232-1F65AE972C58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767;p35">
              <a:extLst>
                <a:ext uri="{FF2B5EF4-FFF2-40B4-BE49-F238E27FC236}">
                  <a16:creationId xmlns:a16="http://schemas.microsoft.com/office/drawing/2014/main" id="{58A78807-BC31-4074-97D8-D3C5C0A01EA4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768;p35">
              <a:extLst>
                <a:ext uri="{FF2B5EF4-FFF2-40B4-BE49-F238E27FC236}">
                  <a16:creationId xmlns:a16="http://schemas.microsoft.com/office/drawing/2014/main" id="{38E2ECE4-431C-4F5F-9C18-A4599A6F5455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769;p35">
              <a:extLst>
                <a:ext uri="{FF2B5EF4-FFF2-40B4-BE49-F238E27FC236}">
                  <a16:creationId xmlns:a16="http://schemas.microsoft.com/office/drawing/2014/main" id="{A5BA6FD9-14D6-4C9E-A83C-3AF7AD6CAE4C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770;p35">
              <a:extLst>
                <a:ext uri="{FF2B5EF4-FFF2-40B4-BE49-F238E27FC236}">
                  <a16:creationId xmlns:a16="http://schemas.microsoft.com/office/drawing/2014/main" id="{A10524F2-09B2-462B-B40F-E12AE551E50C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771;p35">
              <a:extLst>
                <a:ext uri="{FF2B5EF4-FFF2-40B4-BE49-F238E27FC236}">
                  <a16:creationId xmlns:a16="http://schemas.microsoft.com/office/drawing/2014/main" id="{28C24AAA-7D61-424E-9CA6-73A1A34677E8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772;p35">
              <a:extLst>
                <a:ext uri="{FF2B5EF4-FFF2-40B4-BE49-F238E27FC236}">
                  <a16:creationId xmlns:a16="http://schemas.microsoft.com/office/drawing/2014/main" id="{5B18346E-6C89-4198-881A-58596AFD7791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773;p35">
              <a:extLst>
                <a:ext uri="{FF2B5EF4-FFF2-40B4-BE49-F238E27FC236}">
                  <a16:creationId xmlns:a16="http://schemas.microsoft.com/office/drawing/2014/main" id="{6017C06D-64EF-47F7-8F40-DEC8F60ADE88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774;p35">
              <a:extLst>
                <a:ext uri="{FF2B5EF4-FFF2-40B4-BE49-F238E27FC236}">
                  <a16:creationId xmlns:a16="http://schemas.microsoft.com/office/drawing/2014/main" id="{B2146E3D-39C5-4472-AD09-29F77D85A1F7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775;p35">
              <a:extLst>
                <a:ext uri="{FF2B5EF4-FFF2-40B4-BE49-F238E27FC236}">
                  <a16:creationId xmlns:a16="http://schemas.microsoft.com/office/drawing/2014/main" id="{5B3354CA-1633-4AD8-8183-FF2D1438541F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776;p35">
              <a:extLst>
                <a:ext uri="{FF2B5EF4-FFF2-40B4-BE49-F238E27FC236}">
                  <a16:creationId xmlns:a16="http://schemas.microsoft.com/office/drawing/2014/main" id="{9F6325CE-45EF-40EE-A962-FF9254369001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777;p35">
              <a:extLst>
                <a:ext uri="{FF2B5EF4-FFF2-40B4-BE49-F238E27FC236}">
                  <a16:creationId xmlns:a16="http://schemas.microsoft.com/office/drawing/2014/main" id="{CEA678D7-A1F4-44D5-9243-DD4A74DBD66A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778;p35">
              <a:extLst>
                <a:ext uri="{FF2B5EF4-FFF2-40B4-BE49-F238E27FC236}">
                  <a16:creationId xmlns:a16="http://schemas.microsoft.com/office/drawing/2014/main" id="{FE60F9C8-B276-4099-94A5-8A6D488188A6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779;p35">
              <a:extLst>
                <a:ext uri="{FF2B5EF4-FFF2-40B4-BE49-F238E27FC236}">
                  <a16:creationId xmlns:a16="http://schemas.microsoft.com/office/drawing/2014/main" id="{B429974B-AD8C-4833-944F-D61BBA19A014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780;p35">
              <a:extLst>
                <a:ext uri="{FF2B5EF4-FFF2-40B4-BE49-F238E27FC236}">
                  <a16:creationId xmlns:a16="http://schemas.microsoft.com/office/drawing/2014/main" id="{AB7278A7-A39C-43ED-8208-AB2BC9F800E4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781;p35">
              <a:extLst>
                <a:ext uri="{FF2B5EF4-FFF2-40B4-BE49-F238E27FC236}">
                  <a16:creationId xmlns:a16="http://schemas.microsoft.com/office/drawing/2014/main" id="{5BE9CA8D-6285-4E94-8B28-3C05A58B7F83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782;p35">
              <a:extLst>
                <a:ext uri="{FF2B5EF4-FFF2-40B4-BE49-F238E27FC236}">
                  <a16:creationId xmlns:a16="http://schemas.microsoft.com/office/drawing/2014/main" id="{60B68950-E52A-4BD1-94AE-F4B66DAD4A83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783;p35">
              <a:extLst>
                <a:ext uri="{FF2B5EF4-FFF2-40B4-BE49-F238E27FC236}">
                  <a16:creationId xmlns:a16="http://schemas.microsoft.com/office/drawing/2014/main" id="{EB147314-4E73-4437-AC2D-EE3B06FCFA0D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784;p35">
              <a:extLst>
                <a:ext uri="{FF2B5EF4-FFF2-40B4-BE49-F238E27FC236}">
                  <a16:creationId xmlns:a16="http://schemas.microsoft.com/office/drawing/2014/main" id="{1E88A168-D2DE-4681-AAEF-420183FB0AC5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85;p35">
              <a:extLst>
                <a:ext uri="{FF2B5EF4-FFF2-40B4-BE49-F238E27FC236}">
                  <a16:creationId xmlns:a16="http://schemas.microsoft.com/office/drawing/2014/main" id="{5D7A4519-05E0-43C9-B1B7-DAE133651F8D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86;p35">
              <a:extLst>
                <a:ext uri="{FF2B5EF4-FFF2-40B4-BE49-F238E27FC236}">
                  <a16:creationId xmlns:a16="http://schemas.microsoft.com/office/drawing/2014/main" id="{FDA994B2-47FC-42E4-8B1F-23B5478A2755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87;p35">
              <a:extLst>
                <a:ext uri="{FF2B5EF4-FFF2-40B4-BE49-F238E27FC236}">
                  <a16:creationId xmlns:a16="http://schemas.microsoft.com/office/drawing/2014/main" id="{A5141BD3-E792-4442-85A7-04945FC4E384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88;p35">
              <a:extLst>
                <a:ext uri="{FF2B5EF4-FFF2-40B4-BE49-F238E27FC236}">
                  <a16:creationId xmlns:a16="http://schemas.microsoft.com/office/drawing/2014/main" id="{9636B4FA-EE72-40CD-9511-0850340531AC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89;p35">
              <a:extLst>
                <a:ext uri="{FF2B5EF4-FFF2-40B4-BE49-F238E27FC236}">
                  <a16:creationId xmlns:a16="http://schemas.microsoft.com/office/drawing/2014/main" id="{62AC748E-EE23-4752-852D-7FA8D1A0B1A6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90;p35">
              <a:extLst>
                <a:ext uri="{FF2B5EF4-FFF2-40B4-BE49-F238E27FC236}">
                  <a16:creationId xmlns:a16="http://schemas.microsoft.com/office/drawing/2014/main" id="{20537B58-79DC-48FE-AB41-25804F79D05D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91;p35">
              <a:extLst>
                <a:ext uri="{FF2B5EF4-FFF2-40B4-BE49-F238E27FC236}">
                  <a16:creationId xmlns:a16="http://schemas.microsoft.com/office/drawing/2014/main" id="{50F9009A-6926-4DE0-B430-5361B6CCD050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92;p35">
              <a:extLst>
                <a:ext uri="{FF2B5EF4-FFF2-40B4-BE49-F238E27FC236}">
                  <a16:creationId xmlns:a16="http://schemas.microsoft.com/office/drawing/2014/main" id="{B2FF1821-AC8B-44CA-A228-B65EEB8E94FA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93;p35">
              <a:extLst>
                <a:ext uri="{FF2B5EF4-FFF2-40B4-BE49-F238E27FC236}">
                  <a16:creationId xmlns:a16="http://schemas.microsoft.com/office/drawing/2014/main" id="{082EA566-0F65-4E03-BC5E-BFCC6EAD23CA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94;p35">
              <a:extLst>
                <a:ext uri="{FF2B5EF4-FFF2-40B4-BE49-F238E27FC236}">
                  <a16:creationId xmlns:a16="http://schemas.microsoft.com/office/drawing/2014/main" id="{D26956E6-4197-4C65-A0BE-1B2D17866B3A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95;p35">
              <a:extLst>
                <a:ext uri="{FF2B5EF4-FFF2-40B4-BE49-F238E27FC236}">
                  <a16:creationId xmlns:a16="http://schemas.microsoft.com/office/drawing/2014/main" id="{28D8A965-5358-4815-98EC-69A6785F6979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96;p35">
              <a:extLst>
                <a:ext uri="{FF2B5EF4-FFF2-40B4-BE49-F238E27FC236}">
                  <a16:creationId xmlns:a16="http://schemas.microsoft.com/office/drawing/2014/main" id="{57409ADD-2C53-483A-9F95-9E27A6A56307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97;p35">
              <a:extLst>
                <a:ext uri="{FF2B5EF4-FFF2-40B4-BE49-F238E27FC236}">
                  <a16:creationId xmlns:a16="http://schemas.microsoft.com/office/drawing/2014/main" id="{1C5110EF-7A03-4204-A747-EB35D85B15BC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98;p35">
              <a:extLst>
                <a:ext uri="{FF2B5EF4-FFF2-40B4-BE49-F238E27FC236}">
                  <a16:creationId xmlns:a16="http://schemas.microsoft.com/office/drawing/2014/main" id="{252DE156-90E7-47FA-BBFD-554CF8CFC7F4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99;p35">
              <a:extLst>
                <a:ext uri="{FF2B5EF4-FFF2-40B4-BE49-F238E27FC236}">
                  <a16:creationId xmlns:a16="http://schemas.microsoft.com/office/drawing/2014/main" id="{FDD3A352-4E1D-4597-B7DC-931EEE8DB345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800;p35">
              <a:extLst>
                <a:ext uri="{FF2B5EF4-FFF2-40B4-BE49-F238E27FC236}">
                  <a16:creationId xmlns:a16="http://schemas.microsoft.com/office/drawing/2014/main" id="{35C0C06B-EFEB-4766-A630-302AFC9E46F4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801;p35">
              <a:extLst>
                <a:ext uri="{FF2B5EF4-FFF2-40B4-BE49-F238E27FC236}">
                  <a16:creationId xmlns:a16="http://schemas.microsoft.com/office/drawing/2014/main" id="{EC36A3DD-DDDC-421C-AA54-8B1B74639299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802;p35">
              <a:extLst>
                <a:ext uri="{FF2B5EF4-FFF2-40B4-BE49-F238E27FC236}">
                  <a16:creationId xmlns:a16="http://schemas.microsoft.com/office/drawing/2014/main" id="{441FE338-6C41-419C-99DB-111944985017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803;p35">
              <a:extLst>
                <a:ext uri="{FF2B5EF4-FFF2-40B4-BE49-F238E27FC236}">
                  <a16:creationId xmlns:a16="http://schemas.microsoft.com/office/drawing/2014/main" id="{4526B839-231D-4EEA-B039-3CE26C33AF27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804;p35">
              <a:extLst>
                <a:ext uri="{FF2B5EF4-FFF2-40B4-BE49-F238E27FC236}">
                  <a16:creationId xmlns:a16="http://schemas.microsoft.com/office/drawing/2014/main" id="{F30123DB-4613-43DA-9BA2-B597B74FE80E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805;p35">
              <a:extLst>
                <a:ext uri="{FF2B5EF4-FFF2-40B4-BE49-F238E27FC236}">
                  <a16:creationId xmlns:a16="http://schemas.microsoft.com/office/drawing/2014/main" id="{CB52EF8B-7D68-41B3-84F0-7B15038B9F60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806;p35">
              <a:extLst>
                <a:ext uri="{FF2B5EF4-FFF2-40B4-BE49-F238E27FC236}">
                  <a16:creationId xmlns:a16="http://schemas.microsoft.com/office/drawing/2014/main" id="{2C4EFEB9-94E1-43D4-AED4-885E0226D71E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807;p35">
              <a:extLst>
                <a:ext uri="{FF2B5EF4-FFF2-40B4-BE49-F238E27FC236}">
                  <a16:creationId xmlns:a16="http://schemas.microsoft.com/office/drawing/2014/main" id="{73C72A03-3195-4192-9AF7-6D02F70B2C3B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808;p35">
              <a:extLst>
                <a:ext uri="{FF2B5EF4-FFF2-40B4-BE49-F238E27FC236}">
                  <a16:creationId xmlns:a16="http://schemas.microsoft.com/office/drawing/2014/main" id="{011D7F03-34FC-4FE1-9E07-E0D74970DBCD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809;p35">
              <a:extLst>
                <a:ext uri="{FF2B5EF4-FFF2-40B4-BE49-F238E27FC236}">
                  <a16:creationId xmlns:a16="http://schemas.microsoft.com/office/drawing/2014/main" id="{F2A3D937-9324-49E2-B06C-88FAB67D63C7}"/>
                </a:ext>
              </a:extLst>
            </p:cNvPr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810;p35">
              <a:extLst>
                <a:ext uri="{FF2B5EF4-FFF2-40B4-BE49-F238E27FC236}">
                  <a16:creationId xmlns:a16="http://schemas.microsoft.com/office/drawing/2014/main" id="{10357366-2C82-4284-8D3C-4B9D8401F360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811;p35">
              <a:extLst>
                <a:ext uri="{FF2B5EF4-FFF2-40B4-BE49-F238E27FC236}">
                  <a16:creationId xmlns:a16="http://schemas.microsoft.com/office/drawing/2014/main" id="{153EB4E2-4BE9-4BCE-B4DE-C0CE45CEAFF2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812;p35">
              <a:extLst>
                <a:ext uri="{FF2B5EF4-FFF2-40B4-BE49-F238E27FC236}">
                  <a16:creationId xmlns:a16="http://schemas.microsoft.com/office/drawing/2014/main" id="{762A86B9-D81B-4C3D-880A-05623D0E6DA9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813;p35">
              <a:extLst>
                <a:ext uri="{FF2B5EF4-FFF2-40B4-BE49-F238E27FC236}">
                  <a16:creationId xmlns:a16="http://schemas.microsoft.com/office/drawing/2014/main" id="{B97A8E2C-4B37-4882-8A5A-5F983C511628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814;p35">
              <a:extLst>
                <a:ext uri="{FF2B5EF4-FFF2-40B4-BE49-F238E27FC236}">
                  <a16:creationId xmlns:a16="http://schemas.microsoft.com/office/drawing/2014/main" id="{4173E227-E827-4F3B-9738-BCBD07901939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815;p35">
              <a:extLst>
                <a:ext uri="{FF2B5EF4-FFF2-40B4-BE49-F238E27FC236}">
                  <a16:creationId xmlns:a16="http://schemas.microsoft.com/office/drawing/2014/main" id="{B4E78E37-4859-4285-8BFE-785291DDAC52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816;p35">
              <a:extLst>
                <a:ext uri="{FF2B5EF4-FFF2-40B4-BE49-F238E27FC236}">
                  <a16:creationId xmlns:a16="http://schemas.microsoft.com/office/drawing/2014/main" id="{A9F15427-07CE-4327-8007-BF4E005AFC62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817;p35">
              <a:extLst>
                <a:ext uri="{FF2B5EF4-FFF2-40B4-BE49-F238E27FC236}">
                  <a16:creationId xmlns:a16="http://schemas.microsoft.com/office/drawing/2014/main" id="{6D067F7C-A419-4F27-8C0A-1B991218CBC7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818;p35">
              <a:extLst>
                <a:ext uri="{FF2B5EF4-FFF2-40B4-BE49-F238E27FC236}">
                  <a16:creationId xmlns:a16="http://schemas.microsoft.com/office/drawing/2014/main" id="{A036CC33-5FAC-4B60-BD3E-7021CDE88A4A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819;p35">
              <a:extLst>
                <a:ext uri="{FF2B5EF4-FFF2-40B4-BE49-F238E27FC236}">
                  <a16:creationId xmlns:a16="http://schemas.microsoft.com/office/drawing/2014/main" id="{0E472058-86B9-4FFE-9189-B04344B2E37F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820;p35">
              <a:extLst>
                <a:ext uri="{FF2B5EF4-FFF2-40B4-BE49-F238E27FC236}">
                  <a16:creationId xmlns:a16="http://schemas.microsoft.com/office/drawing/2014/main" id="{95B146EE-A4B9-48CF-8936-C8C0B2FE0415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821;p35">
              <a:extLst>
                <a:ext uri="{FF2B5EF4-FFF2-40B4-BE49-F238E27FC236}">
                  <a16:creationId xmlns:a16="http://schemas.microsoft.com/office/drawing/2014/main" id="{2F16C38C-A4DB-456F-A47E-DB58D16EB80E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822;p35">
              <a:extLst>
                <a:ext uri="{FF2B5EF4-FFF2-40B4-BE49-F238E27FC236}">
                  <a16:creationId xmlns:a16="http://schemas.microsoft.com/office/drawing/2014/main" id="{009ADC2B-3718-4B30-A598-0CBBF9363AC8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823;p35">
              <a:extLst>
                <a:ext uri="{FF2B5EF4-FFF2-40B4-BE49-F238E27FC236}">
                  <a16:creationId xmlns:a16="http://schemas.microsoft.com/office/drawing/2014/main" id="{B4CE645E-1CA0-48DD-A2F9-B25371AC0097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824;p35">
              <a:extLst>
                <a:ext uri="{FF2B5EF4-FFF2-40B4-BE49-F238E27FC236}">
                  <a16:creationId xmlns:a16="http://schemas.microsoft.com/office/drawing/2014/main" id="{10277C00-34EA-44B0-932B-D1607D97AAD9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825;p35">
              <a:extLst>
                <a:ext uri="{FF2B5EF4-FFF2-40B4-BE49-F238E27FC236}">
                  <a16:creationId xmlns:a16="http://schemas.microsoft.com/office/drawing/2014/main" id="{E882B9AD-5465-4206-A173-02E9885C984D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826;p35">
              <a:extLst>
                <a:ext uri="{FF2B5EF4-FFF2-40B4-BE49-F238E27FC236}">
                  <a16:creationId xmlns:a16="http://schemas.microsoft.com/office/drawing/2014/main" id="{686FB426-CDF8-436F-AA99-EDF7BBB8AB1E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827;p35">
              <a:extLst>
                <a:ext uri="{FF2B5EF4-FFF2-40B4-BE49-F238E27FC236}">
                  <a16:creationId xmlns:a16="http://schemas.microsoft.com/office/drawing/2014/main" id="{AA81368A-527C-4A70-8D1D-87D0F00A6FAB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828;p35">
              <a:extLst>
                <a:ext uri="{FF2B5EF4-FFF2-40B4-BE49-F238E27FC236}">
                  <a16:creationId xmlns:a16="http://schemas.microsoft.com/office/drawing/2014/main" id="{C613F637-D371-40D9-B38E-74EA7F512223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829;p35">
              <a:extLst>
                <a:ext uri="{FF2B5EF4-FFF2-40B4-BE49-F238E27FC236}">
                  <a16:creationId xmlns:a16="http://schemas.microsoft.com/office/drawing/2014/main" id="{7FD518DB-8083-442F-A028-C6CF28463F3C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830;p35">
              <a:extLst>
                <a:ext uri="{FF2B5EF4-FFF2-40B4-BE49-F238E27FC236}">
                  <a16:creationId xmlns:a16="http://schemas.microsoft.com/office/drawing/2014/main" id="{F820648C-345E-4A73-BD86-545023FF5518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831;p35">
              <a:extLst>
                <a:ext uri="{FF2B5EF4-FFF2-40B4-BE49-F238E27FC236}">
                  <a16:creationId xmlns:a16="http://schemas.microsoft.com/office/drawing/2014/main" id="{40826849-4D8C-4236-8921-B709CA43F098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832;p35">
              <a:extLst>
                <a:ext uri="{FF2B5EF4-FFF2-40B4-BE49-F238E27FC236}">
                  <a16:creationId xmlns:a16="http://schemas.microsoft.com/office/drawing/2014/main" id="{73E27531-F5CF-4F1F-A81D-B38B03EE45C5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833;p35">
              <a:extLst>
                <a:ext uri="{FF2B5EF4-FFF2-40B4-BE49-F238E27FC236}">
                  <a16:creationId xmlns:a16="http://schemas.microsoft.com/office/drawing/2014/main" id="{BFC2926E-67F0-4E4E-839C-AA11F5B185D9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834;p35">
              <a:extLst>
                <a:ext uri="{FF2B5EF4-FFF2-40B4-BE49-F238E27FC236}">
                  <a16:creationId xmlns:a16="http://schemas.microsoft.com/office/drawing/2014/main" id="{6E882C88-5BA9-425B-8C55-DCD33EC8F99F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835;p35">
              <a:extLst>
                <a:ext uri="{FF2B5EF4-FFF2-40B4-BE49-F238E27FC236}">
                  <a16:creationId xmlns:a16="http://schemas.microsoft.com/office/drawing/2014/main" id="{C8306523-2B03-44CD-8482-314823DC53E4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836;p35">
              <a:extLst>
                <a:ext uri="{FF2B5EF4-FFF2-40B4-BE49-F238E27FC236}">
                  <a16:creationId xmlns:a16="http://schemas.microsoft.com/office/drawing/2014/main" id="{35224297-29B0-4453-B07F-C6C37643862E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837;p35">
              <a:extLst>
                <a:ext uri="{FF2B5EF4-FFF2-40B4-BE49-F238E27FC236}">
                  <a16:creationId xmlns:a16="http://schemas.microsoft.com/office/drawing/2014/main" id="{BFC2E3C3-6099-4E98-BB95-D63528B95973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838;p35">
              <a:extLst>
                <a:ext uri="{FF2B5EF4-FFF2-40B4-BE49-F238E27FC236}">
                  <a16:creationId xmlns:a16="http://schemas.microsoft.com/office/drawing/2014/main" id="{17ACFD59-9C87-4B8D-AB60-9107470EA3EB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839;p35">
              <a:extLst>
                <a:ext uri="{FF2B5EF4-FFF2-40B4-BE49-F238E27FC236}">
                  <a16:creationId xmlns:a16="http://schemas.microsoft.com/office/drawing/2014/main" id="{B4514113-00F2-4D36-A13A-1A01DBD789B7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840;p35">
              <a:extLst>
                <a:ext uri="{FF2B5EF4-FFF2-40B4-BE49-F238E27FC236}">
                  <a16:creationId xmlns:a16="http://schemas.microsoft.com/office/drawing/2014/main" id="{384C58C3-A9C6-4B85-AF96-B93682FABDB9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841;p35">
              <a:extLst>
                <a:ext uri="{FF2B5EF4-FFF2-40B4-BE49-F238E27FC236}">
                  <a16:creationId xmlns:a16="http://schemas.microsoft.com/office/drawing/2014/main" id="{356A57DA-E319-4AB4-AA14-B9C636B7D8C9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842;p35">
              <a:extLst>
                <a:ext uri="{FF2B5EF4-FFF2-40B4-BE49-F238E27FC236}">
                  <a16:creationId xmlns:a16="http://schemas.microsoft.com/office/drawing/2014/main" id="{E9B12FCD-6D00-47F2-BA40-925BB637B287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843;p35">
              <a:extLst>
                <a:ext uri="{FF2B5EF4-FFF2-40B4-BE49-F238E27FC236}">
                  <a16:creationId xmlns:a16="http://schemas.microsoft.com/office/drawing/2014/main" id="{9FE22093-1912-455A-992F-0E9AE4865B6B}"/>
                </a:ext>
              </a:extLst>
            </p:cNvPr>
            <p:cNvSpPr/>
            <p:nvPr/>
          </p:nvSpPr>
          <p:spPr>
            <a:xfrm>
              <a:off x="2389650" y="1951356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844;p35">
              <a:extLst>
                <a:ext uri="{FF2B5EF4-FFF2-40B4-BE49-F238E27FC236}">
                  <a16:creationId xmlns:a16="http://schemas.microsoft.com/office/drawing/2014/main" id="{E71B51BF-063B-459A-BF52-DE6A9DEF8089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845;p35">
              <a:extLst>
                <a:ext uri="{FF2B5EF4-FFF2-40B4-BE49-F238E27FC236}">
                  <a16:creationId xmlns:a16="http://schemas.microsoft.com/office/drawing/2014/main" id="{A2E98A77-8A9B-47CC-817F-7931D5186A57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846;p35">
              <a:extLst>
                <a:ext uri="{FF2B5EF4-FFF2-40B4-BE49-F238E27FC236}">
                  <a16:creationId xmlns:a16="http://schemas.microsoft.com/office/drawing/2014/main" id="{385E723C-DF1F-4E98-A380-25F3CCFE5E0F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847;p35">
              <a:extLst>
                <a:ext uri="{FF2B5EF4-FFF2-40B4-BE49-F238E27FC236}">
                  <a16:creationId xmlns:a16="http://schemas.microsoft.com/office/drawing/2014/main" id="{C8A5903A-C23D-4F90-9FE5-11AE8E8A9C9C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848;p35">
              <a:extLst>
                <a:ext uri="{FF2B5EF4-FFF2-40B4-BE49-F238E27FC236}">
                  <a16:creationId xmlns:a16="http://schemas.microsoft.com/office/drawing/2014/main" id="{80322CE7-26E4-4A0C-9DBA-B57B79AEAA20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849;p35">
              <a:extLst>
                <a:ext uri="{FF2B5EF4-FFF2-40B4-BE49-F238E27FC236}">
                  <a16:creationId xmlns:a16="http://schemas.microsoft.com/office/drawing/2014/main" id="{E58DCA2C-5C8F-4570-9C36-CD2015A0ECAB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850;p35">
              <a:extLst>
                <a:ext uri="{FF2B5EF4-FFF2-40B4-BE49-F238E27FC236}">
                  <a16:creationId xmlns:a16="http://schemas.microsoft.com/office/drawing/2014/main" id="{35AC912F-63D3-444B-983F-F359A5967297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851;p35">
              <a:extLst>
                <a:ext uri="{FF2B5EF4-FFF2-40B4-BE49-F238E27FC236}">
                  <a16:creationId xmlns:a16="http://schemas.microsoft.com/office/drawing/2014/main" id="{85012696-3649-4606-918E-28367B23F531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852;p35">
              <a:extLst>
                <a:ext uri="{FF2B5EF4-FFF2-40B4-BE49-F238E27FC236}">
                  <a16:creationId xmlns:a16="http://schemas.microsoft.com/office/drawing/2014/main" id="{82683AB3-0157-4F3A-A228-7693131AF88D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853;p35">
              <a:extLst>
                <a:ext uri="{FF2B5EF4-FFF2-40B4-BE49-F238E27FC236}">
                  <a16:creationId xmlns:a16="http://schemas.microsoft.com/office/drawing/2014/main" id="{E5A11109-3506-41DC-AB59-41F73671DF5B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854;p35">
              <a:extLst>
                <a:ext uri="{FF2B5EF4-FFF2-40B4-BE49-F238E27FC236}">
                  <a16:creationId xmlns:a16="http://schemas.microsoft.com/office/drawing/2014/main" id="{85E11048-B2C9-4A6D-AFBD-2556F38591B3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855;p35">
              <a:extLst>
                <a:ext uri="{FF2B5EF4-FFF2-40B4-BE49-F238E27FC236}">
                  <a16:creationId xmlns:a16="http://schemas.microsoft.com/office/drawing/2014/main" id="{413DB903-C4EE-43FC-8B8E-6732786D5E20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856;p35">
              <a:extLst>
                <a:ext uri="{FF2B5EF4-FFF2-40B4-BE49-F238E27FC236}">
                  <a16:creationId xmlns:a16="http://schemas.microsoft.com/office/drawing/2014/main" id="{0B44F2D1-90A6-4DEB-B9A6-2AD835824766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857;p35">
              <a:extLst>
                <a:ext uri="{FF2B5EF4-FFF2-40B4-BE49-F238E27FC236}">
                  <a16:creationId xmlns:a16="http://schemas.microsoft.com/office/drawing/2014/main" id="{6ACE84E6-42F8-41E1-9878-22157ED24D5B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858;p35">
              <a:extLst>
                <a:ext uri="{FF2B5EF4-FFF2-40B4-BE49-F238E27FC236}">
                  <a16:creationId xmlns:a16="http://schemas.microsoft.com/office/drawing/2014/main" id="{0E5162A2-283A-4CDD-87A7-5977BA8A4C15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859;p35">
              <a:extLst>
                <a:ext uri="{FF2B5EF4-FFF2-40B4-BE49-F238E27FC236}">
                  <a16:creationId xmlns:a16="http://schemas.microsoft.com/office/drawing/2014/main" id="{CB642280-AB35-4CCE-8009-4033A5998658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860;p35">
              <a:extLst>
                <a:ext uri="{FF2B5EF4-FFF2-40B4-BE49-F238E27FC236}">
                  <a16:creationId xmlns:a16="http://schemas.microsoft.com/office/drawing/2014/main" id="{C8975F86-D276-467F-889B-0E087D4FD1F2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861;p35">
              <a:extLst>
                <a:ext uri="{FF2B5EF4-FFF2-40B4-BE49-F238E27FC236}">
                  <a16:creationId xmlns:a16="http://schemas.microsoft.com/office/drawing/2014/main" id="{CB9C8A77-6968-4FF7-9096-BBA721E23580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862;p35">
              <a:extLst>
                <a:ext uri="{FF2B5EF4-FFF2-40B4-BE49-F238E27FC236}">
                  <a16:creationId xmlns:a16="http://schemas.microsoft.com/office/drawing/2014/main" id="{F761574A-EA09-4C47-AE52-748431D218D6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863;p35">
              <a:extLst>
                <a:ext uri="{FF2B5EF4-FFF2-40B4-BE49-F238E27FC236}">
                  <a16:creationId xmlns:a16="http://schemas.microsoft.com/office/drawing/2014/main" id="{203D12C7-EFB3-462C-818F-E3FAB72CB33B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864;p35">
              <a:extLst>
                <a:ext uri="{FF2B5EF4-FFF2-40B4-BE49-F238E27FC236}">
                  <a16:creationId xmlns:a16="http://schemas.microsoft.com/office/drawing/2014/main" id="{05D7188F-27B2-4577-ABD8-71BC75BE50F2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865;p35">
              <a:extLst>
                <a:ext uri="{FF2B5EF4-FFF2-40B4-BE49-F238E27FC236}">
                  <a16:creationId xmlns:a16="http://schemas.microsoft.com/office/drawing/2014/main" id="{6D9D899B-A64C-42D2-B69A-AFEF989E3457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866;p35">
              <a:extLst>
                <a:ext uri="{FF2B5EF4-FFF2-40B4-BE49-F238E27FC236}">
                  <a16:creationId xmlns:a16="http://schemas.microsoft.com/office/drawing/2014/main" id="{E6D4030F-3F23-486D-B351-9BC7654ADBB0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867;p35">
              <a:extLst>
                <a:ext uri="{FF2B5EF4-FFF2-40B4-BE49-F238E27FC236}">
                  <a16:creationId xmlns:a16="http://schemas.microsoft.com/office/drawing/2014/main" id="{510DF498-E1C9-4568-B73D-BCDD10C1F628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868;p35">
              <a:extLst>
                <a:ext uri="{FF2B5EF4-FFF2-40B4-BE49-F238E27FC236}">
                  <a16:creationId xmlns:a16="http://schemas.microsoft.com/office/drawing/2014/main" id="{E3943988-2070-49B5-9E03-F52107BF0B07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869;p35">
              <a:extLst>
                <a:ext uri="{FF2B5EF4-FFF2-40B4-BE49-F238E27FC236}">
                  <a16:creationId xmlns:a16="http://schemas.microsoft.com/office/drawing/2014/main" id="{80CCD2A8-E0EE-4AFB-8FE9-194922B9986F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870;p35">
              <a:extLst>
                <a:ext uri="{FF2B5EF4-FFF2-40B4-BE49-F238E27FC236}">
                  <a16:creationId xmlns:a16="http://schemas.microsoft.com/office/drawing/2014/main" id="{D530A61A-8A36-4098-B947-FE904E782D0F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871;p35">
              <a:extLst>
                <a:ext uri="{FF2B5EF4-FFF2-40B4-BE49-F238E27FC236}">
                  <a16:creationId xmlns:a16="http://schemas.microsoft.com/office/drawing/2014/main" id="{A8076457-206F-4B52-999D-142D5DEBEA70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872;p35">
              <a:extLst>
                <a:ext uri="{FF2B5EF4-FFF2-40B4-BE49-F238E27FC236}">
                  <a16:creationId xmlns:a16="http://schemas.microsoft.com/office/drawing/2014/main" id="{CC7BA333-5F85-4613-A3E5-DB874B90E7C6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873;p35">
              <a:extLst>
                <a:ext uri="{FF2B5EF4-FFF2-40B4-BE49-F238E27FC236}">
                  <a16:creationId xmlns:a16="http://schemas.microsoft.com/office/drawing/2014/main" id="{B80F4A97-5C2B-41A9-8835-66BAC7603AAB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874;p35">
              <a:extLst>
                <a:ext uri="{FF2B5EF4-FFF2-40B4-BE49-F238E27FC236}">
                  <a16:creationId xmlns:a16="http://schemas.microsoft.com/office/drawing/2014/main" id="{442F2D73-AE96-4C0F-95A8-838F5634B7F8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875;p35">
              <a:extLst>
                <a:ext uri="{FF2B5EF4-FFF2-40B4-BE49-F238E27FC236}">
                  <a16:creationId xmlns:a16="http://schemas.microsoft.com/office/drawing/2014/main" id="{B24991E7-8FEC-4DA1-BFA5-D9352382CF28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876;p35">
              <a:extLst>
                <a:ext uri="{FF2B5EF4-FFF2-40B4-BE49-F238E27FC236}">
                  <a16:creationId xmlns:a16="http://schemas.microsoft.com/office/drawing/2014/main" id="{69DBD0EA-7CC7-4020-9BAA-8A199FFF0B23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877;p35">
              <a:extLst>
                <a:ext uri="{FF2B5EF4-FFF2-40B4-BE49-F238E27FC236}">
                  <a16:creationId xmlns:a16="http://schemas.microsoft.com/office/drawing/2014/main" id="{A5D2E224-CC6D-4C5D-ACA4-DF32FCDEFEBE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878;p35">
              <a:extLst>
                <a:ext uri="{FF2B5EF4-FFF2-40B4-BE49-F238E27FC236}">
                  <a16:creationId xmlns:a16="http://schemas.microsoft.com/office/drawing/2014/main" id="{61C1B40D-4051-4C00-8358-6759513F395C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879;p35">
              <a:extLst>
                <a:ext uri="{FF2B5EF4-FFF2-40B4-BE49-F238E27FC236}">
                  <a16:creationId xmlns:a16="http://schemas.microsoft.com/office/drawing/2014/main" id="{B30C0A6C-ABE3-4A45-BDDF-DB8C432B0D88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880;p35">
              <a:extLst>
                <a:ext uri="{FF2B5EF4-FFF2-40B4-BE49-F238E27FC236}">
                  <a16:creationId xmlns:a16="http://schemas.microsoft.com/office/drawing/2014/main" id="{D4357EB6-5CA8-4DA5-99B6-9EDF79941769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881;p35">
              <a:extLst>
                <a:ext uri="{FF2B5EF4-FFF2-40B4-BE49-F238E27FC236}">
                  <a16:creationId xmlns:a16="http://schemas.microsoft.com/office/drawing/2014/main" id="{B39057BF-1D3B-4080-91BE-37C61AFCD645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882;p35">
              <a:extLst>
                <a:ext uri="{FF2B5EF4-FFF2-40B4-BE49-F238E27FC236}">
                  <a16:creationId xmlns:a16="http://schemas.microsoft.com/office/drawing/2014/main" id="{DA1FA6CA-258F-4D2C-8747-AE12E810ED46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883;p35">
              <a:extLst>
                <a:ext uri="{FF2B5EF4-FFF2-40B4-BE49-F238E27FC236}">
                  <a16:creationId xmlns:a16="http://schemas.microsoft.com/office/drawing/2014/main" id="{DB9442FE-1C46-451F-BCBC-A9C9A9ECC246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Imagen 78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48B007-CF42-4042-A5E0-674E91CF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193666"/>
            <a:ext cx="1390650" cy="592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ctrTitle"/>
          </p:nvPr>
        </p:nvSpPr>
        <p:spPr>
          <a:xfrm>
            <a:off x="2780100" y="271986"/>
            <a:ext cx="371035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/>
              <a:t>CONCLUSIÓN</a:t>
            </a:r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7D3168F0-4AA9-4802-9888-A9EE2CE747A8}"/>
              </a:ext>
            </a:extLst>
          </p:cNvPr>
          <p:cNvSpPr/>
          <p:nvPr/>
        </p:nvSpPr>
        <p:spPr>
          <a:xfrm>
            <a:off x="3938100" y="1398213"/>
            <a:ext cx="1267799" cy="313568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E74C21CC-1451-47BD-8338-4680FC314C36}"/>
              </a:ext>
            </a:extLst>
          </p:cNvPr>
          <p:cNvSpPr/>
          <p:nvPr/>
        </p:nvSpPr>
        <p:spPr>
          <a:xfrm rot="19023867">
            <a:off x="2977413" y="3519859"/>
            <a:ext cx="1696332" cy="829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</a:t>
            </a:r>
            <a:endParaRPr lang="es-CL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DDF5661-EE4A-4828-A76D-26BC92F289DC}"/>
              </a:ext>
            </a:extLst>
          </p:cNvPr>
          <p:cNvSpPr/>
          <p:nvPr/>
        </p:nvSpPr>
        <p:spPr>
          <a:xfrm rot="19696111">
            <a:off x="4534849" y="1661100"/>
            <a:ext cx="1669587" cy="82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PREGUNTAS</a:t>
            </a:r>
            <a:endParaRPr lang="es-CL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246C30D-6117-416E-B670-D9335D9DF043}"/>
              </a:ext>
            </a:extLst>
          </p:cNvPr>
          <p:cNvSpPr/>
          <p:nvPr/>
        </p:nvSpPr>
        <p:spPr>
          <a:xfrm rot="1208505">
            <a:off x="4622542" y="3848751"/>
            <a:ext cx="1764716" cy="777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RESPUESTAS</a:t>
            </a:r>
            <a:endParaRPr lang="es-C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REPOSITORIO GITHUB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67" name="Google Shape;467;p42"/>
          <p:cNvSpPr txBox="1">
            <a:spLocks noGrp="1"/>
          </p:cNvSpPr>
          <p:nvPr>
            <p:ph type="body" idx="1"/>
          </p:nvPr>
        </p:nvSpPr>
        <p:spPr>
          <a:xfrm>
            <a:off x="948599" y="1336100"/>
            <a:ext cx="6090376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L" sz="1600" dirty="0">
                <a:hlinkClick r:id="rId3"/>
              </a:rPr>
              <a:t>Jefer698/Solemne-3-Optativo (github.com)</a:t>
            </a:r>
            <a:endParaRPr lang="es-CL" sz="1600" dirty="0"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BIBLIOGRAFÍA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67" name="Google Shape;467;p42"/>
          <p:cNvSpPr txBox="1">
            <a:spLocks noGrp="1"/>
          </p:cNvSpPr>
          <p:nvPr>
            <p:ph type="body" idx="1"/>
          </p:nvPr>
        </p:nvSpPr>
        <p:spPr>
          <a:xfrm>
            <a:off x="0" y="971550"/>
            <a:ext cx="8398238" cy="386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L" sz="1400" dirty="0">
                <a:hlinkClick r:id="rId3"/>
              </a:rPr>
              <a:t>AWS </a:t>
            </a:r>
            <a:r>
              <a:rPr lang="es-CL" sz="1400" dirty="0" err="1">
                <a:hlinkClick r:id="rId3"/>
              </a:rPr>
              <a:t>Pricing</a:t>
            </a:r>
            <a:r>
              <a:rPr lang="es-CL" sz="1400" dirty="0">
                <a:hlinkClick r:id="rId3"/>
              </a:rPr>
              <a:t> </a:t>
            </a:r>
            <a:r>
              <a:rPr lang="es-CL" sz="1400" dirty="0" err="1">
                <a:hlinkClick r:id="rId3"/>
              </a:rPr>
              <a:t>Calculator</a:t>
            </a:r>
            <a:endParaRPr lang="es-CL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L" sz="1400" dirty="0">
                <a:hlinkClick r:id="rId4"/>
              </a:rPr>
              <a:t>Calculadora de precios | Microsoft Azure</a:t>
            </a:r>
            <a:endParaRPr lang="es-CL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L" sz="1400" dirty="0">
                <a:hlinkClick r:id="rId5"/>
              </a:rPr>
              <a:t>Calculadora de precios de Google Cloud  |  Google Cloud</a:t>
            </a:r>
            <a:endParaRPr lang="es-CL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1400" dirty="0" err="1">
                <a:hlinkClick r:id="rId6"/>
              </a:rPr>
              <a:t>Servicio</a:t>
            </a:r>
            <a:r>
              <a:rPr lang="pt-BR" sz="1400" dirty="0">
                <a:hlinkClick r:id="rId6"/>
              </a:rPr>
              <a:t> de Kubernetes administrado – </a:t>
            </a:r>
            <a:r>
              <a:rPr lang="pt-BR" sz="1400" dirty="0" err="1">
                <a:hlinkClick r:id="rId6"/>
              </a:rPr>
              <a:t>Amazon</a:t>
            </a:r>
            <a:r>
              <a:rPr lang="pt-BR" sz="1400" dirty="0">
                <a:hlinkClick r:id="rId6"/>
              </a:rPr>
              <a:t> EKS – </a:t>
            </a:r>
            <a:r>
              <a:rPr lang="pt-BR" sz="1400" dirty="0" err="1">
                <a:hlinkClick r:id="rId6"/>
              </a:rPr>
              <a:t>Amazon</a:t>
            </a:r>
            <a:r>
              <a:rPr lang="pt-BR" sz="1400" dirty="0">
                <a:hlinkClick r:id="rId6"/>
              </a:rPr>
              <a:t> Web Services</a:t>
            </a:r>
            <a:endParaRPr lang="pt-BR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CL" sz="1400" dirty="0">
                <a:hlinkClick r:id="rId7"/>
              </a:rPr>
              <a:t>Kubernetes: Google Kubernetes Engine (GKE)  |  Kubernetes Engine  |  Google Cloud</a:t>
            </a:r>
            <a:endParaRPr lang="es-CL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>
                <a:hlinkClick r:id="rId8"/>
              </a:rPr>
              <a:t>Conoce los diferentes tipos de hosting y descubre sus ventajas | Blog | HostingPlus.cl</a:t>
            </a:r>
            <a:endParaRPr lang="es-E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>
                <a:hlinkClick r:id="rId9"/>
              </a:rPr>
              <a:t>Definición de IaaS, PaaS y SaaS ¿En qué se diferencian? (ambit-bst.com)</a:t>
            </a:r>
            <a:endParaRPr lang="es-E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>
                <a:hlinkClick r:id="rId10"/>
              </a:rPr>
              <a:t>¿Qué es </a:t>
            </a:r>
            <a:r>
              <a:rPr lang="es-ES" sz="1400" dirty="0" err="1">
                <a:hlinkClick r:id="rId10"/>
              </a:rPr>
              <a:t>CaaS</a:t>
            </a:r>
            <a:r>
              <a:rPr lang="es-ES" sz="1400" dirty="0">
                <a:hlinkClick r:id="rId10"/>
              </a:rPr>
              <a:t>? (redhat.com)</a:t>
            </a: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3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AGENDA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>
            <a:cxnSpLocks/>
          </p:cNvCxnSpPr>
          <p:nvPr/>
        </p:nvCxnSpPr>
        <p:spPr>
          <a:xfrm>
            <a:off x="5974352" y="2195806"/>
            <a:ext cx="0" cy="996557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>
            <a:cxnSpLocks/>
          </p:cNvCxnSpPr>
          <p:nvPr/>
        </p:nvCxnSpPr>
        <p:spPr>
          <a:xfrm>
            <a:off x="3249550" y="2147250"/>
            <a:ext cx="0" cy="996557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3"/>
          <p:cNvCxnSpPr>
            <a:cxnSpLocks/>
          </p:cNvCxnSpPr>
          <p:nvPr/>
        </p:nvCxnSpPr>
        <p:spPr>
          <a:xfrm>
            <a:off x="3249550" y="3518850"/>
            <a:ext cx="0" cy="1423692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2114558" y="3784209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8058390" y="4298891"/>
            <a:ext cx="2421033" cy="2253191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Hexágono 40">
            <a:extLst>
              <a:ext uri="{FF2B5EF4-FFF2-40B4-BE49-F238E27FC236}">
                <a16:creationId xmlns:a16="http://schemas.microsoft.com/office/drawing/2014/main" id="{FA202A6A-2B9F-46E1-B917-ADD694F11A1C}"/>
              </a:ext>
            </a:extLst>
          </p:cNvPr>
          <p:cNvSpPr/>
          <p:nvPr/>
        </p:nvSpPr>
        <p:spPr>
          <a:xfrm>
            <a:off x="1684178" y="2143357"/>
            <a:ext cx="630343" cy="57751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  <a:endParaRPr lang="es-CL" b="1" dirty="0"/>
          </a:p>
        </p:txBody>
      </p:sp>
      <p:sp>
        <p:nvSpPr>
          <p:cNvPr id="63" name="Hexágono 62">
            <a:extLst>
              <a:ext uri="{FF2B5EF4-FFF2-40B4-BE49-F238E27FC236}">
                <a16:creationId xmlns:a16="http://schemas.microsoft.com/office/drawing/2014/main" id="{3F1C4288-ABAA-4AB5-928F-EE46E4182F95}"/>
              </a:ext>
            </a:extLst>
          </p:cNvPr>
          <p:cNvSpPr/>
          <p:nvPr/>
        </p:nvSpPr>
        <p:spPr>
          <a:xfrm>
            <a:off x="4245204" y="2143357"/>
            <a:ext cx="630343" cy="57751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  <a:endParaRPr lang="es-CL" b="1" dirty="0"/>
          </a:p>
        </p:txBody>
      </p:sp>
      <p:sp>
        <p:nvSpPr>
          <p:cNvPr id="64" name="Hexágono 63">
            <a:extLst>
              <a:ext uri="{FF2B5EF4-FFF2-40B4-BE49-F238E27FC236}">
                <a16:creationId xmlns:a16="http://schemas.microsoft.com/office/drawing/2014/main" id="{8175FE9F-0034-4F89-BA49-91B61BA70E28}"/>
              </a:ext>
            </a:extLst>
          </p:cNvPr>
          <p:cNvSpPr/>
          <p:nvPr/>
        </p:nvSpPr>
        <p:spPr>
          <a:xfrm>
            <a:off x="6951333" y="2143357"/>
            <a:ext cx="630343" cy="57751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  <a:endParaRPr lang="es-CL" b="1" dirty="0"/>
          </a:p>
        </p:txBody>
      </p:sp>
      <p:sp>
        <p:nvSpPr>
          <p:cNvPr id="65" name="Hexágono 64">
            <a:extLst>
              <a:ext uri="{FF2B5EF4-FFF2-40B4-BE49-F238E27FC236}">
                <a16:creationId xmlns:a16="http://schemas.microsoft.com/office/drawing/2014/main" id="{D62184C6-D4A4-49BD-A243-D3F93D8C4540}"/>
              </a:ext>
            </a:extLst>
          </p:cNvPr>
          <p:cNvSpPr/>
          <p:nvPr/>
        </p:nvSpPr>
        <p:spPr>
          <a:xfrm>
            <a:off x="1684177" y="3682254"/>
            <a:ext cx="630343" cy="57751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  <a:endParaRPr lang="es-CL" b="1" dirty="0"/>
          </a:p>
        </p:txBody>
      </p:sp>
      <p:sp>
        <p:nvSpPr>
          <p:cNvPr id="66" name="Hexágono 65">
            <a:extLst>
              <a:ext uri="{FF2B5EF4-FFF2-40B4-BE49-F238E27FC236}">
                <a16:creationId xmlns:a16="http://schemas.microsoft.com/office/drawing/2014/main" id="{1D9DD867-7F8C-449D-ABC2-2D891398EB04}"/>
              </a:ext>
            </a:extLst>
          </p:cNvPr>
          <p:cNvSpPr/>
          <p:nvPr/>
        </p:nvSpPr>
        <p:spPr>
          <a:xfrm>
            <a:off x="4256803" y="3682254"/>
            <a:ext cx="630343" cy="57751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  <a:endParaRPr lang="es-CL" b="1" dirty="0"/>
          </a:p>
        </p:txBody>
      </p:sp>
      <p:cxnSp>
        <p:nvCxnSpPr>
          <p:cNvPr id="67" name="Google Shape;124;p23">
            <a:extLst>
              <a:ext uri="{FF2B5EF4-FFF2-40B4-BE49-F238E27FC236}">
                <a16:creationId xmlns:a16="http://schemas.microsoft.com/office/drawing/2014/main" id="{99766899-BE63-4179-AE99-3B8BFEED5A01}"/>
              </a:ext>
            </a:extLst>
          </p:cNvPr>
          <p:cNvCxnSpPr/>
          <p:nvPr/>
        </p:nvCxnSpPr>
        <p:spPr>
          <a:xfrm>
            <a:off x="5974352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Hexágono 67">
            <a:extLst>
              <a:ext uri="{FF2B5EF4-FFF2-40B4-BE49-F238E27FC236}">
                <a16:creationId xmlns:a16="http://schemas.microsoft.com/office/drawing/2014/main" id="{24D1CA6A-1EC7-4027-9F23-F675C2B3ADC5}"/>
              </a:ext>
            </a:extLst>
          </p:cNvPr>
          <p:cNvSpPr/>
          <p:nvPr/>
        </p:nvSpPr>
        <p:spPr>
          <a:xfrm>
            <a:off x="6951334" y="3630434"/>
            <a:ext cx="630343" cy="577516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  <a:endParaRPr lang="es-CL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76E8B8C-2C15-45E9-9E47-0D874EC7DCCD}"/>
              </a:ext>
            </a:extLst>
          </p:cNvPr>
          <p:cNvSpPr txBox="1"/>
          <p:nvPr/>
        </p:nvSpPr>
        <p:spPr>
          <a:xfrm>
            <a:off x="1099160" y="2819783"/>
            <a:ext cx="206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WordPress + Docker</a:t>
            </a:r>
          </a:p>
          <a:p>
            <a:endParaRPr lang="es-CL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65F1BD9-C93B-4F7C-AAC6-EA413EA1B04C}"/>
              </a:ext>
            </a:extLst>
          </p:cNvPr>
          <p:cNvSpPr txBox="1"/>
          <p:nvPr/>
        </p:nvSpPr>
        <p:spPr>
          <a:xfrm>
            <a:off x="3639873" y="2825830"/>
            <a:ext cx="249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Análisis Servicios Hosting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D970DD5-CB06-4EDC-9E0E-1EB9E54B52A5}"/>
              </a:ext>
            </a:extLst>
          </p:cNvPr>
          <p:cNvSpPr txBox="1"/>
          <p:nvPr/>
        </p:nvSpPr>
        <p:spPr>
          <a:xfrm>
            <a:off x="6427674" y="2836030"/>
            <a:ext cx="213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Servicios en la nube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78F093A-82C4-48A7-917F-9F7746652936}"/>
              </a:ext>
            </a:extLst>
          </p:cNvPr>
          <p:cNvSpPr txBox="1"/>
          <p:nvPr/>
        </p:nvSpPr>
        <p:spPr>
          <a:xfrm>
            <a:off x="745833" y="4303172"/>
            <a:ext cx="2507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Análisis plataformas que ofrecen servicios en la nube </a:t>
            </a:r>
            <a:r>
              <a:rPr lang="es-ES" dirty="0" err="1"/>
              <a:t>Iaas</a:t>
            </a:r>
            <a:endParaRPr lang="es-E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FE06E1B-EC76-476F-BD80-397029AF44CC}"/>
              </a:ext>
            </a:extLst>
          </p:cNvPr>
          <p:cNvSpPr txBox="1"/>
          <p:nvPr/>
        </p:nvSpPr>
        <p:spPr>
          <a:xfrm>
            <a:off x="3465527" y="4303172"/>
            <a:ext cx="229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Análisis plataformas que ofrecen servicios en la nube Caas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F625EAC-C374-4905-804D-82A98AE72CDB}"/>
              </a:ext>
            </a:extLst>
          </p:cNvPr>
          <p:cNvSpPr txBox="1"/>
          <p:nvPr/>
        </p:nvSpPr>
        <p:spPr>
          <a:xfrm>
            <a:off x="6751287" y="4364727"/>
            <a:ext cx="149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Conclusión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1192336" y="-46006"/>
            <a:ext cx="7399214" cy="1565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chemeClr val="tx1"/>
                </a:solidFill>
              </a:rPr>
              <a:t>01 Wordpess + Docker</a:t>
            </a:r>
          </a:p>
        </p:txBody>
      </p:sp>
      <p:pic>
        <p:nvPicPr>
          <p:cNvPr id="10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5ABDE608-D35A-44F8-9ACB-E4728F99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89640" y="2483840"/>
            <a:ext cx="1301210" cy="7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33833A7-24D0-4C09-AE6F-807814E42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52775" y="895351"/>
            <a:ext cx="5811583" cy="412432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80ED993-A15E-49B8-831A-08CDDA8196B3}"/>
              </a:ext>
            </a:extLst>
          </p:cNvPr>
          <p:cNvSpPr txBox="1"/>
          <p:nvPr/>
        </p:nvSpPr>
        <p:spPr>
          <a:xfrm>
            <a:off x="17298436" y="5681018"/>
            <a:ext cx="107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>
                <a:hlinkClick r:id="rId6" tooltip="https://devopedia.org/docker"/>
              </a:rPr>
              <a:t>Esta foto</a:t>
            </a:r>
            <a:r>
              <a:rPr lang="es-CL" sz="900"/>
              <a:t> de Autor desconocido está bajo licencia </a:t>
            </a:r>
            <a:r>
              <a:rPr lang="es-CL" sz="900">
                <a:hlinkClick r:id="rId7" tooltip="https://creativecommons.org/licenses/by-sa/3.0/"/>
              </a:rPr>
              <a:t>CC BY-SA</a:t>
            </a:r>
            <a:endParaRPr lang="es-CL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1098797" y="-103156"/>
            <a:ext cx="7399214" cy="75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sz="3600" dirty="0">
                <a:solidFill>
                  <a:schemeClr val="tx1"/>
                </a:solidFill>
              </a:rPr>
              <a:t>SERVICIOS HOSTING</a:t>
            </a:r>
            <a:endParaRPr lang="en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9B13942D-378A-48F1-BCA4-9D23B27DF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869992"/>
              </p:ext>
            </p:extLst>
          </p:nvPr>
        </p:nvGraphicFramePr>
        <p:xfrm>
          <a:off x="1676400" y="495300"/>
          <a:ext cx="729615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3014221546"/>
                    </a:ext>
                  </a:extLst>
                </a:gridCol>
              </a:tblGrid>
              <a:tr h="563486">
                <a:tc>
                  <a:txBody>
                    <a:bodyPr/>
                    <a:lstStyle/>
                    <a:p>
                      <a:r>
                        <a:rPr lang="es-CL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Hosting Compartido</a:t>
                      </a:r>
                    </a:p>
                    <a:p>
                      <a:r>
                        <a:rPr lang="es-C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ECOMMERCE ESTÁNDAR</a:t>
                      </a:r>
                    </a:p>
                    <a:p>
                      <a:r>
                        <a:rPr lang="es-C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$24.990/mes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Servidores Virtuales VPS</a:t>
                      </a:r>
                      <a:endParaRPr lang="es-CL" sz="1100" b="1" dirty="0"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  <a:p>
                      <a:r>
                        <a:rPr lang="es-C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$79.900/mes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Servidores Dedicados</a:t>
                      </a:r>
                      <a:endParaRPr lang="es-CL" sz="1100" dirty="0"/>
                    </a:p>
                    <a:p>
                      <a:r>
                        <a:rPr lang="es-C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$139.900/mes</a:t>
                      </a:r>
                      <a:endParaRPr lang="es-C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563486"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$299.900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$958.800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+ IVA anual</a:t>
                      </a:r>
                    </a:p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$1.678.800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563486"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GB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GB SSD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 total</a:t>
                      </a:r>
                    </a:p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HDD x 1 TB Espacio Disco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Tu mejor opción si manejas un blog o tienda online. Servidores especialmente configurados para operar con WordPress y las plataformas de Ecommerce 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Proporciona mayor libertad para instalar software personalizado</a:t>
                      </a:r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Permite tener el control completo de las necesidades de alojamiento de un proyecto o sitio web</a:t>
                      </a:r>
                      <a:endParaRPr lang="es-C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5742"/>
                  </a:ext>
                </a:extLst>
              </a:tr>
              <a:tr h="18349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Compartir recursos implica que si un sitio se vuelve realmente “pesado” podría disminuir la velocidad de los otros sitios que comparten el mismo servidor.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Mucho menos flexibilidad y opciones, comparado con un VPS o un Dedicado.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Requiere de mayor conocimiento técnico por parte del usuario en comparación a un hosting compartido.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Como en el hosting compartido, otros sitios podrían disminuir la velocidad del resto.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Es el más costoso de los tres servicios.</a:t>
                      </a:r>
                    </a:p>
                    <a:p>
                      <a:pPr lvl="0"/>
                      <a:endParaRPr lang="es-CL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CL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Requiere altos niveles de conocimiento técnico.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6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1192336" y="-46006"/>
            <a:ext cx="7399214" cy="1565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sz="4800" dirty="0">
                <a:solidFill>
                  <a:schemeClr val="tx1"/>
                </a:solidFill>
              </a:rPr>
              <a:t>SERVICIOS EN LA NUBE</a:t>
            </a:r>
            <a:endParaRPr lang="en" sz="4800" dirty="0">
              <a:solidFill>
                <a:schemeClr val="tx1"/>
              </a:solidFill>
            </a:endParaRPr>
          </a:p>
        </p:txBody>
      </p: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B4DAECE-591B-4B33-ABFE-401A00E36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71637" y="1133475"/>
            <a:ext cx="4538663" cy="34385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272190-0196-404F-B98C-EF837362B8BB}"/>
              </a:ext>
            </a:extLst>
          </p:cNvPr>
          <p:cNvSpPr txBox="1"/>
          <p:nvPr/>
        </p:nvSpPr>
        <p:spPr>
          <a:xfrm>
            <a:off x="1833562" y="4714875"/>
            <a:ext cx="663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 dirty="0">
                <a:hlinkClick r:id="rId4" tooltip="https://webapps.stackexchange.com/questions/301/what-is-cloud-vs-saas-vs-asp"/>
              </a:rPr>
              <a:t>Esta foto</a:t>
            </a:r>
            <a:r>
              <a:rPr lang="es-CL" sz="900" dirty="0"/>
              <a:t> de Autor desconocido está bajo licencia </a:t>
            </a:r>
            <a:r>
              <a:rPr lang="es-CL" sz="900" dirty="0">
                <a:hlinkClick r:id="rId5" tooltip="https://creativecommons.org/licenses/by-sa/3.0/"/>
              </a:rPr>
              <a:t>CC BY-SA</a:t>
            </a:r>
            <a:endParaRPr lang="es-CL" sz="9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12A7513-9E0D-42E2-8580-C2B78663D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601" y="1252285"/>
            <a:ext cx="2067213" cy="32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544636" y="0"/>
            <a:ext cx="8808914" cy="1565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tx1"/>
                </a:solidFill>
              </a:rPr>
              <a:t>PLATAFORMAS QUE OFRECEN SERVICIOS EN LA NUBE </a:t>
            </a:r>
            <a:r>
              <a:rPr lang="es-ES" sz="3600" dirty="0" err="1">
                <a:solidFill>
                  <a:schemeClr val="tx1"/>
                </a:solidFill>
              </a:rPr>
              <a:t>Iass</a:t>
            </a:r>
            <a:endParaRPr lang="en" sz="36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96385F6C-7103-4B40-926D-9EDAC53AD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327012"/>
              </p:ext>
            </p:extLst>
          </p:nvPr>
        </p:nvGraphicFramePr>
        <p:xfrm>
          <a:off x="1721312" y="1432170"/>
          <a:ext cx="734648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244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3673244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Elastic Compute Cloud (Amazon EC2)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IaaS (infraestructura como servicio)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Los costos van a depender del modelo de compra que elija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 costos bajo demanda, costos por 1 año o costos por 3 años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Existen cuatro modelos de compra de instancias de Amazon EC2: bajo demanda, Savings </a:t>
                      </a:r>
                      <a:r>
                        <a:rPr lang="es-CL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Plans</a:t>
                      </a:r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instancias reservadas e instancias de spot.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Pague solo por los recursos que utiliza y cancele su uso en cualquier momento.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Confiable, escalable, infraestructura bajo demanda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Optimice los costos y la eficacia de TI en una infraestructura en la nube completa que ofrezca opciones y flexibilidad, aumente la escalabilidad y el rendimiento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38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544636" y="-95250"/>
            <a:ext cx="8808914" cy="1565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tx1"/>
                </a:solidFill>
              </a:rPr>
              <a:t>PLATAFORMAS QUE OFRECEN SERVICIOS EN LA NUBE Caas</a:t>
            </a:r>
            <a:endParaRPr lang="en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848253F2-1931-47A0-A3BD-0C9D1AEF00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096283"/>
              </p:ext>
            </p:extLst>
          </p:nvPr>
        </p:nvGraphicFramePr>
        <p:xfrm>
          <a:off x="1666875" y="1137018"/>
          <a:ext cx="74009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>
                  <a:extLst>
                    <a:ext uri="{9D8B030D-6E8A-4147-A177-3AD203B41FA5}">
                      <a16:colId xmlns:a16="http://schemas.microsoft.com/office/drawing/2014/main" val="1437302381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496803969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4782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Elastic Kubernetes Service (EKS)</a:t>
                      </a:r>
                      <a:endParaRPr lang="es-CL" sz="18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Azure Kubernetes Service (AKS)</a:t>
                      </a:r>
                      <a:endParaRPr lang="es-CL" sz="18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 Kubernetes Engine</a:t>
                      </a:r>
                      <a:endParaRPr lang="es-CL" sz="18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CL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Existen dos tipos de modelos de cargos para Amazon ECS. Amazon ECS en AWS Outposts sigue el mismo modelo de tipo de lanzamiento Amazon EC2.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 AKS es gratuito. Solo se paga por los recursos de la plataforma Azure que se utilizan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Operar contenedores en clústeres estándar con hasta cinco nodos es gratuito, pero a partir de seis requiere una tasa fija por clúster y hora.</a:t>
                      </a:r>
                      <a:endParaRPr lang="es-CL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     Puede ejecutar EKS en AWS con Amazon Elastic Compute Cloud (Amazon EC2) o AWS Fargate, y en las instalaciones con AWS Outposts.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    Eficiencia de la utilización de los recursos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    GKE facilita las tareas de despliegue, actualización y gestión de tus aplicaciones y servicios, lo que te permite desarrollar e iterar aplicaciones rápidamente.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6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544636" y="-95250"/>
            <a:ext cx="8808914" cy="1565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tx1"/>
                </a:solidFill>
              </a:rPr>
              <a:t>CASOS DIFERENTES EMPRESAS SERVICIOS HOSTING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66DE8F-20D0-4CF7-B18D-889D4352E5F9}"/>
              </a:ext>
            </a:extLst>
          </p:cNvPr>
          <p:cNvSpPr txBox="1"/>
          <p:nvPr/>
        </p:nvSpPr>
        <p:spPr>
          <a:xfrm>
            <a:off x="1671152" y="1169397"/>
            <a:ext cx="1034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PYME</a:t>
            </a:r>
          </a:p>
          <a:p>
            <a:endParaRPr lang="es-ES" dirty="0"/>
          </a:p>
          <a:p>
            <a:r>
              <a:rPr lang="es-ES" dirty="0"/>
              <a:t>SERVICIOS HOSTING: Hosting Compartido 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B15062-300D-451D-A4A7-BB9F5B79DC06}"/>
              </a:ext>
            </a:extLst>
          </p:cNvPr>
          <p:cNvSpPr txBox="1"/>
          <p:nvPr/>
        </p:nvSpPr>
        <p:spPr>
          <a:xfrm>
            <a:off x="1671152" y="2299808"/>
            <a:ext cx="10343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CASO MEDIANA EMPRESA</a:t>
            </a:r>
          </a:p>
          <a:p>
            <a:endParaRPr lang="es-ES" dirty="0"/>
          </a:p>
          <a:p>
            <a:r>
              <a:rPr lang="es-ES" dirty="0"/>
              <a:t>SERVICIOS HOSTING:  Servidor VPS</a:t>
            </a:r>
          </a:p>
          <a:p>
            <a:endParaRPr lang="es-ES" dirty="0"/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B8C690-5CE4-4C80-B1AD-6474A6B5A316}"/>
              </a:ext>
            </a:extLst>
          </p:cNvPr>
          <p:cNvSpPr txBox="1"/>
          <p:nvPr/>
        </p:nvSpPr>
        <p:spPr>
          <a:xfrm>
            <a:off x="1604477" y="3974103"/>
            <a:ext cx="1034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GRANDES EMPRESAS</a:t>
            </a:r>
          </a:p>
          <a:p>
            <a:endParaRPr lang="es-ES" dirty="0"/>
          </a:p>
          <a:p>
            <a:r>
              <a:rPr lang="es-ES" dirty="0"/>
              <a:t>SERVICIOS HOSTING: Servidor Dedicado</a:t>
            </a:r>
          </a:p>
          <a:p>
            <a:endParaRPr lang="es-ES" dirty="0"/>
          </a:p>
          <a:p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A09094-E001-4387-9DDB-0DB3D8ED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59" y="1225904"/>
            <a:ext cx="2127343" cy="10359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059DE3F-33D7-4224-BC09-F58B90D7E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458" y="2613539"/>
            <a:ext cx="2127343" cy="103591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95C89F1-94E4-4FB2-BBAE-8FAB7B2F2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459" y="3983759"/>
            <a:ext cx="2127342" cy="10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3B3DD22F-22C0-4D72-B3DE-249E241564BE}"/>
              </a:ext>
            </a:extLst>
          </p:cNvPr>
          <p:cNvSpPr txBox="1">
            <a:spLocks/>
          </p:cNvSpPr>
          <p:nvPr/>
        </p:nvSpPr>
        <p:spPr>
          <a:xfrm flipH="1">
            <a:off x="544636" y="-95250"/>
            <a:ext cx="8808914" cy="1565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>
                <a:solidFill>
                  <a:schemeClr val="tx1"/>
                </a:solidFill>
              </a:rPr>
              <a:t>CASO PYME SERVICIOS EN LA NUBE CAAS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ADE1DC-8588-4BB9-9FF8-365068647014}"/>
              </a:ext>
            </a:extLst>
          </p:cNvPr>
          <p:cNvSpPr txBox="1"/>
          <p:nvPr/>
        </p:nvSpPr>
        <p:spPr>
          <a:xfrm>
            <a:off x="1604657" y="642847"/>
            <a:ext cx="103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AWS Fargate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6F9AD5-5BB1-4954-AECA-272C5141A6B1}"/>
              </a:ext>
            </a:extLst>
          </p:cNvPr>
          <p:cNvSpPr txBox="1"/>
          <p:nvPr/>
        </p:nvSpPr>
        <p:spPr>
          <a:xfrm>
            <a:off x="1604657" y="2290755"/>
            <a:ext cx="1034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Azure</a:t>
            </a:r>
            <a:endParaRPr lang="es-CL" dirty="0"/>
          </a:p>
          <a:p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25780D-F7CF-46A4-8131-80AC59B20076}"/>
              </a:ext>
            </a:extLst>
          </p:cNvPr>
          <p:cNvSpPr txBox="1"/>
          <p:nvPr/>
        </p:nvSpPr>
        <p:spPr>
          <a:xfrm>
            <a:off x="1509407" y="3651802"/>
            <a:ext cx="1034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Google</a:t>
            </a:r>
          </a:p>
          <a:p>
            <a:endParaRPr lang="es-ES" dirty="0"/>
          </a:p>
          <a:p>
            <a:endParaRPr lang="es-CL" dirty="0"/>
          </a:p>
        </p:txBody>
      </p:sp>
      <p:graphicFrame>
        <p:nvGraphicFramePr>
          <p:cNvPr id="13" name="Tabla 20">
            <a:extLst>
              <a:ext uri="{FF2B5EF4-FFF2-40B4-BE49-F238E27FC236}">
                <a16:creationId xmlns:a16="http://schemas.microsoft.com/office/drawing/2014/main" id="{9CB1B91F-799A-4B33-8FEA-2E69EE0D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50368"/>
              </p:ext>
            </p:extLst>
          </p:nvPr>
        </p:nvGraphicFramePr>
        <p:xfrm>
          <a:off x="1604657" y="1204728"/>
          <a:ext cx="7197727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1492568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 USD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 USD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47,25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567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  <p:graphicFrame>
        <p:nvGraphicFramePr>
          <p:cNvPr id="15" name="Tabla 20">
            <a:extLst>
              <a:ext uri="{FF2B5EF4-FFF2-40B4-BE49-F238E27FC236}">
                <a16:creationId xmlns:a16="http://schemas.microsoft.com/office/drawing/2014/main" id="{842F6845-1A04-4B27-B2E2-C3920A60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85558"/>
              </p:ext>
            </p:extLst>
          </p:nvPr>
        </p:nvGraphicFramePr>
        <p:xfrm>
          <a:off x="1604656" y="2788941"/>
          <a:ext cx="7197727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1492568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 USD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 USD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46,80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561,6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  <p:graphicFrame>
        <p:nvGraphicFramePr>
          <p:cNvPr id="17" name="Tabla 20">
            <a:extLst>
              <a:ext uri="{FF2B5EF4-FFF2-40B4-BE49-F238E27FC236}">
                <a16:creationId xmlns:a16="http://schemas.microsoft.com/office/drawing/2014/main" id="{CFE85E05-9303-4FB2-8909-0B4C37EA4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80904"/>
              </p:ext>
            </p:extLst>
          </p:nvPr>
        </p:nvGraphicFramePr>
        <p:xfrm>
          <a:off x="1604656" y="4071268"/>
          <a:ext cx="7197727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191427548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805759278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015265548"/>
                    </a:ext>
                  </a:extLst>
                </a:gridCol>
                <a:gridCol w="1492568">
                  <a:extLst>
                    <a:ext uri="{9D8B030D-6E8A-4147-A177-3AD203B41FA5}">
                      <a16:colId xmlns:a16="http://schemas.microsoft.com/office/drawing/2014/main" val="2572857572"/>
                    </a:ext>
                  </a:extLst>
                </a:gridCol>
                <a:gridCol w="1578293">
                  <a:extLst>
                    <a:ext uri="{9D8B030D-6E8A-4147-A177-3AD203B41FA5}">
                      <a16:colId xmlns:a16="http://schemas.microsoft.com/office/drawing/2014/main" val="14698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nCPU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operativo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mensual USD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Coste anual USD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Windows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26,79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321,48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52716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747</Words>
  <Application>Microsoft Office PowerPoint</Application>
  <PresentationFormat>Presentación en pantalla (16:9)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Assistant Light</vt:lpstr>
      <vt:lpstr>Nunito Sans ExtraBold</vt:lpstr>
      <vt:lpstr>Fira Sans Extra Condensed Medium</vt:lpstr>
      <vt:lpstr>Arial</vt:lpstr>
      <vt:lpstr>Pontano Sans</vt:lpstr>
      <vt:lpstr>Algerian</vt:lpstr>
      <vt:lpstr>Calibri Light</vt:lpstr>
      <vt:lpstr>Nunito Sans</vt:lpstr>
      <vt:lpstr>Wingdings</vt:lpstr>
      <vt:lpstr>Marketing Newsletter</vt:lpstr>
      <vt:lpstr>PRESENTACIÓN  IMPLEMENTACIÓN SITIO WEB E-COMMERCE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REPOSITORIO GITHUB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IMPLEMENTACIÓN SITIO WEB E-COMMERCE</dc:title>
  <cp:lastModifiedBy>Jefferso0n Muñoz Zapata</cp:lastModifiedBy>
  <cp:revision>5</cp:revision>
  <dcterms:modified xsi:type="dcterms:W3CDTF">2021-12-15T21:32:37Z</dcterms:modified>
</cp:coreProperties>
</file>