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08" r:id="rId1"/>
  </p:sldMasterIdLst>
  <p:notesMasterIdLst>
    <p:notesMasterId r:id="rId18"/>
  </p:notesMasterIdLst>
  <p:sldIdLst>
    <p:sldId id="256" r:id="rId2"/>
    <p:sldId id="762" r:id="rId3"/>
    <p:sldId id="763" r:id="rId4"/>
    <p:sldId id="764" r:id="rId5"/>
    <p:sldId id="765" r:id="rId6"/>
    <p:sldId id="766" r:id="rId7"/>
    <p:sldId id="768" r:id="rId8"/>
    <p:sldId id="769" r:id="rId9"/>
    <p:sldId id="771" r:id="rId10"/>
    <p:sldId id="772" r:id="rId11"/>
    <p:sldId id="774" r:id="rId12"/>
    <p:sldId id="775" r:id="rId13"/>
    <p:sldId id="773" r:id="rId14"/>
    <p:sldId id="777" r:id="rId15"/>
    <p:sldId id="779" r:id="rId16"/>
    <p:sldId id="30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4EEF6"/>
    <a:srgbClr val="F5750B"/>
    <a:srgbClr val="F56309"/>
    <a:srgbClr val="EF520B"/>
    <a:srgbClr val="0053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9296" autoAdjust="0"/>
  </p:normalViewPr>
  <p:slideViewPr>
    <p:cSldViewPr>
      <p:cViewPr>
        <p:scale>
          <a:sx n="80" d="100"/>
          <a:sy n="80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Sutter" userId="dfad5e93b971eeb8" providerId="LiveId" clId="{7D692519-EE36-455C-9F95-759A6655F247}"/>
    <pc:docChg chg="undo custSel addSld delSld modSld">
      <pc:chgData name="Amanda Sutter" userId="dfad5e93b971eeb8" providerId="LiveId" clId="{7D692519-EE36-455C-9F95-759A6655F247}" dt="2018-02-19T09:31:29.308" v="295" actId="1076"/>
      <pc:docMkLst>
        <pc:docMk/>
      </pc:docMkLst>
      <pc:sldChg chg="addSp modSp">
        <pc:chgData name="Amanda Sutter" userId="dfad5e93b971eeb8" providerId="LiveId" clId="{7D692519-EE36-455C-9F95-759A6655F247}" dt="2018-02-19T09:31:29.308" v="295" actId="1076"/>
        <pc:sldMkLst>
          <pc:docMk/>
          <pc:sldMk cId="0" sldId="256"/>
        </pc:sldMkLst>
        <pc:spChg chg="mod">
          <ac:chgData name="Amanda Sutter" userId="dfad5e93b971eeb8" providerId="LiveId" clId="{7D692519-EE36-455C-9F95-759A6655F247}" dt="2018-02-19T09:01:40.051" v="43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anda Sutter" userId="dfad5e93b971eeb8" providerId="LiveId" clId="{7D692519-EE36-455C-9F95-759A6655F247}" dt="2018-02-19T09:01:50.218" v="45" actId="1076"/>
          <ac:spMkLst>
            <pc:docMk/>
            <pc:sldMk cId="0" sldId="256"/>
            <ac:spMk id="3" creationId="{86691091-C1AC-4E60-BF10-6C519780F398}"/>
          </ac:spMkLst>
        </pc:spChg>
        <pc:spChg chg="add mod">
          <ac:chgData name="Amanda Sutter" userId="dfad5e93b971eeb8" providerId="LiveId" clId="{7D692519-EE36-455C-9F95-759A6655F247}" dt="2018-02-19T09:14:32.932" v="197" actId="1076"/>
          <ac:spMkLst>
            <pc:docMk/>
            <pc:sldMk cId="0" sldId="256"/>
            <ac:spMk id="4" creationId="{C9A90964-F4AC-40F6-BF2B-0738E063239F}"/>
          </ac:spMkLst>
        </pc:spChg>
        <pc:spChg chg="mod">
          <ac:chgData name="Amanda Sutter" userId="dfad5e93b971eeb8" providerId="LiveId" clId="{7D692519-EE36-455C-9F95-759A6655F247}" dt="2018-02-19T09:00:30.134" v="3" actId="6549"/>
          <ac:spMkLst>
            <pc:docMk/>
            <pc:sldMk cId="0" sldId="256"/>
            <ac:spMk id="5" creationId="{00000000-0000-0000-0000-000000000000}"/>
          </ac:spMkLst>
        </pc:spChg>
        <pc:spChg chg="mod">
          <ac:chgData name="Amanda Sutter" userId="dfad5e93b971eeb8" providerId="LiveId" clId="{7D692519-EE36-455C-9F95-759A6655F247}" dt="2018-02-19T09:31:29.308" v="295" actId="1076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Amanda Sutter" userId="dfad5e93b971eeb8" providerId="LiveId" clId="{7D692519-EE36-455C-9F95-759A6655F247}" dt="2018-02-19T09:26:24.344" v="252" actId="6549"/>
        <pc:sldMkLst>
          <pc:docMk/>
          <pc:sldMk cId="4106891420" sldId="725"/>
        </pc:sldMkLst>
        <pc:spChg chg="mod">
          <ac:chgData name="Amanda Sutter" userId="dfad5e93b971eeb8" providerId="LiveId" clId="{7D692519-EE36-455C-9F95-759A6655F247}" dt="2018-02-19T09:26:24.344" v="252" actId="6549"/>
          <ac:spMkLst>
            <pc:docMk/>
            <pc:sldMk cId="4106891420" sldId="725"/>
            <ac:spMk id="2" creationId="{00000000-0000-0000-0000-000000000000}"/>
          </ac:spMkLst>
        </pc:spChg>
      </pc:sldChg>
      <pc:sldChg chg="modSp">
        <pc:chgData name="Amanda Sutter" userId="dfad5e93b971eeb8" providerId="LiveId" clId="{7D692519-EE36-455C-9F95-759A6655F247}" dt="2018-02-19T09:26:29.363" v="253" actId="6549"/>
        <pc:sldMkLst>
          <pc:docMk/>
          <pc:sldMk cId="867344395" sldId="726"/>
        </pc:sldMkLst>
        <pc:spChg chg="mod">
          <ac:chgData name="Amanda Sutter" userId="dfad5e93b971eeb8" providerId="LiveId" clId="{7D692519-EE36-455C-9F95-759A6655F247}" dt="2018-02-19T09:26:29.363" v="253" actId="6549"/>
          <ac:spMkLst>
            <pc:docMk/>
            <pc:sldMk cId="867344395" sldId="726"/>
            <ac:spMk id="2" creationId="{00000000-0000-0000-0000-000000000000}"/>
          </ac:spMkLst>
        </pc:spChg>
      </pc:sldChg>
      <pc:sldChg chg="modSp">
        <pc:chgData name="Amanda Sutter" userId="dfad5e93b971eeb8" providerId="LiveId" clId="{7D692519-EE36-455C-9F95-759A6655F247}" dt="2018-02-19T09:26:34.745" v="254" actId="6549"/>
        <pc:sldMkLst>
          <pc:docMk/>
          <pc:sldMk cId="3170775718" sldId="727"/>
        </pc:sldMkLst>
        <pc:spChg chg="mod">
          <ac:chgData name="Amanda Sutter" userId="dfad5e93b971eeb8" providerId="LiveId" clId="{7D692519-EE36-455C-9F95-759A6655F247}" dt="2018-02-19T09:26:34.745" v="254" actId="6549"/>
          <ac:spMkLst>
            <pc:docMk/>
            <pc:sldMk cId="3170775718" sldId="727"/>
            <ac:spMk id="9" creationId="{4D0AC13D-CF95-41B4-8B48-890DB8BFD02E}"/>
          </ac:spMkLst>
        </pc:spChg>
      </pc:sldChg>
      <pc:sldChg chg="modSp">
        <pc:chgData name="Amanda Sutter" userId="dfad5e93b971eeb8" providerId="LiveId" clId="{7D692519-EE36-455C-9F95-759A6655F247}" dt="2018-02-19T09:26:39.192" v="255" actId="6549"/>
        <pc:sldMkLst>
          <pc:docMk/>
          <pc:sldMk cId="3571186956" sldId="728"/>
        </pc:sldMkLst>
        <pc:spChg chg="mod">
          <ac:chgData name="Amanda Sutter" userId="dfad5e93b971eeb8" providerId="LiveId" clId="{7D692519-EE36-455C-9F95-759A6655F247}" dt="2018-02-19T09:26:39.192" v="255" actId="6549"/>
          <ac:spMkLst>
            <pc:docMk/>
            <pc:sldMk cId="3571186956" sldId="728"/>
            <ac:spMk id="9" creationId="{97653F80-B7A1-43BB-8FB7-E3D3E861EDB5}"/>
          </ac:spMkLst>
        </pc:spChg>
      </pc:sldChg>
      <pc:sldChg chg="modSp">
        <pc:chgData name="Amanda Sutter" userId="dfad5e93b971eeb8" providerId="LiveId" clId="{7D692519-EE36-455C-9F95-759A6655F247}" dt="2018-02-19T09:26:44.832" v="256" actId="6549"/>
        <pc:sldMkLst>
          <pc:docMk/>
          <pc:sldMk cId="164314954" sldId="729"/>
        </pc:sldMkLst>
        <pc:spChg chg="mod">
          <ac:chgData name="Amanda Sutter" userId="dfad5e93b971eeb8" providerId="LiveId" clId="{7D692519-EE36-455C-9F95-759A6655F247}" dt="2018-02-19T09:26:44.832" v="256" actId="6549"/>
          <ac:spMkLst>
            <pc:docMk/>
            <pc:sldMk cId="164314954" sldId="729"/>
            <ac:spMk id="8" creationId="{97883089-7973-49C7-9D2B-0CF9F59C6EE1}"/>
          </ac:spMkLst>
        </pc:spChg>
      </pc:sldChg>
      <pc:sldChg chg="modSp">
        <pc:chgData name="Amanda Sutter" userId="dfad5e93b971eeb8" providerId="LiveId" clId="{7D692519-EE36-455C-9F95-759A6655F247}" dt="2018-02-19T09:26:49.677" v="257" actId="6549"/>
        <pc:sldMkLst>
          <pc:docMk/>
          <pc:sldMk cId="3734895932" sldId="730"/>
        </pc:sldMkLst>
        <pc:spChg chg="mod">
          <ac:chgData name="Amanda Sutter" userId="dfad5e93b971eeb8" providerId="LiveId" clId="{7D692519-EE36-455C-9F95-759A6655F247}" dt="2018-02-19T09:26:49.677" v="257" actId="6549"/>
          <ac:spMkLst>
            <pc:docMk/>
            <pc:sldMk cId="3734895932" sldId="730"/>
            <ac:spMk id="9" creationId="{5B4DBECC-3CE6-47A1-82EC-CA7019C4948D}"/>
          </ac:spMkLst>
        </pc:spChg>
      </pc:sldChg>
      <pc:sldChg chg="modSp">
        <pc:chgData name="Amanda Sutter" userId="dfad5e93b971eeb8" providerId="LiveId" clId="{7D692519-EE36-455C-9F95-759A6655F247}" dt="2018-02-19T09:26:56.741" v="260" actId="20577"/>
        <pc:sldMkLst>
          <pc:docMk/>
          <pc:sldMk cId="2140432650" sldId="731"/>
        </pc:sldMkLst>
        <pc:spChg chg="mod">
          <ac:chgData name="Amanda Sutter" userId="dfad5e93b971eeb8" providerId="LiveId" clId="{7D692519-EE36-455C-9F95-759A6655F247}" dt="2018-02-19T09:26:56.741" v="260" actId="20577"/>
          <ac:spMkLst>
            <pc:docMk/>
            <pc:sldMk cId="2140432650" sldId="731"/>
            <ac:spMk id="8" creationId="{6CB04956-F70A-4743-A5F5-D6168C2E69DC}"/>
          </ac:spMkLst>
        </pc:spChg>
      </pc:sldChg>
      <pc:sldChg chg="modSp">
        <pc:chgData name="Amanda Sutter" userId="dfad5e93b971eeb8" providerId="LiveId" clId="{7D692519-EE36-455C-9F95-759A6655F247}" dt="2018-02-19T09:27:00.514" v="261" actId="6549"/>
        <pc:sldMkLst>
          <pc:docMk/>
          <pc:sldMk cId="1304251145" sldId="732"/>
        </pc:sldMkLst>
        <pc:spChg chg="mod">
          <ac:chgData name="Amanda Sutter" userId="dfad5e93b971eeb8" providerId="LiveId" clId="{7D692519-EE36-455C-9F95-759A6655F247}" dt="2018-02-19T09:27:00.514" v="261" actId="6549"/>
          <ac:spMkLst>
            <pc:docMk/>
            <pc:sldMk cId="1304251145" sldId="732"/>
            <ac:spMk id="9" creationId="{C5BE02B3-9C86-47A0-9AAF-0F4C8B0B55A1}"/>
          </ac:spMkLst>
        </pc:spChg>
      </pc:sldChg>
      <pc:sldChg chg="modSp">
        <pc:chgData name="Amanda Sutter" userId="dfad5e93b971eeb8" providerId="LiveId" clId="{7D692519-EE36-455C-9F95-759A6655F247}" dt="2018-02-19T09:27:05.235" v="262" actId="6549"/>
        <pc:sldMkLst>
          <pc:docMk/>
          <pc:sldMk cId="1753101146" sldId="733"/>
        </pc:sldMkLst>
        <pc:spChg chg="mod">
          <ac:chgData name="Amanda Sutter" userId="dfad5e93b971eeb8" providerId="LiveId" clId="{7D692519-EE36-455C-9F95-759A6655F247}" dt="2018-02-19T09:27:05.235" v="262" actId="6549"/>
          <ac:spMkLst>
            <pc:docMk/>
            <pc:sldMk cId="1753101146" sldId="733"/>
            <ac:spMk id="10" creationId="{F45F6517-4464-4CFA-93B3-8DF2D25B75A6}"/>
          </ac:spMkLst>
        </pc:spChg>
      </pc:sldChg>
      <pc:sldChg chg="modSp">
        <pc:chgData name="Amanda Sutter" userId="dfad5e93b971eeb8" providerId="LiveId" clId="{7D692519-EE36-455C-9F95-759A6655F247}" dt="2018-02-19T09:27:09.733" v="263" actId="6549"/>
        <pc:sldMkLst>
          <pc:docMk/>
          <pc:sldMk cId="1332741481" sldId="734"/>
        </pc:sldMkLst>
        <pc:spChg chg="mod">
          <ac:chgData name="Amanda Sutter" userId="dfad5e93b971eeb8" providerId="LiveId" clId="{7D692519-EE36-455C-9F95-759A6655F247}" dt="2018-02-19T09:27:09.733" v="263" actId="6549"/>
          <ac:spMkLst>
            <pc:docMk/>
            <pc:sldMk cId="1332741481" sldId="734"/>
            <ac:spMk id="9" creationId="{BECEF94D-27E4-49B8-8B59-C70A0F258EC2}"/>
          </ac:spMkLst>
        </pc:spChg>
      </pc:sldChg>
      <pc:sldChg chg="modSp">
        <pc:chgData name="Amanda Sutter" userId="dfad5e93b971eeb8" providerId="LiveId" clId="{7D692519-EE36-455C-9F95-759A6655F247}" dt="2018-02-19T09:27:15.066" v="264" actId="6549"/>
        <pc:sldMkLst>
          <pc:docMk/>
          <pc:sldMk cId="734937371" sldId="735"/>
        </pc:sldMkLst>
        <pc:spChg chg="mod">
          <ac:chgData name="Amanda Sutter" userId="dfad5e93b971eeb8" providerId="LiveId" clId="{7D692519-EE36-455C-9F95-759A6655F247}" dt="2018-02-19T09:27:15.066" v="264" actId="6549"/>
          <ac:spMkLst>
            <pc:docMk/>
            <pc:sldMk cId="734937371" sldId="735"/>
            <ac:spMk id="8" creationId="{9F193C6C-BDE1-409A-AEFA-DEC5E5A3D854}"/>
          </ac:spMkLst>
        </pc:spChg>
      </pc:sldChg>
      <pc:sldChg chg="modSp">
        <pc:chgData name="Amanda Sutter" userId="dfad5e93b971eeb8" providerId="LiveId" clId="{7D692519-EE36-455C-9F95-759A6655F247}" dt="2018-02-19T09:27:21.776" v="265" actId="6549"/>
        <pc:sldMkLst>
          <pc:docMk/>
          <pc:sldMk cId="4211758208" sldId="736"/>
        </pc:sldMkLst>
        <pc:spChg chg="mod">
          <ac:chgData name="Amanda Sutter" userId="dfad5e93b971eeb8" providerId="LiveId" clId="{7D692519-EE36-455C-9F95-759A6655F247}" dt="2018-02-19T09:27:21.776" v="265" actId="6549"/>
          <ac:spMkLst>
            <pc:docMk/>
            <pc:sldMk cId="4211758208" sldId="736"/>
            <ac:spMk id="9" creationId="{FF077E6F-B865-4253-92FD-FA84A9643EB1}"/>
          </ac:spMkLst>
        </pc:spChg>
      </pc:sldChg>
      <pc:sldChg chg="modSp">
        <pc:chgData name="Amanda Sutter" userId="dfad5e93b971eeb8" providerId="LiveId" clId="{7D692519-EE36-455C-9F95-759A6655F247}" dt="2018-02-19T09:27:26.257" v="266" actId="6549"/>
        <pc:sldMkLst>
          <pc:docMk/>
          <pc:sldMk cId="2104581220" sldId="737"/>
        </pc:sldMkLst>
        <pc:spChg chg="mod">
          <ac:chgData name="Amanda Sutter" userId="dfad5e93b971eeb8" providerId="LiveId" clId="{7D692519-EE36-455C-9F95-759A6655F247}" dt="2018-02-19T09:27:26.257" v="266" actId="6549"/>
          <ac:spMkLst>
            <pc:docMk/>
            <pc:sldMk cId="2104581220" sldId="737"/>
            <ac:spMk id="8" creationId="{D5B1BFAA-C7D7-4B22-9B50-09C0CB2AB125}"/>
          </ac:spMkLst>
        </pc:spChg>
      </pc:sldChg>
      <pc:sldChg chg="modSp">
        <pc:chgData name="Amanda Sutter" userId="dfad5e93b971eeb8" providerId="LiveId" clId="{7D692519-EE36-455C-9F95-759A6655F247}" dt="2018-02-19T09:27:31.051" v="267" actId="6549"/>
        <pc:sldMkLst>
          <pc:docMk/>
          <pc:sldMk cId="390690562" sldId="738"/>
        </pc:sldMkLst>
        <pc:spChg chg="mod">
          <ac:chgData name="Amanda Sutter" userId="dfad5e93b971eeb8" providerId="LiveId" clId="{7D692519-EE36-455C-9F95-759A6655F247}" dt="2018-02-19T09:27:31.051" v="267" actId="6549"/>
          <ac:spMkLst>
            <pc:docMk/>
            <pc:sldMk cId="390690562" sldId="738"/>
            <ac:spMk id="9" creationId="{7B71FC0F-02C0-43C3-9D14-960E9A00C4FC}"/>
          </ac:spMkLst>
        </pc:spChg>
      </pc:sldChg>
      <pc:sldChg chg="modSp">
        <pc:chgData name="Amanda Sutter" userId="dfad5e93b971eeb8" providerId="LiveId" clId="{7D692519-EE36-455C-9F95-759A6655F247}" dt="2018-02-19T09:27:35.247" v="268" actId="6549"/>
        <pc:sldMkLst>
          <pc:docMk/>
          <pc:sldMk cId="1010742800" sldId="739"/>
        </pc:sldMkLst>
        <pc:spChg chg="mod">
          <ac:chgData name="Amanda Sutter" userId="dfad5e93b971eeb8" providerId="LiveId" clId="{7D692519-EE36-455C-9F95-759A6655F247}" dt="2018-02-19T09:27:35.247" v="268" actId="6549"/>
          <ac:spMkLst>
            <pc:docMk/>
            <pc:sldMk cId="1010742800" sldId="739"/>
            <ac:spMk id="8" creationId="{643254F9-7689-450B-A762-B6B33ED0BFA4}"/>
          </ac:spMkLst>
        </pc:spChg>
      </pc:sldChg>
      <pc:sldChg chg="modSp">
        <pc:chgData name="Amanda Sutter" userId="dfad5e93b971eeb8" providerId="LiveId" clId="{7D692519-EE36-455C-9F95-759A6655F247}" dt="2018-02-19T09:27:39.686" v="269" actId="6549"/>
        <pc:sldMkLst>
          <pc:docMk/>
          <pc:sldMk cId="3124482176" sldId="740"/>
        </pc:sldMkLst>
        <pc:spChg chg="mod">
          <ac:chgData name="Amanda Sutter" userId="dfad5e93b971eeb8" providerId="LiveId" clId="{7D692519-EE36-455C-9F95-759A6655F247}" dt="2018-02-19T09:27:39.686" v="269" actId="6549"/>
          <ac:spMkLst>
            <pc:docMk/>
            <pc:sldMk cId="3124482176" sldId="740"/>
            <ac:spMk id="8" creationId="{99B0A168-8C23-4C2A-95F7-241F9AB4CB37}"/>
          </ac:spMkLst>
        </pc:spChg>
      </pc:sldChg>
      <pc:sldChg chg="modSp">
        <pc:chgData name="Amanda Sutter" userId="dfad5e93b971eeb8" providerId="LiveId" clId="{7D692519-EE36-455C-9F95-759A6655F247}" dt="2018-02-19T09:27:44.540" v="270" actId="6549"/>
        <pc:sldMkLst>
          <pc:docMk/>
          <pc:sldMk cId="2082121021" sldId="741"/>
        </pc:sldMkLst>
        <pc:spChg chg="mod">
          <ac:chgData name="Amanda Sutter" userId="dfad5e93b971eeb8" providerId="LiveId" clId="{7D692519-EE36-455C-9F95-759A6655F247}" dt="2018-02-19T09:27:44.540" v="270" actId="6549"/>
          <ac:spMkLst>
            <pc:docMk/>
            <pc:sldMk cId="2082121021" sldId="741"/>
            <ac:spMk id="9" creationId="{CD364A44-EF8B-466F-85E0-43E7610D2156}"/>
          </ac:spMkLst>
        </pc:spChg>
      </pc:sldChg>
      <pc:sldChg chg="modSp">
        <pc:chgData name="Amanda Sutter" userId="dfad5e93b971eeb8" providerId="LiveId" clId="{7D692519-EE36-455C-9F95-759A6655F247}" dt="2018-02-19T09:27:48.892" v="271" actId="6549"/>
        <pc:sldMkLst>
          <pc:docMk/>
          <pc:sldMk cId="2046917690" sldId="742"/>
        </pc:sldMkLst>
        <pc:spChg chg="mod">
          <ac:chgData name="Amanda Sutter" userId="dfad5e93b971eeb8" providerId="LiveId" clId="{7D692519-EE36-455C-9F95-759A6655F247}" dt="2018-02-19T09:27:48.892" v="271" actId="6549"/>
          <ac:spMkLst>
            <pc:docMk/>
            <pc:sldMk cId="2046917690" sldId="742"/>
            <ac:spMk id="10" creationId="{1CBCCD3E-E303-41DD-B673-63CFCEF8B17C}"/>
          </ac:spMkLst>
        </pc:spChg>
      </pc:sldChg>
      <pc:sldChg chg="modSp">
        <pc:chgData name="Amanda Sutter" userId="dfad5e93b971eeb8" providerId="LiveId" clId="{7D692519-EE36-455C-9F95-759A6655F247}" dt="2018-02-19T09:27:53.889" v="272" actId="6549"/>
        <pc:sldMkLst>
          <pc:docMk/>
          <pc:sldMk cId="211780421" sldId="743"/>
        </pc:sldMkLst>
        <pc:spChg chg="mod">
          <ac:chgData name="Amanda Sutter" userId="dfad5e93b971eeb8" providerId="LiveId" clId="{7D692519-EE36-455C-9F95-759A6655F247}" dt="2018-02-19T09:27:53.889" v="272" actId="6549"/>
          <ac:spMkLst>
            <pc:docMk/>
            <pc:sldMk cId="211780421" sldId="743"/>
            <ac:spMk id="8" creationId="{031C5C33-02D2-407D-8484-F747E23A3F08}"/>
          </ac:spMkLst>
        </pc:spChg>
      </pc:sldChg>
      <pc:sldChg chg="modSp">
        <pc:chgData name="Amanda Sutter" userId="dfad5e93b971eeb8" providerId="LiveId" clId="{7D692519-EE36-455C-9F95-759A6655F247}" dt="2018-02-19T09:27:58.272" v="273" actId="6549"/>
        <pc:sldMkLst>
          <pc:docMk/>
          <pc:sldMk cId="1313353837" sldId="744"/>
        </pc:sldMkLst>
        <pc:spChg chg="mod">
          <ac:chgData name="Amanda Sutter" userId="dfad5e93b971eeb8" providerId="LiveId" clId="{7D692519-EE36-455C-9F95-759A6655F247}" dt="2018-02-19T09:27:58.272" v="273" actId="6549"/>
          <ac:spMkLst>
            <pc:docMk/>
            <pc:sldMk cId="1313353837" sldId="744"/>
            <ac:spMk id="8" creationId="{04CF1855-64D8-46AB-B723-83119B9D465A}"/>
          </ac:spMkLst>
        </pc:spChg>
      </pc:sldChg>
      <pc:sldChg chg="modSp">
        <pc:chgData name="Amanda Sutter" userId="dfad5e93b971eeb8" providerId="LiveId" clId="{7D692519-EE36-455C-9F95-759A6655F247}" dt="2018-02-19T09:28:04.114" v="274" actId="6549"/>
        <pc:sldMkLst>
          <pc:docMk/>
          <pc:sldMk cId="1948924569" sldId="745"/>
        </pc:sldMkLst>
        <pc:spChg chg="mod">
          <ac:chgData name="Amanda Sutter" userId="dfad5e93b971eeb8" providerId="LiveId" clId="{7D692519-EE36-455C-9F95-759A6655F247}" dt="2018-02-19T09:28:04.114" v="274" actId="6549"/>
          <ac:spMkLst>
            <pc:docMk/>
            <pc:sldMk cId="1948924569" sldId="745"/>
            <ac:spMk id="8" creationId="{FBABDB5A-8D03-4C98-810F-42040547A5F4}"/>
          </ac:spMkLst>
        </pc:spChg>
      </pc:sldChg>
      <pc:sldChg chg="modSp">
        <pc:chgData name="Amanda Sutter" userId="dfad5e93b971eeb8" providerId="LiveId" clId="{7D692519-EE36-455C-9F95-759A6655F247}" dt="2018-02-19T09:28:08.925" v="275" actId="6549"/>
        <pc:sldMkLst>
          <pc:docMk/>
          <pc:sldMk cId="102925410" sldId="746"/>
        </pc:sldMkLst>
        <pc:spChg chg="mod">
          <ac:chgData name="Amanda Sutter" userId="dfad5e93b971eeb8" providerId="LiveId" clId="{7D692519-EE36-455C-9F95-759A6655F247}" dt="2018-02-19T09:28:08.925" v="275" actId="6549"/>
          <ac:spMkLst>
            <pc:docMk/>
            <pc:sldMk cId="102925410" sldId="746"/>
            <ac:spMk id="9" creationId="{60BDEFC6-680A-4F1E-A96D-A99D03BA878A}"/>
          </ac:spMkLst>
        </pc:spChg>
      </pc:sldChg>
      <pc:sldChg chg="modSp">
        <pc:chgData name="Amanda Sutter" userId="dfad5e93b971eeb8" providerId="LiveId" clId="{7D692519-EE36-455C-9F95-759A6655F247}" dt="2018-02-19T09:28:12.923" v="276" actId="6549"/>
        <pc:sldMkLst>
          <pc:docMk/>
          <pc:sldMk cId="1503608735" sldId="747"/>
        </pc:sldMkLst>
        <pc:spChg chg="mod">
          <ac:chgData name="Amanda Sutter" userId="dfad5e93b971eeb8" providerId="LiveId" clId="{7D692519-EE36-455C-9F95-759A6655F247}" dt="2018-02-19T09:28:12.923" v="276" actId="6549"/>
          <ac:spMkLst>
            <pc:docMk/>
            <pc:sldMk cId="1503608735" sldId="747"/>
            <ac:spMk id="8" creationId="{0FF3798D-9C81-4391-9D50-B60C181CBFE9}"/>
          </ac:spMkLst>
        </pc:spChg>
      </pc:sldChg>
      <pc:sldChg chg="modSp">
        <pc:chgData name="Amanda Sutter" userId="dfad5e93b971eeb8" providerId="LiveId" clId="{7D692519-EE36-455C-9F95-759A6655F247}" dt="2018-02-19T09:28:17.774" v="277" actId="6549"/>
        <pc:sldMkLst>
          <pc:docMk/>
          <pc:sldMk cId="3935563418" sldId="748"/>
        </pc:sldMkLst>
        <pc:spChg chg="mod">
          <ac:chgData name="Amanda Sutter" userId="dfad5e93b971eeb8" providerId="LiveId" clId="{7D692519-EE36-455C-9F95-759A6655F247}" dt="2018-02-19T09:28:17.774" v="277" actId="6549"/>
          <ac:spMkLst>
            <pc:docMk/>
            <pc:sldMk cId="3935563418" sldId="748"/>
            <ac:spMk id="8" creationId="{80A96D96-DF69-45B2-886B-A34F4252D588}"/>
          </ac:spMkLst>
        </pc:spChg>
      </pc:sldChg>
      <pc:sldChg chg="modSp">
        <pc:chgData name="Amanda Sutter" userId="dfad5e93b971eeb8" providerId="LiveId" clId="{7D692519-EE36-455C-9F95-759A6655F247}" dt="2018-02-19T09:28:21.772" v="278" actId="6549"/>
        <pc:sldMkLst>
          <pc:docMk/>
          <pc:sldMk cId="2679069273" sldId="749"/>
        </pc:sldMkLst>
        <pc:spChg chg="mod">
          <ac:chgData name="Amanda Sutter" userId="dfad5e93b971eeb8" providerId="LiveId" clId="{7D692519-EE36-455C-9F95-759A6655F247}" dt="2018-02-19T09:28:21.772" v="278" actId="6549"/>
          <ac:spMkLst>
            <pc:docMk/>
            <pc:sldMk cId="2679069273" sldId="749"/>
            <ac:spMk id="8" creationId="{3C9B874E-E0C3-47E8-A34D-154F09E3D35B}"/>
          </ac:spMkLst>
        </pc:spChg>
      </pc:sldChg>
      <pc:sldChg chg="modSp">
        <pc:chgData name="Amanda Sutter" userId="dfad5e93b971eeb8" providerId="LiveId" clId="{7D692519-EE36-455C-9F95-759A6655F247}" dt="2018-02-19T09:28:26.088" v="279" actId="6549"/>
        <pc:sldMkLst>
          <pc:docMk/>
          <pc:sldMk cId="534773613" sldId="750"/>
        </pc:sldMkLst>
        <pc:spChg chg="mod">
          <ac:chgData name="Amanda Sutter" userId="dfad5e93b971eeb8" providerId="LiveId" clId="{7D692519-EE36-455C-9F95-759A6655F247}" dt="2018-02-19T09:28:26.088" v="279" actId="6549"/>
          <ac:spMkLst>
            <pc:docMk/>
            <pc:sldMk cId="534773613" sldId="750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31.211" v="280" actId="6549"/>
        <pc:sldMkLst>
          <pc:docMk/>
          <pc:sldMk cId="3788113328" sldId="751"/>
        </pc:sldMkLst>
        <pc:spChg chg="mod">
          <ac:chgData name="Amanda Sutter" userId="dfad5e93b971eeb8" providerId="LiveId" clId="{7D692519-EE36-455C-9F95-759A6655F247}" dt="2018-02-19T09:28:31.211" v="280" actId="6549"/>
          <ac:spMkLst>
            <pc:docMk/>
            <pc:sldMk cId="3788113328" sldId="751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35.696" v="281" actId="20577"/>
        <pc:sldMkLst>
          <pc:docMk/>
          <pc:sldMk cId="3641032645" sldId="752"/>
        </pc:sldMkLst>
        <pc:spChg chg="mod">
          <ac:chgData name="Amanda Sutter" userId="dfad5e93b971eeb8" providerId="LiveId" clId="{7D692519-EE36-455C-9F95-759A6655F247}" dt="2018-02-19T09:28:35.696" v="281" actId="20577"/>
          <ac:spMkLst>
            <pc:docMk/>
            <pc:sldMk cId="3641032645" sldId="752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40.223" v="282" actId="20577"/>
        <pc:sldMkLst>
          <pc:docMk/>
          <pc:sldMk cId="1980835015" sldId="753"/>
        </pc:sldMkLst>
        <pc:spChg chg="mod">
          <ac:chgData name="Amanda Sutter" userId="dfad5e93b971eeb8" providerId="LiveId" clId="{7D692519-EE36-455C-9F95-759A6655F247}" dt="2018-02-19T09:28:40.223" v="282" actId="20577"/>
          <ac:spMkLst>
            <pc:docMk/>
            <pc:sldMk cId="1980835015" sldId="753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44.781" v="283" actId="6549"/>
        <pc:sldMkLst>
          <pc:docMk/>
          <pc:sldMk cId="1615373004" sldId="754"/>
        </pc:sldMkLst>
        <pc:spChg chg="mod">
          <ac:chgData name="Amanda Sutter" userId="dfad5e93b971eeb8" providerId="LiveId" clId="{7D692519-EE36-455C-9F95-759A6655F247}" dt="2018-02-19T09:28:44.781" v="283" actId="6549"/>
          <ac:spMkLst>
            <pc:docMk/>
            <pc:sldMk cId="1615373004" sldId="754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48.993" v="284" actId="20577"/>
        <pc:sldMkLst>
          <pc:docMk/>
          <pc:sldMk cId="2954177741" sldId="755"/>
        </pc:sldMkLst>
        <pc:spChg chg="mod">
          <ac:chgData name="Amanda Sutter" userId="dfad5e93b971eeb8" providerId="LiveId" clId="{7D692519-EE36-455C-9F95-759A6655F247}" dt="2018-02-19T09:28:48.993" v="284" actId="20577"/>
          <ac:spMkLst>
            <pc:docMk/>
            <pc:sldMk cId="2954177741" sldId="755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52.535" v="285" actId="20577"/>
        <pc:sldMkLst>
          <pc:docMk/>
          <pc:sldMk cId="1386692727" sldId="756"/>
        </pc:sldMkLst>
        <pc:spChg chg="mod">
          <ac:chgData name="Amanda Sutter" userId="dfad5e93b971eeb8" providerId="LiveId" clId="{7D692519-EE36-455C-9F95-759A6655F247}" dt="2018-02-19T09:28:52.535" v="285" actId="20577"/>
          <ac:spMkLst>
            <pc:docMk/>
            <pc:sldMk cId="1386692727" sldId="756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8:56.001" v="286" actId="20577"/>
        <pc:sldMkLst>
          <pc:docMk/>
          <pc:sldMk cId="303785491" sldId="757"/>
        </pc:sldMkLst>
        <pc:spChg chg="mod">
          <ac:chgData name="Amanda Sutter" userId="dfad5e93b971eeb8" providerId="LiveId" clId="{7D692519-EE36-455C-9F95-759A6655F247}" dt="2018-02-19T09:28:56.001" v="286" actId="20577"/>
          <ac:spMkLst>
            <pc:docMk/>
            <pc:sldMk cId="303785491" sldId="757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9:01.993" v="289" actId="6549"/>
        <pc:sldMkLst>
          <pc:docMk/>
          <pc:sldMk cId="467939377" sldId="758"/>
        </pc:sldMkLst>
        <pc:spChg chg="mod">
          <ac:chgData name="Amanda Sutter" userId="dfad5e93b971eeb8" providerId="LiveId" clId="{7D692519-EE36-455C-9F95-759A6655F247}" dt="2018-02-19T09:29:01.993" v="289" actId="6549"/>
          <ac:spMkLst>
            <pc:docMk/>
            <pc:sldMk cId="467939377" sldId="758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9:06.353" v="290" actId="6549"/>
        <pc:sldMkLst>
          <pc:docMk/>
          <pc:sldMk cId="2628111356" sldId="759"/>
        </pc:sldMkLst>
        <pc:spChg chg="mod">
          <ac:chgData name="Amanda Sutter" userId="dfad5e93b971eeb8" providerId="LiveId" clId="{7D692519-EE36-455C-9F95-759A6655F247}" dt="2018-02-19T09:29:06.353" v="290" actId="6549"/>
          <ac:spMkLst>
            <pc:docMk/>
            <pc:sldMk cId="2628111356" sldId="759"/>
            <ac:spMk id="8" creationId="{B7A21BBA-6214-4896-BD28-7A89AA4A15D7}"/>
          </ac:spMkLst>
        </pc:spChg>
      </pc:sldChg>
      <pc:sldChg chg="modSp">
        <pc:chgData name="Amanda Sutter" userId="dfad5e93b971eeb8" providerId="LiveId" clId="{7D692519-EE36-455C-9F95-759A6655F247}" dt="2018-02-19T09:29:12.011" v="293" actId="6549"/>
        <pc:sldMkLst>
          <pc:docMk/>
          <pc:sldMk cId="1780280662" sldId="760"/>
        </pc:sldMkLst>
        <pc:spChg chg="mod">
          <ac:chgData name="Amanda Sutter" userId="dfad5e93b971eeb8" providerId="LiveId" clId="{7D692519-EE36-455C-9F95-759A6655F247}" dt="2018-02-19T09:29:12.011" v="293" actId="6549"/>
          <ac:spMkLst>
            <pc:docMk/>
            <pc:sldMk cId="1780280662" sldId="760"/>
            <ac:spMk id="8" creationId="{B7A21BBA-6214-4896-BD28-7A89AA4A15D7}"/>
          </ac:spMkLst>
        </pc:spChg>
      </pc:sldChg>
      <pc:sldChg chg="modSp add">
        <pc:chgData name="Amanda Sutter" userId="dfad5e93b971eeb8" providerId="LiveId" clId="{7D692519-EE36-455C-9F95-759A6655F247}" dt="2018-02-19T09:02:52.686" v="64" actId="6549"/>
        <pc:sldMkLst>
          <pc:docMk/>
          <pc:sldMk cId="1703806031" sldId="761"/>
        </pc:sldMkLst>
        <pc:spChg chg="mod">
          <ac:chgData name="Amanda Sutter" userId="dfad5e93b971eeb8" providerId="LiveId" clId="{7D692519-EE36-455C-9F95-759A6655F247}" dt="2018-02-19T09:02:52.686" v="64" actId="6549"/>
          <ac:spMkLst>
            <pc:docMk/>
            <pc:sldMk cId="1703806031" sldId="761"/>
            <ac:spMk id="16" creationId="{00000000-0000-0000-0000-000000000000}"/>
          </ac:spMkLst>
        </pc:spChg>
      </pc:sldChg>
      <pc:sldChg chg="addSp delSp modSp add">
        <pc:chgData name="Amanda Sutter" userId="dfad5e93b971eeb8" providerId="LiveId" clId="{7D692519-EE36-455C-9F95-759A6655F247}" dt="2018-02-19T09:04:25.008" v="104" actId="12"/>
        <pc:sldMkLst>
          <pc:docMk/>
          <pc:sldMk cId="957162526" sldId="762"/>
        </pc:sldMkLst>
        <pc:spChg chg="add">
          <ac:chgData name="Amanda Sutter" userId="dfad5e93b971eeb8" providerId="LiveId" clId="{7D692519-EE36-455C-9F95-759A6655F247}" dt="2018-02-19T09:03:00.062" v="66"/>
          <ac:spMkLst>
            <pc:docMk/>
            <pc:sldMk cId="957162526" sldId="762"/>
            <ac:spMk id="6" creationId="{30DA37A2-B3DF-4CD0-8FDC-7ACDAF28FE61}"/>
          </ac:spMkLst>
        </pc:spChg>
        <pc:spChg chg="del">
          <ac:chgData name="Amanda Sutter" userId="dfad5e93b971eeb8" providerId="LiveId" clId="{7D692519-EE36-455C-9F95-759A6655F247}" dt="2018-02-19T09:02:59.719" v="65" actId="478"/>
          <ac:spMkLst>
            <pc:docMk/>
            <pc:sldMk cId="957162526" sldId="762"/>
            <ac:spMk id="7" creationId="{B9AB367C-28CF-48BC-B857-18A9F8033B7E}"/>
          </ac:spMkLst>
        </pc:spChg>
        <pc:spChg chg="mod">
          <ac:chgData name="Amanda Sutter" userId="dfad5e93b971eeb8" providerId="LiveId" clId="{7D692519-EE36-455C-9F95-759A6655F247}" dt="2018-02-19T09:04:25.008" v="104" actId="12"/>
          <ac:spMkLst>
            <pc:docMk/>
            <pc:sldMk cId="957162526" sldId="762"/>
            <ac:spMk id="8" creationId="{00000000-0000-0000-0000-000000000000}"/>
          </ac:spMkLst>
        </pc:spChg>
        <pc:spChg chg="mod">
          <ac:chgData name="Amanda Sutter" userId="dfad5e93b971eeb8" providerId="LiveId" clId="{7D692519-EE36-455C-9F95-759A6655F247}" dt="2018-02-19T09:04:03.110" v="96" actId="6549"/>
          <ac:spMkLst>
            <pc:docMk/>
            <pc:sldMk cId="957162526" sldId="762"/>
            <ac:spMk id="31" creationId="{00000000-0000-0000-0000-000000000000}"/>
          </ac:spMkLst>
        </pc:spChg>
      </pc:sldChg>
      <pc:sldChg chg="addSp delSp modSp add">
        <pc:chgData name="Amanda Sutter" userId="dfad5e93b971eeb8" providerId="LiveId" clId="{7D692519-EE36-455C-9F95-759A6655F247}" dt="2018-02-19T09:05:40.444" v="137" actId="1076"/>
        <pc:sldMkLst>
          <pc:docMk/>
          <pc:sldMk cId="1363915432" sldId="763"/>
        </pc:sldMkLst>
        <pc:spChg chg="del">
          <ac:chgData name="Amanda Sutter" userId="dfad5e93b971eeb8" providerId="LiveId" clId="{7D692519-EE36-455C-9F95-759A6655F247}" dt="2018-02-19T09:03:03.295" v="67" actId="478"/>
          <ac:spMkLst>
            <pc:docMk/>
            <pc:sldMk cId="1363915432" sldId="763"/>
            <ac:spMk id="6" creationId="{8D6B53CD-BF5F-44D4-988F-CD061932A5F0}"/>
          </ac:spMkLst>
        </pc:spChg>
        <pc:spChg chg="add">
          <ac:chgData name="Amanda Sutter" userId="dfad5e93b971eeb8" providerId="LiveId" clId="{7D692519-EE36-455C-9F95-759A6655F247}" dt="2018-02-19T09:03:03.546" v="68"/>
          <ac:spMkLst>
            <pc:docMk/>
            <pc:sldMk cId="1363915432" sldId="763"/>
            <ac:spMk id="7" creationId="{58108CC5-150F-4C78-9162-6EEEB84A8A66}"/>
          </ac:spMkLst>
        </pc:spChg>
        <pc:spChg chg="del">
          <ac:chgData name="Amanda Sutter" userId="dfad5e93b971eeb8" providerId="LiveId" clId="{7D692519-EE36-455C-9F95-759A6655F247}" dt="2018-02-19T09:05:09.329" v="128" actId="478"/>
          <ac:spMkLst>
            <pc:docMk/>
            <pc:sldMk cId="1363915432" sldId="763"/>
            <ac:spMk id="12" creationId="{F6428885-07AE-409B-953C-CAB6101FCA84}"/>
          </ac:spMkLst>
        </pc:spChg>
        <pc:spChg chg="mod">
          <ac:chgData name="Amanda Sutter" userId="dfad5e93b971eeb8" providerId="LiveId" clId="{7D692519-EE36-455C-9F95-759A6655F247}" dt="2018-02-19T09:05:06.828" v="127" actId="20577"/>
          <ac:spMkLst>
            <pc:docMk/>
            <pc:sldMk cId="1363915432" sldId="763"/>
            <ac:spMk id="31" creationId="{00000000-0000-0000-0000-000000000000}"/>
          </ac:spMkLst>
        </pc:spChg>
        <pc:picChg chg="add mod modCrop">
          <ac:chgData name="Amanda Sutter" userId="dfad5e93b971eeb8" providerId="LiveId" clId="{7D692519-EE36-455C-9F95-759A6655F247}" dt="2018-02-19T09:05:40.444" v="137" actId="1076"/>
          <ac:picMkLst>
            <pc:docMk/>
            <pc:sldMk cId="1363915432" sldId="763"/>
            <ac:picMk id="2" creationId="{658D4D6B-9268-462F-B897-5298C15A0ABE}"/>
          </ac:picMkLst>
        </pc:picChg>
      </pc:sldChg>
      <pc:sldChg chg="addSp delSp modSp add">
        <pc:chgData name="Amanda Sutter" userId="dfad5e93b971eeb8" providerId="LiveId" clId="{7D692519-EE36-455C-9F95-759A6655F247}" dt="2018-02-19T09:06:50.012" v="166" actId="1076"/>
        <pc:sldMkLst>
          <pc:docMk/>
          <pc:sldMk cId="35845136" sldId="764"/>
        </pc:sldMkLst>
        <pc:spChg chg="del">
          <ac:chgData name="Amanda Sutter" userId="dfad5e93b971eeb8" providerId="LiveId" clId="{7D692519-EE36-455C-9F95-759A6655F247}" dt="2018-02-19T09:03:07.369" v="69" actId="478"/>
          <ac:spMkLst>
            <pc:docMk/>
            <pc:sldMk cId="35845136" sldId="764"/>
            <ac:spMk id="6" creationId="{F58A33EF-D5F9-4374-A467-1D8DBFA5BD50}"/>
          </ac:spMkLst>
        </pc:spChg>
        <pc:spChg chg="add">
          <ac:chgData name="Amanda Sutter" userId="dfad5e93b971eeb8" providerId="LiveId" clId="{7D692519-EE36-455C-9F95-759A6655F247}" dt="2018-02-19T09:03:07.667" v="70"/>
          <ac:spMkLst>
            <pc:docMk/>
            <pc:sldMk cId="35845136" sldId="764"/>
            <ac:spMk id="7" creationId="{07457DE3-A1E8-4A44-A20E-FA7D3F50E0D4}"/>
          </ac:spMkLst>
        </pc:spChg>
        <pc:spChg chg="del">
          <ac:chgData name="Amanda Sutter" userId="dfad5e93b971eeb8" providerId="LiveId" clId="{7D692519-EE36-455C-9F95-759A6655F247}" dt="2018-02-19T09:06:01.839" v="156" actId="478"/>
          <ac:spMkLst>
            <pc:docMk/>
            <pc:sldMk cId="35845136" sldId="764"/>
            <ac:spMk id="12" creationId="{F6428885-07AE-409B-953C-CAB6101FCA84}"/>
          </ac:spMkLst>
        </pc:spChg>
        <pc:spChg chg="mod">
          <ac:chgData name="Amanda Sutter" userId="dfad5e93b971eeb8" providerId="LiveId" clId="{7D692519-EE36-455C-9F95-759A6655F247}" dt="2018-02-19T09:05:59.136" v="155" actId="6549"/>
          <ac:spMkLst>
            <pc:docMk/>
            <pc:sldMk cId="35845136" sldId="764"/>
            <ac:spMk id="31" creationId="{00000000-0000-0000-0000-000000000000}"/>
          </ac:spMkLst>
        </pc:spChg>
        <pc:picChg chg="add mod modCrop">
          <ac:chgData name="Amanda Sutter" userId="dfad5e93b971eeb8" providerId="LiveId" clId="{7D692519-EE36-455C-9F95-759A6655F247}" dt="2018-02-19T09:06:50.012" v="166" actId="1076"/>
          <ac:picMkLst>
            <pc:docMk/>
            <pc:sldMk cId="35845136" sldId="764"/>
            <ac:picMk id="2" creationId="{51AE7A51-05EE-421E-970A-A2094DF1C945}"/>
          </ac:picMkLst>
        </pc:picChg>
      </pc:sldChg>
      <pc:sldChg chg="addSp delSp add del">
        <pc:chgData name="Amanda Sutter" userId="dfad5e93b971eeb8" providerId="LiveId" clId="{7D692519-EE36-455C-9F95-759A6655F247}" dt="2018-02-19T09:06:59.229" v="167" actId="2696"/>
        <pc:sldMkLst>
          <pc:docMk/>
          <pc:sldMk cId="3464018095" sldId="765"/>
        </pc:sldMkLst>
        <pc:spChg chg="del">
          <ac:chgData name="Amanda Sutter" userId="dfad5e93b971eeb8" providerId="LiveId" clId="{7D692519-EE36-455C-9F95-759A6655F247}" dt="2018-02-19T09:03:11.834" v="71" actId="478"/>
          <ac:spMkLst>
            <pc:docMk/>
            <pc:sldMk cId="3464018095" sldId="765"/>
            <ac:spMk id="6" creationId="{4E62FEF4-760B-45F9-8B7A-4676A32B527E}"/>
          </ac:spMkLst>
        </pc:spChg>
        <pc:spChg chg="add">
          <ac:chgData name="Amanda Sutter" userId="dfad5e93b971eeb8" providerId="LiveId" clId="{7D692519-EE36-455C-9F95-759A6655F247}" dt="2018-02-19T09:03:12.104" v="72"/>
          <ac:spMkLst>
            <pc:docMk/>
            <pc:sldMk cId="3464018095" sldId="765"/>
            <ac:spMk id="7" creationId="{6FBD47B3-9141-4BF9-9046-95722DEDCE96}"/>
          </ac:spMkLst>
        </pc:spChg>
      </pc:sldChg>
      <pc:sldChg chg="addSp delSp modSp add">
        <pc:chgData name="Amanda Sutter" userId="dfad5e93b971eeb8" providerId="LiveId" clId="{7D692519-EE36-455C-9F95-759A6655F247}" dt="2018-02-19T09:24:36.657" v="234" actId="20577"/>
        <pc:sldMkLst>
          <pc:docMk/>
          <pc:sldMk cId="2994907222" sldId="766"/>
        </pc:sldMkLst>
        <pc:spChg chg="del">
          <ac:chgData name="Amanda Sutter" userId="dfad5e93b971eeb8" providerId="LiveId" clId="{7D692519-EE36-455C-9F95-759A6655F247}" dt="2018-02-19T09:03:14.840" v="73" actId="478"/>
          <ac:spMkLst>
            <pc:docMk/>
            <pc:sldMk cId="2994907222" sldId="766"/>
            <ac:spMk id="10" creationId="{C9D50546-9E4B-4DAE-B662-3F0C27F0E061}"/>
          </ac:spMkLst>
        </pc:spChg>
        <pc:spChg chg="add">
          <ac:chgData name="Amanda Sutter" userId="dfad5e93b971eeb8" providerId="LiveId" clId="{7D692519-EE36-455C-9F95-759A6655F247}" dt="2018-02-19T09:03:16.903" v="74"/>
          <ac:spMkLst>
            <pc:docMk/>
            <pc:sldMk cId="2994907222" sldId="766"/>
            <ac:spMk id="11" creationId="{12178168-824D-4C80-93B5-90655CE27E77}"/>
          </ac:spMkLst>
        </pc:spChg>
        <pc:spChg chg="mod">
          <ac:chgData name="Amanda Sutter" userId="dfad5e93b971eeb8" providerId="LiveId" clId="{7D692519-EE36-455C-9F95-759A6655F247}" dt="2018-02-19T09:24:36.657" v="234" actId="20577"/>
          <ac:spMkLst>
            <pc:docMk/>
            <pc:sldMk cId="2994907222" sldId="766"/>
            <ac:spMk id="19" creationId="{00000000-0000-0000-0000-000000000000}"/>
          </ac:spMkLst>
        </pc:spChg>
        <pc:spChg chg="mod">
          <ac:chgData name="Amanda Sutter" userId="dfad5e93b971eeb8" providerId="LiveId" clId="{7D692519-EE36-455C-9F95-759A6655F247}" dt="2018-02-19T09:24:04.752" v="209" actId="6549"/>
          <ac:spMkLst>
            <pc:docMk/>
            <pc:sldMk cId="2994907222" sldId="766"/>
            <ac:spMk id="20" creationId="{00000000-0000-0000-0000-000000000000}"/>
          </ac:spMkLst>
        </pc:spChg>
      </pc:sldChg>
      <pc:sldChg chg="addSp delSp add del">
        <pc:chgData name="Amanda Sutter" userId="dfad5e93b971eeb8" providerId="LiveId" clId="{7D692519-EE36-455C-9F95-759A6655F247}" dt="2018-02-19T09:07:23.057" v="169" actId="2696"/>
        <pc:sldMkLst>
          <pc:docMk/>
          <pc:sldMk cId="1196613524" sldId="767"/>
        </pc:sldMkLst>
        <pc:spChg chg="add">
          <ac:chgData name="Amanda Sutter" userId="dfad5e93b971eeb8" providerId="LiveId" clId="{7D692519-EE36-455C-9F95-759A6655F247}" dt="2018-02-19T09:03:20.324" v="76"/>
          <ac:spMkLst>
            <pc:docMk/>
            <pc:sldMk cId="1196613524" sldId="767"/>
            <ac:spMk id="6" creationId="{89FA69C7-E72F-4759-9654-B669763FBE6A}"/>
          </ac:spMkLst>
        </pc:spChg>
        <pc:spChg chg="del">
          <ac:chgData name="Amanda Sutter" userId="dfad5e93b971eeb8" providerId="LiveId" clId="{7D692519-EE36-455C-9F95-759A6655F247}" dt="2018-02-19T09:03:20.068" v="75" actId="478"/>
          <ac:spMkLst>
            <pc:docMk/>
            <pc:sldMk cId="1196613524" sldId="767"/>
            <ac:spMk id="10" creationId="{C9D50546-9E4B-4DAE-B662-3F0C27F0E061}"/>
          </ac:spMkLst>
        </pc:spChg>
      </pc:sldChg>
      <pc:sldChg chg="modSp add">
        <pc:chgData name="Amanda Sutter" userId="dfad5e93b971eeb8" providerId="LiveId" clId="{7D692519-EE36-455C-9F95-759A6655F247}" dt="2018-02-19T09:07:45.194" v="176" actId="6549"/>
        <pc:sldMkLst>
          <pc:docMk/>
          <pc:sldMk cId="53568647" sldId="768"/>
        </pc:sldMkLst>
        <pc:spChg chg="mod">
          <ac:chgData name="Amanda Sutter" userId="dfad5e93b971eeb8" providerId="LiveId" clId="{7D692519-EE36-455C-9F95-759A6655F247}" dt="2018-02-19T09:07:41.034" v="175" actId="1076"/>
          <ac:spMkLst>
            <pc:docMk/>
            <pc:sldMk cId="53568647" sldId="768"/>
            <ac:spMk id="14" creationId="{00000000-0000-0000-0000-000000000000}"/>
          </ac:spMkLst>
        </pc:spChg>
        <pc:spChg chg="mod">
          <ac:chgData name="Amanda Sutter" userId="dfad5e93b971eeb8" providerId="LiveId" clId="{7D692519-EE36-455C-9F95-759A6655F247}" dt="2018-02-19T09:07:45.194" v="176" actId="6549"/>
          <ac:spMkLst>
            <pc:docMk/>
            <pc:sldMk cId="53568647" sldId="768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751D-F0E7-4C6B-A629-5C77BA127E71}" type="datetimeFigureOut">
              <a:rPr lang="pt-BR" smtClean="0"/>
              <a:pPr/>
              <a:t>20/06/2020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2697-90B2-40D5-954C-506F8CB01EE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7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64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12697-90B2-40D5-954C-506F8CB01EE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9612" y="40770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pt-BR" dirty="0"/>
          </a:p>
        </p:txBody>
      </p:sp>
      <p:pic>
        <p:nvPicPr>
          <p:cNvPr id="8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52536" y="116632"/>
            <a:ext cx="3240360" cy="162018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899592" y="2204864"/>
            <a:ext cx="7560840" cy="1518084"/>
          </a:xfrm>
        </p:spPr>
        <p:txBody>
          <a:bodyPr>
            <a:noAutofit/>
          </a:bodyPr>
          <a:lstStyle>
            <a:lvl1pPr algn="ctr">
              <a:defRPr sz="5000"/>
            </a:lvl1pPr>
          </a:lstStyle>
          <a:p>
            <a:r>
              <a:rPr lang="pt-BR" sz="5400" b="1" i="1" dirty="0">
                <a:solidFill>
                  <a:srgbClr val="0053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Sistemas e Aplicações Multimídia</a:t>
            </a:r>
          </a:p>
        </p:txBody>
      </p:sp>
      <p:pic>
        <p:nvPicPr>
          <p:cNvPr id="5" name="Picture 2" descr="http://www.meioemensagem.com.br/mediaObject/home/marketing/noticias/2014/09/18/Kroton_300/resolutions/res-308x197/Kroton_3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79" y="94413"/>
            <a:ext cx="29337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Lógica Matemática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EFE6AE-C190-46EA-9013-08BC8AD0D8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8A8A8A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7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pic>
        <p:nvPicPr>
          <p:cNvPr id="7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9" y="6355016"/>
            <a:ext cx="928694" cy="464347"/>
          </a:xfrm>
          <a:prstGeom prst="rect">
            <a:avLst/>
          </a:prstGeom>
          <a:noFill/>
        </p:spPr>
      </p:pic>
      <p:cxnSp>
        <p:nvCxnSpPr>
          <p:cNvPr id="8" name="13 Conector recto"/>
          <p:cNvCxnSpPr/>
          <p:nvPr userDrawn="1"/>
        </p:nvCxnSpPr>
        <p:spPr>
          <a:xfrm>
            <a:off x="285720" y="6286520"/>
            <a:ext cx="8501122" cy="1588"/>
          </a:xfrm>
          <a:prstGeom prst="line">
            <a:avLst/>
          </a:prstGeom>
          <a:ln w="38100">
            <a:solidFill>
              <a:srgbClr val="F56309"/>
            </a:solidFill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pic>
        <p:nvPicPr>
          <p:cNvPr id="10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9" y="6355016"/>
            <a:ext cx="928694" cy="464347"/>
          </a:xfrm>
          <a:prstGeom prst="rect">
            <a:avLst/>
          </a:prstGeom>
          <a:noFill/>
        </p:spPr>
      </p:pic>
      <p:cxnSp>
        <p:nvCxnSpPr>
          <p:cNvPr id="11" name="13 Conector recto"/>
          <p:cNvCxnSpPr/>
          <p:nvPr userDrawn="1"/>
        </p:nvCxnSpPr>
        <p:spPr>
          <a:xfrm>
            <a:off x="285720" y="6286520"/>
            <a:ext cx="8501122" cy="1588"/>
          </a:xfrm>
          <a:prstGeom prst="line">
            <a:avLst/>
          </a:prstGeom>
          <a:ln w="38100">
            <a:solidFill>
              <a:srgbClr val="F56309"/>
            </a:solidFill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13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cxnSp>
        <p:nvCxnSpPr>
          <p:cNvPr id="10" name="13 Conector recto"/>
          <p:cNvCxnSpPr/>
          <p:nvPr userDrawn="1"/>
        </p:nvCxnSpPr>
        <p:spPr>
          <a:xfrm>
            <a:off x="285720" y="6286520"/>
            <a:ext cx="8501122" cy="1588"/>
          </a:xfrm>
          <a:prstGeom prst="line">
            <a:avLst/>
          </a:prstGeom>
          <a:ln w="38100">
            <a:solidFill>
              <a:srgbClr val="F56309"/>
            </a:solidFill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3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9" y="6355016"/>
            <a:ext cx="928694" cy="4643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pic>
        <p:nvPicPr>
          <p:cNvPr id="8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9" y="6355016"/>
            <a:ext cx="928694" cy="464347"/>
          </a:xfrm>
          <a:prstGeom prst="rect">
            <a:avLst/>
          </a:prstGeom>
          <a:noFill/>
        </p:spPr>
      </p:pic>
      <p:cxnSp>
        <p:nvCxnSpPr>
          <p:cNvPr id="9" name="13 Conector recto"/>
          <p:cNvCxnSpPr/>
          <p:nvPr userDrawn="1"/>
        </p:nvCxnSpPr>
        <p:spPr>
          <a:xfrm>
            <a:off x="285720" y="6286520"/>
            <a:ext cx="8501122" cy="1588"/>
          </a:xfrm>
          <a:prstGeom prst="line">
            <a:avLst/>
          </a:prstGeom>
          <a:ln w="38100">
            <a:solidFill>
              <a:srgbClr val="F56309"/>
            </a:solidFill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13 Conector recto"/>
          <p:cNvCxnSpPr/>
          <p:nvPr userDrawn="1"/>
        </p:nvCxnSpPr>
        <p:spPr>
          <a:xfrm>
            <a:off x="285720" y="6286520"/>
            <a:ext cx="8501122" cy="1588"/>
          </a:xfrm>
          <a:prstGeom prst="line">
            <a:avLst/>
          </a:prstGeom>
          <a:ln w="38100">
            <a:solidFill>
              <a:srgbClr val="F56309"/>
            </a:solidFill>
          </a:ln>
          <a:effectLst>
            <a:outerShdw dist="127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Picture 4" descr="http://0800telefone.com.br/wp-content/uploads/2014/01/0800-anhanguera-telefon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9" y="6355016"/>
            <a:ext cx="928694" cy="464347"/>
          </a:xfrm>
          <a:prstGeom prst="rect">
            <a:avLst/>
          </a:prstGeom>
          <a:noFill/>
        </p:spPr>
      </p:pic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Lógica Matemática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EFE6AE-C190-46EA-9013-08BC8AD0D8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Lógica Matemática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EFE6AE-C190-46EA-9013-08BC8AD0D8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Haga clic para modificar el estilo de título del patrón</a:t>
            </a:r>
            <a: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pt-BR" sz="3600" b="1" i="1" u="none" strike="noStrike" kern="1200" cap="none" spc="0" normalizeH="0" baseline="0" noProof="0" dirty="0">
                <a:ln>
                  <a:noFill/>
                </a:ln>
                <a:solidFill>
                  <a:srgbClr val="00539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lang="pt-B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pt-BR" dirty="0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Lógica Matemática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46B8-EF26-428D-8581-B032D9A54D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s-ES" sz="3600" b="1" i="1" u="none" strike="noStrike" kern="1200" cap="none" spc="0" normalizeH="0" baseline="0" dirty="0" smtClean="0">
          <a:ln>
            <a:noFill/>
          </a:ln>
          <a:solidFill>
            <a:srgbClr val="005392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308455"/>
            <a:ext cx="8847732" cy="1857388"/>
          </a:xfrm>
          <a:effectLst>
            <a:outerShdw blurRad="63500" sx="102000" sy="102000" algn="ct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pt-BR" sz="2800" cap="all" dirty="0"/>
              <a:t>Segurança em banco de dados </a:t>
            </a:r>
            <a:r>
              <a:rPr lang="pt-BR" sz="2800" cap="all" dirty="0" err="1" smtClean="0"/>
              <a:t>nosql</a:t>
            </a:r>
            <a:r>
              <a:rPr lang="pt-BR" sz="2800" cap="all" dirty="0"/>
              <a:t>;</a:t>
            </a:r>
            <a:r>
              <a:rPr lang="pt-BR" sz="2800" cap="all" dirty="0"/>
              <a:t/>
            </a:r>
            <a:br>
              <a:rPr lang="pt-BR" sz="2800" cap="all" dirty="0"/>
            </a:br>
            <a:r>
              <a:rPr lang="pt-BR" sz="2800" dirty="0"/>
              <a:t>FALHAS E BRECHAS OBSERVADAS</a:t>
            </a:r>
          </a:p>
        </p:txBody>
      </p:sp>
      <p:sp>
        <p:nvSpPr>
          <p:cNvPr id="5" name="CaixaDeTexto 6"/>
          <p:cNvSpPr txBox="1"/>
          <p:nvPr/>
        </p:nvSpPr>
        <p:spPr>
          <a:xfrm>
            <a:off x="6808390" y="6498921"/>
            <a:ext cx="226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2020/1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0" y="6237312"/>
            <a:ext cx="47160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9208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Tutor: </a:t>
            </a:r>
            <a:r>
              <a:rPr kumimoji="0" lang="pt-BR" sz="160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Bruno</a:t>
            </a:r>
            <a:r>
              <a:rPr kumimoji="0" lang="pt-BR" sz="1600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Roberto</a:t>
            </a:r>
            <a:endParaRPr kumimoji="0" lang="pt-BR" sz="160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indent="192088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pt-BR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Ciência da Computação</a:t>
            </a:r>
            <a:endParaRPr kumimoji="0" lang="pt-BR" sz="16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7480" y="4222774"/>
            <a:ext cx="8927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0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192088"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Jeferson Carvalho Augusto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32" y="234776"/>
            <a:ext cx="8396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Analisar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funcionamento dos bancos de dados NoSQL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usados no mercado.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6104" y="1988840"/>
            <a:ext cx="84114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Consistência dos dados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Escalabilidade horizontal e vertical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Disponibilidade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escalável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com esquema de colunas (</a:t>
            </a:r>
            <a:r>
              <a:rPr lang="pt-BR" dirty="0" smtClean="0"/>
              <a:t> permite chave-valor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32" y="234776"/>
            <a:ext cx="8396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Ressaltar brechas de segurança que possam existir </a:t>
            </a:r>
          </a:p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nos sistemas analisados.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6104" y="1988840"/>
            <a:ext cx="8411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Ataques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Fraco sistema de autenticação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Sem criptografia no dados armazenados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Sem criptografia nos dados trafegados (TCP e HTTP)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Injeção de script </a:t>
            </a:r>
          </a:p>
        </p:txBody>
      </p:sp>
    </p:spTree>
    <p:extLst>
      <p:ext uri="{BB962C8B-B14F-4D97-AF65-F5344CB8AC3E}">
        <p14:creationId xmlns:p14="http://schemas.microsoft.com/office/powerpoint/2010/main" val="3593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32" y="234776"/>
            <a:ext cx="8396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Ressaltar brechas de segurança que possam existir </a:t>
            </a:r>
          </a:p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nos sistemas analisados.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1296" y="1950760"/>
            <a:ext cx="8411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Ataques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Fraco sistema de autenticação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Permissões (todos os usuários são administradores por padrão)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Sem criptografia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armazenados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pré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definido)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Sem criptografia nos dados trafegados (TCP e HTTP)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Injeção de CQL</a:t>
            </a:r>
          </a:p>
        </p:txBody>
      </p:sp>
    </p:spTree>
    <p:extLst>
      <p:ext uri="{BB962C8B-B14F-4D97-AF65-F5344CB8AC3E}">
        <p14:creationId xmlns:p14="http://schemas.microsoft.com/office/powerpoint/2010/main" val="20209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1620688" y="255796"/>
            <a:ext cx="122666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Demonstrar soluções para compensar falhas de segurança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possam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existir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sistemas discutidos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3389" y="2446994"/>
            <a:ext cx="75770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Configurar autenticação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Criptografar dados com aplicação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Ocultar servidor para trafegar dados com auxilio de uma API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Implementar proteção de Injeção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script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aplicaçao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-1620688" y="255796"/>
            <a:ext cx="122666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Demonstrar soluções para compensar falhas de segurança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 possam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existir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sistemas discutidos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51296" y="1980504"/>
            <a:ext cx="7837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quantidade de acesso por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Definir 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perfil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 usuário do usuário utilizador do  banco.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Criptografar dados importantes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antes de armazena-los.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Validar dados na aplicação para evitar ataques CQL.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3568" y="665316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2" descr="Banco de dados MongoDB no Fedora e derivados - Veja como insta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Banco de dados MongoDB no Fedora e derivados - Veja como insta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6" descr="Banco de dados MongoDB no Fedora e derivados - Veja como insta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429000"/>
            <a:ext cx="3500427" cy="196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81" y="3483768"/>
            <a:ext cx="3280210" cy="185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683568" y="1628800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Atentando-se às orientações da documentação do fabricante,  conhecendo todos os recursos disponíveis do software assim como o trafego de informações é possível utilizar os sistema garantindo a </a:t>
            </a:r>
            <a:r>
              <a:rPr lang="pt-BR" sz="2000" dirty="0"/>
              <a:t>c</a:t>
            </a:r>
            <a:r>
              <a:rPr lang="pt-BR" sz="2000" dirty="0" smtClean="0"/>
              <a:t>onfidencialidade integridade e disponibilidade dos dados.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81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31587" cy="3727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8835" y="3992741"/>
            <a:ext cx="467543" cy="55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5805" y="4099143"/>
            <a:ext cx="725805" cy="448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00" algn="ctr">
              <a:lnSpc>
                <a:spcPct val="100000"/>
              </a:lnSpc>
            </a:pPr>
            <a:r>
              <a:rPr sz="1400" b="1" i="1" spc="180" dirty="0">
                <a:solidFill>
                  <a:srgbClr val="F4722B"/>
                </a:solidFill>
                <a:latin typeface="Times New Roman"/>
                <a:cs typeface="Times New Roman"/>
              </a:rPr>
              <a:t>f</a:t>
            </a:r>
            <a:r>
              <a:rPr sz="1500" b="1" i="1" spc="-772" baseline="44444" dirty="0">
                <a:solidFill>
                  <a:srgbClr val="F6972D"/>
                </a:solidFill>
                <a:latin typeface="Times New Roman"/>
                <a:cs typeface="Times New Roman"/>
              </a:rPr>
              <a:t>A</a:t>
            </a:r>
            <a:r>
              <a:rPr sz="1400" b="1" i="1" spc="285" dirty="0">
                <a:solidFill>
                  <a:srgbClr val="F4722B"/>
                </a:solidFill>
                <a:latin typeface="Times New Roman"/>
                <a:cs typeface="Times New Roman"/>
              </a:rPr>
              <a:t>t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1250" spc="-140" dirty="0">
                <a:solidFill>
                  <a:srgbClr val="625E60"/>
                </a:solidFill>
                <a:latin typeface="Arial"/>
                <a:cs typeface="Arial"/>
              </a:rPr>
              <a:t>Anhanguera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5368" y="4322212"/>
            <a:ext cx="389255" cy="240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125" dirty="0">
                <a:solidFill>
                  <a:srgbClr val="625E60"/>
                </a:solidFill>
                <a:latin typeface="Times New Roman"/>
                <a:cs typeface="Times New Roman"/>
              </a:rPr>
              <a:t>Fama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2214" y="4318075"/>
            <a:ext cx="709295" cy="240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0" dirty="0">
                <a:solidFill>
                  <a:srgbClr val="625E60"/>
                </a:solidFill>
                <a:latin typeface="Times New Roman"/>
                <a:cs typeface="Times New Roman"/>
              </a:rPr>
              <a:t>pitágoras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2825" y="3960492"/>
            <a:ext cx="1332865" cy="598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71755" algn="r">
              <a:lnSpc>
                <a:spcPts val="3315"/>
              </a:lnSpc>
            </a:pPr>
            <a:r>
              <a:rPr sz="2850" i="1" spc="-840" dirty="0">
                <a:solidFill>
                  <a:srgbClr val="0C97CD"/>
                </a:solidFill>
                <a:latin typeface="Times New Roman"/>
                <a:cs typeface="Times New Roman"/>
              </a:rPr>
              <a:t>oD</a:t>
            </a:r>
            <a:endParaRPr sz="2850">
              <a:latin typeface="Times New Roman"/>
              <a:cs typeface="Times New Roman"/>
            </a:endParaRPr>
          </a:p>
          <a:p>
            <a:pPr marR="12700" algn="r">
              <a:lnSpc>
                <a:spcPts val="1310"/>
              </a:lnSpc>
              <a:tabLst>
                <a:tab pos="967740" algn="l"/>
              </a:tabLst>
            </a:pPr>
            <a:r>
              <a:rPr sz="1050" b="1" spc="-45" dirty="0">
                <a:solidFill>
                  <a:srgbClr val="282321"/>
                </a:solidFill>
                <a:latin typeface="Times New Roman"/>
                <a:cs typeface="Times New Roman"/>
              </a:rPr>
              <a:t>VNIAIIELVI	</a:t>
            </a:r>
            <a:r>
              <a:rPr sz="1400" spc="25" dirty="0">
                <a:solidFill>
                  <a:srgbClr val="625E60"/>
                </a:solidFill>
                <a:latin typeface="Arial"/>
                <a:cs typeface="Arial"/>
              </a:rPr>
              <a:t>unic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9867" y="4290111"/>
            <a:ext cx="500380" cy="26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5240" algn="ctr">
              <a:lnSpc>
                <a:spcPct val="100000"/>
              </a:lnSpc>
            </a:pPr>
            <a:r>
              <a:rPr sz="450" spc="50" dirty="0">
                <a:solidFill>
                  <a:srgbClr val="F64F2F"/>
                </a:solidFill>
                <a:latin typeface="Times New Roman"/>
                <a:cs typeface="Times New Roman"/>
              </a:rPr>
              <a:t>o;;&gt;'</a:t>
            </a:r>
            <a:endParaRPr sz="450">
              <a:latin typeface="Times New Roman"/>
              <a:cs typeface="Times New Roman"/>
            </a:endParaRPr>
          </a:p>
          <a:p>
            <a:pPr marR="0" algn="ctr">
              <a:lnSpc>
                <a:spcPts val="1475"/>
              </a:lnSpc>
            </a:pPr>
            <a:r>
              <a:rPr sz="1300" spc="65" dirty="0">
                <a:solidFill>
                  <a:srgbClr val="625E60"/>
                </a:solidFill>
                <a:latin typeface="Arial"/>
                <a:cs typeface="Arial"/>
              </a:rPr>
              <a:t>un</a:t>
            </a:r>
            <a:r>
              <a:rPr sz="1300" spc="-45" dirty="0">
                <a:solidFill>
                  <a:srgbClr val="625E60"/>
                </a:solidFill>
                <a:latin typeface="Arial"/>
                <a:cs typeface="Arial"/>
              </a:rPr>
              <a:t>i</a:t>
            </a:r>
            <a:r>
              <a:rPr sz="1300" spc="50" dirty="0">
                <a:solidFill>
                  <a:srgbClr val="625E60"/>
                </a:solidFill>
                <a:latin typeface="Arial"/>
                <a:cs typeface="Arial"/>
              </a:rPr>
              <a:t>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427" y="4379362"/>
            <a:ext cx="504190" cy="172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50" spc="215" dirty="0">
                <a:solidFill>
                  <a:srgbClr val="5689B3"/>
                </a:solidFill>
                <a:latin typeface="Times New Roman"/>
                <a:cs typeface="Times New Roman"/>
              </a:rPr>
              <a:t>l </a:t>
            </a:r>
            <a:r>
              <a:rPr sz="1050" spc="-60" dirty="0">
                <a:solidFill>
                  <a:srgbClr val="5689B3"/>
                </a:solidFill>
                <a:latin typeface="Times New Roman"/>
                <a:cs typeface="Times New Roman"/>
              </a:rPr>
              <a:t> </a:t>
            </a:r>
            <a:r>
              <a:rPr sz="1050" spc="-130" dirty="0">
                <a:solidFill>
                  <a:srgbClr val="3DA3CA"/>
                </a:solidFill>
                <a:latin typeface="Times New Roman"/>
                <a:cs typeface="Times New Roman"/>
              </a:rPr>
              <a:t>I</a:t>
            </a:r>
            <a:r>
              <a:rPr sz="1050" spc="-135" dirty="0">
                <a:solidFill>
                  <a:srgbClr val="2ABCE2"/>
                </a:solidFill>
                <a:latin typeface="Times New Roman"/>
                <a:cs typeface="Times New Roman"/>
              </a:rPr>
              <a:t>R</a:t>
            </a:r>
            <a:r>
              <a:rPr sz="1050" spc="-130" dirty="0">
                <a:solidFill>
                  <a:srgbClr val="2ABCE2"/>
                </a:solidFill>
                <a:latin typeface="Times New Roman"/>
                <a:cs typeface="Times New Roman"/>
              </a:rPr>
              <a:t>0</a:t>
            </a:r>
            <a:r>
              <a:rPr sz="1050" spc="150" dirty="0">
                <a:solidFill>
                  <a:srgbClr val="0AB3E2"/>
                </a:solidFill>
                <a:latin typeface="Times New Roman"/>
                <a:cs typeface="Times New Roman"/>
              </a:rPr>
              <a:t>\</a:t>
            </a:r>
            <a:r>
              <a:rPr sz="1050" spc="-160" dirty="0">
                <a:solidFill>
                  <a:srgbClr val="0AB3E2"/>
                </a:solidFill>
                <a:latin typeface="Times New Roman"/>
                <a:cs typeface="Times New Roman"/>
              </a:rPr>
              <a:t> </a:t>
            </a:r>
            <a:r>
              <a:rPr sz="1050" spc="-15" dirty="0">
                <a:solidFill>
                  <a:srgbClr val="3DA3CA"/>
                </a:solidFill>
                <a:latin typeface="Times New Roman"/>
                <a:cs typeface="Times New Roman"/>
              </a:rPr>
              <a:t>00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325" y="4347903"/>
            <a:ext cx="53340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40" dirty="0">
                <a:solidFill>
                  <a:srgbClr val="625E60"/>
                </a:solidFill>
                <a:latin typeface="Arial"/>
                <a:cs typeface="Arial"/>
              </a:rPr>
              <a:t>unopar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1 Título"/>
          <p:cNvSpPr txBox="1">
            <a:spLocks/>
          </p:cNvSpPr>
          <p:nvPr/>
        </p:nvSpPr>
        <p:spPr>
          <a:xfrm>
            <a:off x="899592" y="269714"/>
            <a:ext cx="7499176" cy="1143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600" cap="all" dirty="0"/>
              <a:t>Segurança em banco de dados </a:t>
            </a:r>
            <a:r>
              <a:rPr lang="pt-BR" sz="3600" cap="all" dirty="0" err="1"/>
              <a:t>nosql</a:t>
            </a:r>
            <a:r>
              <a:rPr lang="pt-BR" sz="3600" cap="all" dirty="0"/>
              <a:t>:</a:t>
            </a:r>
            <a:br>
              <a:rPr lang="pt-BR" sz="3600" cap="all" dirty="0"/>
            </a:br>
            <a:r>
              <a:rPr lang="pt-BR" sz="3600" dirty="0"/>
              <a:t>FALHAS E BRECHAS OBSERVADAS</a:t>
            </a:r>
            <a:endParaRPr kumimoji="0" lang="pt-BR" sz="3600" b="1" u="none" strike="noStrike" kern="1200" cap="none" spc="0" normalizeH="0" baseline="0" noProof="0" dirty="0">
              <a:ln>
                <a:noFill/>
              </a:ln>
              <a:solidFill>
                <a:srgbClr val="00539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pic>
        <p:nvPicPr>
          <p:cNvPr id="1026" name="Picture 2" descr="https://miro.medium.com/max/640/0*bvHfMwYpB6E572a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130"/>
            <a:ext cx="9049610" cy="43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pic>
        <p:nvPicPr>
          <p:cNvPr id="2050" name="Picture 2" descr="MongoD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2" y="404664"/>
            <a:ext cx="466119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2" y="1889322"/>
            <a:ext cx="8706828" cy="413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856984" cy="42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53435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6633"/>
            <a:ext cx="8591550" cy="604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4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177281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possível operar essa nova tecnologia de banco de dados NoSql para manter níveis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aceitáveis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segurança?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42686" y="76470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3568" y="665316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3407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Demonstrar brechas de segurança em sistemas NoSQL.</a:t>
            </a:r>
          </a:p>
        </p:txBody>
      </p:sp>
    </p:spTree>
    <p:extLst>
      <p:ext uri="{BB962C8B-B14F-4D97-AF65-F5344CB8AC3E}">
        <p14:creationId xmlns:p14="http://schemas.microsoft.com/office/powerpoint/2010/main" val="29938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3568" y="665316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3407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Demonstrar brechas de segurança em sistemas NoSQL.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8810" y="2492896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60443" y="3212976"/>
            <a:ext cx="8002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Analisar o funcionamento dos bancos de dados NoSQL mais usados no mercado.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Ressaltar </a:t>
            </a:r>
            <a:r>
              <a:rPr lang="pt-BR" dirty="0"/>
              <a:t>brechas de segurança que possam existir nos sistemas analisados.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Demonstrar </a:t>
            </a:r>
            <a:r>
              <a:rPr lang="pt-BR" dirty="0"/>
              <a:t>soluções para compensar falhas de segurança que possam existir nos sistemas discutidos. 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cap="all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2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4146B8-EF26-428D-8581-B032D9A54D9B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Rodapé 1">
            <a:extLst>
              <a:ext uri="{FF2B5EF4-FFF2-40B4-BE49-F238E27FC236}">
                <a16:creationId xmlns:a16="http://schemas.microsoft.com/office/drawing/2014/main" xmlns="" id="{30DA37A2-B3DF-4CD0-8FDC-7ACDAF28FE61}"/>
              </a:ext>
            </a:extLst>
          </p:cNvPr>
          <p:cNvSpPr txBox="1">
            <a:spLocks/>
          </p:cNvSpPr>
          <p:nvPr/>
        </p:nvSpPr>
        <p:spPr>
          <a:xfrm>
            <a:off x="2144254" y="6356350"/>
            <a:ext cx="4941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Trabalho de Conclusão de Curso – 2020/1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52132" y="234776"/>
            <a:ext cx="83960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Analisar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 funcionamento dos bancos de dados NoSQL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usados no mercado.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1296" y="151883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66104" y="1988840"/>
            <a:ext cx="8411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Maior popularidade entre os bancos NoSQL com mais de 90 milhões de downloads.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Alta disponibilidade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Escalabilidade horizontal ou vertical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com esquema orientado a documentos (JSON)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26002</TotalTime>
  <Words>536</Words>
  <Application>Microsoft Office PowerPoint</Application>
  <PresentationFormat>Apresentação na tela (4:3)</PresentationFormat>
  <Paragraphs>120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de Office</vt:lpstr>
      <vt:lpstr>Segurança em banco de dados nosql; FALHAS E BRECHAS OBSERVADAS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de Mineração de Dados</dc:title>
  <dc:creator>Edhelmira</dc:creator>
  <cp:lastModifiedBy>Guto .</cp:lastModifiedBy>
  <cp:revision>1386</cp:revision>
  <dcterms:created xsi:type="dcterms:W3CDTF">2012-07-18T05:32:22Z</dcterms:created>
  <dcterms:modified xsi:type="dcterms:W3CDTF">2020-06-20T16:53:27Z</dcterms:modified>
</cp:coreProperties>
</file>