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1583350"/>
            <a:ext cx="9144000" cy="1667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0737" y="216475"/>
            <a:ext cx="3475224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5227125" y="3303550"/>
            <a:ext cx="3917099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/>
              <a:t>Professor: Marcel Melo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0" y="1208925"/>
            <a:ext cx="9144000" cy="184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4573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1319966"/>
            <a:ext cx="9144000" cy="14075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5855917" y="3261285"/>
            <a:ext cx="3288299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5899" cy="1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buSzPct val="100000"/>
              <a:defRPr sz="1700"/>
            </a:lvl4pPr>
            <a:lvl5pPr lvl="4" rtl="0">
              <a:spcBef>
                <a:spcPts val="0"/>
              </a:spcBef>
              <a:buSzPct val="100000"/>
              <a:defRPr sz="1700"/>
            </a:lvl5pPr>
            <a:lvl6pPr lvl="5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1"/>
            <a:ext cx="628499" cy="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5900" y="935750"/>
            <a:ext cx="8886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150" y="4925800"/>
            <a:ext cx="9144000" cy="217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1100">
                <a:solidFill>
                  <a:srgbClr val="FFFFFF"/>
                </a:solidFill>
              </a:rPr>
              <a:t>Instituto Federal Goiano - Campus Morrinhos - Professor Marcel Melo - marcel.melo@ifgoiano.edu.br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arcel.melo@ifgoiano.edu.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olderview?id=0B4VHa3sKXK_vNmJ1UHExUHNSdUE&amp;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aelum.com.br/apostila-html-css-javascript/sobre-o-curso-o-complexo-mundo-do-front-end/" TargetMode="External"/><Relationship Id="rId4" Type="http://schemas.openxmlformats.org/officeDocument/2006/relationships/hyperlink" Target="http://www.k19.com.br/downloads/apostilas/basica/k19-k02-desenvolvimento-web-com-html-css-e-javascript" TargetMode="External"/><Relationship Id="rId5" Type="http://schemas.openxmlformats.org/officeDocument/2006/relationships/hyperlink" Target="http://www.w3schools.com/html/default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t.khanacademy.org/computing/computer-programming/html-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0" y="1319966"/>
            <a:ext cx="9144000" cy="1407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Tópicos Especiais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Desenvolvimento web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Professor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</a:t>
            </a:r>
            <a:r>
              <a:rPr lang="pt-BR" sz="2000"/>
              <a:t>arcel da Silva Melo -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marcel.melo@ifgoiano.edu.br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Mestre em Ciência da Computação - UFU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 sz="1800"/>
              <a:t>Engenharia de Software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Doutorando em Ciência da Computação - UFU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 sz="1800"/>
              <a:t>Engenharia de Software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Experiência profissional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 sz="1800"/>
              <a:t>Estagiário UFU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 sz="1800"/>
              <a:t>Softbox (Uberlândia-MG) </a:t>
            </a:r>
          </a:p>
          <a:p>
            <a:pPr indent="-228600" lvl="1" marL="914400">
              <a:spcBef>
                <a:spcPts val="0"/>
              </a:spcBef>
            </a:pPr>
            <a:r>
              <a:rPr lang="pt-BR" sz="1800"/>
              <a:t>Informa Sistemas (Uberlândia - MG)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 sz="2000"/>
              <a:t>Desenvolvimento de páginas web estáticas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sz="2000"/>
              <a:t>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sz="2000"/>
              <a:t>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sz="2000"/>
              <a:t>JavaScript</a:t>
            </a:r>
          </a:p>
          <a:p>
            <a:pPr indent="-228600" lvl="0" marL="457200">
              <a:spcBef>
                <a:spcPts val="0"/>
              </a:spcBef>
            </a:pPr>
            <a:r>
              <a:rPr lang="pt-BR" sz="2000"/>
              <a:t>Noções de Web Design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Disciplina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 sz="2000"/>
              <a:t>Exercícios em sala de aula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sz="2000"/>
              <a:t>Trabalhos Individuais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sz="2000"/>
              <a:t>Provas Individuais</a:t>
            </a:r>
          </a:p>
          <a:p>
            <a:pPr indent="-228600" lvl="0" marL="457200">
              <a:spcBef>
                <a:spcPts val="0"/>
              </a:spcBef>
            </a:pPr>
            <a:r>
              <a:rPr lang="pt-BR" sz="2000"/>
              <a:t>Trabalhos em Grupo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Avaliações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Google Drive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https://drive.google.com/folderview?id=0B4VHa3sKXK_vNmJ1UHExUHNSdUE&amp;usp=sharing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Disponibilização do material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Bloco de notas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NetBeans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Eclipse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Sublime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WebStorm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Aptana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 necessárias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Apostila Caelum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https://www.caelum.com.br/apostila-html-css-javascript/sobre-o-curso-o-complexo-mundo-do-front-end/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Apostila K19</a:t>
            </a:r>
          </a:p>
          <a:p>
            <a:pPr lvl="0" marL="457200" rtl="0">
              <a:spcBef>
                <a:spcPts val="0"/>
              </a:spcBef>
              <a:buNone/>
            </a:pPr>
            <a:r>
              <a:rPr lang="pt-BR" sz="1600" u="sng">
                <a:solidFill>
                  <a:schemeClr val="hlink"/>
                </a:solidFill>
                <a:hlinkClick r:id="rId4"/>
              </a:rPr>
              <a:t>http://www.k19.com.br/downloads/apostilas/basica/k19-k02-desenvolvimento-web-com-html-css-e-javascript</a:t>
            </a:r>
          </a:p>
          <a:p>
            <a:pPr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pt-BR" sz="2200"/>
              <a:t>W3Schools - </a:t>
            </a:r>
            <a:r>
              <a:rPr lang="pt-BR" sz="2200" u="sng">
                <a:solidFill>
                  <a:schemeClr val="hlink"/>
                </a:solidFill>
                <a:hlinkClick r:id="rId5"/>
              </a:rPr>
              <a:t>http://www.w3schools.com/html/default.asp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Materiais de apoio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Curso online e gratuito Khan Academy (Ponto Extra)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https://pt.khanacademy.org/computing/computer-programming/html-css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Material de Apoio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