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0737" y="216474"/>
            <a:ext cx="3475224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5227125" y="3303549"/>
            <a:ext cx="391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800"/>
              <a:t>Professor: Marcel Melo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311700" y="2834124"/>
            <a:ext cx="8520600" cy="792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40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o título 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0" y="1208925"/>
            <a:ext cx="9144000" cy="184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3457378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0" y="1319967"/>
            <a:ext cx="9144000" cy="140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/>
        </p:nvSpPr>
        <p:spPr>
          <a:xfrm>
            <a:off x="5855917" y="3261285"/>
            <a:ext cx="3288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Marcel Melo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013" y="2978063"/>
            <a:ext cx="2415900" cy="12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conteú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253651" y="948846"/>
            <a:ext cx="86619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buSzPct val="100000"/>
              <a:defRPr sz="1700"/>
            </a:lvl4pPr>
            <a:lvl5pPr lvl="4" rtl="0">
              <a:spcBef>
                <a:spcPts val="0"/>
              </a:spcBef>
              <a:buSzPct val="100000"/>
              <a:defRPr sz="1700"/>
            </a:lvl5pPr>
            <a:lvl6pPr lvl="5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61"/>
            <a:ext cx="628500" cy="80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751561" y="560"/>
            <a:ext cx="8392500" cy="807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5900" y="935750"/>
            <a:ext cx="88863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5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5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150" y="4925800"/>
            <a:ext cx="9144000" cy="21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1100">
                <a:solidFill>
                  <a:srgbClr val="FFFFFF"/>
                </a:solidFill>
              </a:rPr>
              <a:t>Instituto Federal Goiano - Campus Morrinhos - Professor Marcel Melo - marcel.melo@ifgoiano.edu.br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800"/>
              <a:t>Tópicos Especiais</a:t>
            </a:r>
          </a:p>
          <a:p>
            <a:pPr lvl="0">
              <a:spcBef>
                <a:spcPts val="0"/>
              </a:spcBef>
              <a:buNone/>
            </a:pPr>
            <a:r>
              <a:rPr lang="pt-BR" sz="4800"/>
              <a:t>Imagens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Posicionamento - CSS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287" y="1336700"/>
            <a:ext cx="4367424" cy="24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Posicionamento - CSS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66" y="1170116"/>
            <a:ext cx="8654675" cy="280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Margens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Quando usamos a propriedade float, todos elementos preenchem o espaço vazio na lateral da imagem.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No entanto, os elementos ficam grudados na imagem, o que não é desejado. O ideal é existir um espaço entre a imagem e os outros elementos.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Para resolver tal problema, o CSS possui uma propriedade chamada </a:t>
            </a:r>
            <a:r>
              <a:rPr b="1" lang="pt-BR"/>
              <a:t>margin, </a:t>
            </a:r>
            <a:r>
              <a:rPr lang="pt-BR"/>
              <a:t>que permite adicionar uma margem em qualquer lado de qualquer elemento HTML. </a:t>
            </a:r>
          </a:p>
          <a:p>
            <a:pPr indent="-228600" lvl="1" marL="9144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Margens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</a:pPr>
            <a:r>
              <a:rPr b="1" lang="pt-BR"/>
              <a:t>A propriedade margin pode ser usada especificando a lateral que será aplicado a margem.</a:t>
            </a:r>
          </a:p>
          <a:p>
            <a:pPr indent="-228600" lvl="1" marL="914400" rtl="0">
              <a:spcBef>
                <a:spcPts val="500"/>
              </a:spcBef>
            </a:pPr>
            <a:r>
              <a:rPr b="1" lang="pt-BR"/>
              <a:t>margin-left</a:t>
            </a:r>
            <a:r>
              <a:rPr lang="pt-BR"/>
              <a:t> - Adiciona a margem na lateral esquerda do elemento</a:t>
            </a:r>
          </a:p>
          <a:p>
            <a:pPr indent="-228600" lvl="1" marL="914400" rtl="0">
              <a:spcBef>
                <a:spcPts val="500"/>
              </a:spcBef>
            </a:pPr>
            <a:r>
              <a:rPr b="1" lang="pt-BR"/>
              <a:t>margin-right</a:t>
            </a:r>
            <a:r>
              <a:rPr lang="pt-BR"/>
              <a:t> - Adiciona a margem na lateral direita do elemento</a:t>
            </a:r>
          </a:p>
          <a:p>
            <a:pPr indent="-228600" lvl="1" marL="914400" rtl="0">
              <a:spcBef>
                <a:spcPts val="500"/>
              </a:spcBef>
            </a:pPr>
            <a:r>
              <a:rPr b="1" lang="pt-BR"/>
              <a:t>margin-top</a:t>
            </a:r>
            <a:r>
              <a:rPr lang="pt-BR"/>
              <a:t> - Adiciona a margem acima do elemento</a:t>
            </a:r>
          </a:p>
          <a:p>
            <a:pPr indent="-228600" lvl="1" marL="914400" rtl="0">
              <a:spcBef>
                <a:spcPts val="500"/>
              </a:spcBef>
            </a:pPr>
            <a:r>
              <a:rPr b="1" lang="pt-BR"/>
              <a:t>margin-bottom</a:t>
            </a:r>
            <a:r>
              <a:rPr lang="pt-BR"/>
              <a:t> - Adiciona a margem abaixo do elemento</a:t>
            </a:r>
          </a:p>
          <a:p>
            <a:pPr indent="-228600" lvl="1" marL="914400" rtl="0">
              <a:spcBef>
                <a:spcPts val="500"/>
              </a:spcBef>
            </a:pPr>
            <a:r>
              <a:rPr b="1" lang="pt-BR"/>
              <a:t>margin</a:t>
            </a:r>
            <a:r>
              <a:rPr lang="pt-BR"/>
              <a:t> - Adiciona margem em todos lados do elemento</a:t>
            </a:r>
          </a:p>
          <a:p>
            <a:pPr lvl="0" rtl="0">
              <a:spcBef>
                <a:spcPts val="50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5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background-image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Também é possível adicionar uma imagem como fundo de qualquer elemento HTML. Para isso usamos a propriedade background-image do CSS.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 imagem de fundo pode ser adiciona a um elemento específico ou em toda tela (adicionar no elemento body)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 imagem a ser adiciona pode estar armazenada na mesma máquina do projeto ou pode ser utilizado uma url externa para carregar a imagem.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Em ambos os casos deve ser utilizado a seguinte sintaxe: </a:t>
            </a:r>
            <a:r>
              <a:rPr b="1" lang="pt-BR"/>
              <a:t>background-image: url(caminho_para_imagem.extensão)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background-image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As regras para o </a:t>
            </a:r>
            <a:r>
              <a:rPr b="1" lang="pt-BR"/>
              <a:t>caminho de uma imagem</a:t>
            </a:r>
            <a:r>
              <a:rPr lang="pt-BR"/>
              <a:t> a ser definida como </a:t>
            </a:r>
            <a:r>
              <a:rPr b="1" lang="pt-BR"/>
              <a:t>background</a:t>
            </a:r>
            <a:r>
              <a:rPr lang="pt-BR"/>
              <a:t> são as mesmas para definir uma imagem no elemento </a:t>
            </a:r>
            <a:r>
              <a:rPr b="1" lang="pt-BR"/>
              <a:t>img</a:t>
            </a:r>
            <a:r>
              <a:rPr lang="pt-BR"/>
              <a:t>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25" y="2541712"/>
            <a:ext cx="8069374" cy="11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background-image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80" y="1167925"/>
            <a:ext cx="5588974" cy="28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background-image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0" y="1318049"/>
            <a:ext cx="8879500" cy="295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figure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HTML 5 introduziu dois novos elementos específicos para imagem: </a:t>
            </a:r>
            <a:r>
              <a:rPr b="1" lang="pt-BR"/>
              <a:t>&lt;figure&gt;</a:t>
            </a:r>
            <a:r>
              <a:rPr lang="pt-BR"/>
              <a:t> e </a:t>
            </a:r>
            <a:r>
              <a:rPr b="1" lang="pt-BR"/>
              <a:t>&lt;figcaption&gt;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&lt;figure&gt; </a:t>
            </a:r>
            <a:r>
              <a:rPr lang="pt-BR"/>
              <a:t>- Um elemento que permite trabalhar com imagem em um container isolado. Toda informação sobre uma imagem deve estar dentro de um elemento figure.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&lt;figcaption&gt;</a:t>
            </a:r>
            <a:r>
              <a:rPr lang="pt-BR"/>
              <a:t> - Define uma legenda para o elemento </a:t>
            </a:r>
            <a:r>
              <a:rPr b="1" lang="pt-BR"/>
              <a:t>&lt;img&gt;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A definição da imagem propriamente dita ainda acontece usando o elemento &lt;img&gt;. 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Os elementos &lt;figure&gt; e &lt;figcaption&gt; apenas complementa a definição de imagens no HTML.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figure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8" y="1631012"/>
            <a:ext cx="8360100" cy="188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Imagem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 tag utilizada para inserir imagens em um documento HTML é a tag </a:t>
            </a:r>
            <a:r>
              <a:rPr b="1" lang="pt-BR"/>
              <a:t>&lt;img /&gt;</a:t>
            </a:r>
            <a:r>
              <a:rPr lang="pt-BR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 tag </a:t>
            </a:r>
            <a:r>
              <a:rPr b="1" lang="pt-BR"/>
              <a:t>&lt;img /&gt;</a:t>
            </a:r>
            <a:r>
              <a:rPr lang="pt-BR"/>
              <a:t> é </a:t>
            </a:r>
            <a:r>
              <a:rPr b="1" lang="pt-BR"/>
              <a:t>vazia</a:t>
            </a:r>
            <a:r>
              <a:rPr lang="pt-BR"/>
              <a:t>, ou seja, </a:t>
            </a:r>
            <a:r>
              <a:rPr b="1" lang="pt-BR"/>
              <a:t>não possui conteúdo</a:t>
            </a:r>
            <a:r>
              <a:rPr lang="pt-BR"/>
              <a:t>. Sendo assim pode ser </a:t>
            </a:r>
            <a:r>
              <a:rPr b="1" lang="pt-BR"/>
              <a:t>aberta e fechada na mesma tag</a:t>
            </a:r>
            <a:r>
              <a:rPr lang="pt-BR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Para inserir uma imagem, o único atributo necessário é o endereço da imagem. O endereço é passado no atributo </a:t>
            </a:r>
            <a:r>
              <a:rPr b="1" lang="pt-BR"/>
              <a:t>src</a:t>
            </a:r>
            <a:r>
              <a:rPr lang="pt-BR"/>
              <a:t> do elemento </a:t>
            </a:r>
            <a:r>
              <a:rPr b="1" lang="pt-BR"/>
              <a:t>img</a:t>
            </a:r>
            <a:r>
              <a:rPr lang="pt-BR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>
                <a:highlight>
                  <a:srgbClr val="FFFFFF"/>
                </a:highlight>
              </a:rPr>
              <a:t>É importante observarmos que o link da imagem deve sempre terminar com o </a:t>
            </a:r>
            <a:r>
              <a:rPr b="1" lang="pt-BR">
                <a:highlight>
                  <a:srgbClr val="FFFFFF"/>
                </a:highlight>
              </a:rPr>
              <a:t>nome da imagem</a:t>
            </a:r>
            <a:r>
              <a:rPr lang="pt-BR">
                <a:highlight>
                  <a:srgbClr val="FFFFFF"/>
                </a:highlight>
              </a:rPr>
              <a:t>, ponto (</a:t>
            </a:r>
            <a:r>
              <a:rPr b="1" lang="pt-BR">
                <a:highlight>
                  <a:srgbClr val="FFFFFF"/>
                </a:highlight>
              </a:rPr>
              <a:t>.</a:t>
            </a:r>
            <a:r>
              <a:rPr lang="pt-BR">
                <a:highlight>
                  <a:srgbClr val="FFFFFF"/>
                </a:highlight>
              </a:rPr>
              <a:t>) a </a:t>
            </a:r>
            <a:r>
              <a:rPr b="1" lang="pt-BR">
                <a:highlight>
                  <a:srgbClr val="FFFFFF"/>
                </a:highlight>
              </a:rPr>
              <a:t>extensão do tipo da imagem</a:t>
            </a:r>
            <a:r>
              <a:rPr lang="pt-BR">
                <a:highlight>
                  <a:srgbClr val="FFFFFF"/>
                </a:highlight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Acesso a Imagem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>
                <a:highlight>
                  <a:srgbClr val="FFFFFF"/>
                </a:highlight>
              </a:rPr>
              <a:t>Se a imagem está no </a:t>
            </a:r>
            <a:r>
              <a:rPr b="1" lang="pt-BR">
                <a:highlight>
                  <a:srgbClr val="FFFFFF"/>
                </a:highlight>
              </a:rPr>
              <a:t>mesmo diretório</a:t>
            </a:r>
            <a:r>
              <a:rPr lang="pt-BR">
                <a:highlight>
                  <a:srgbClr val="FFFFFF"/>
                </a:highlight>
              </a:rPr>
              <a:t> do documento HTML, devemos colocar somente o </a:t>
            </a:r>
            <a:r>
              <a:rPr b="1" lang="pt-BR">
                <a:highlight>
                  <a:srgbClr val="FFFFFF"/>
                </a:highlight>
              </a:rPr>
              <a:t>nome da imagem, ponto(.) e sua extensão</a:t>
            </a:r>
            <a:r>
              <a:rPr lang="pt-BR">
                <a:highlight>
                  <a:srgbClr val="FFFFFF"/>
                </a:highlight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pt-BR">
                <a:highlight>
                  <a:srgbClr val="FFFFFF"/>
                </a:highlight>
              </a:rPr>
              <a:t>Se a imagem </a:t>
            </a:r>
            <a:r>
              <a:rPr b="1" lang="pt-BR">
                <a:highlight>
                  <a:srgbClr val="FFFFFF"/>
                </a:highlight>
              </a:rPr>
              <a:t>está em uma pasta no mesmo diretório</a:t>
            </a:r>
            <a:r>
              <a:rPr lang="pt-BR">
                <a:highlight>
                  <a:srgbClr val="FFFFFF"/>
                </a:highlight>
              </a:rPr>
              <a:t> do documento HTML, devemos </a:t>
            </a:r>
            <a:r>
              <a:rPr b="1" lang="pt-BR">
                <a:highlight>
                  <a:srgbClr val="FFFFFF"/>
                </a:highlight>
              </a:rPr>
              <a:t>colocar o nome da pasta seguido de barra (/), antes do nome da imagem.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pt-BR">
                <a:highlight>
                  <a:srgbClr val="FFFFFF"/>
                </a:highlight>
              </a:rPr>
              <a:t>Caso a imagem esteja em</a:t>
            </a:r>
            <a:r>
              <a:rPr b="1" lang="pt-BR">
                <a:highlight>
                  <a:srgbClr val="FFFFFF"/>
                </a:highlight>
              </a:rPr>
              <a:t> outro diretório</a:t>
            </a:r>
            <a:r>
              <a:rPr lang="pt-BR">
                <a:highlight>
                  <a:srgbClr val="FFFFFF"/>
                </a:highlight>
              </a:rPr>
              <a:t>, deve adicionar o </a:t>
            </a:r>
            <a:r>
              <a:rPr b="1" lang="pt-BR">
                <a:highlight>
                  <a:srgbClr val="FFFFFF"/>
                </a:highlight>
              </a:rPr>
              <a:t>caminho completo para acessar tal imagem</a:t>
            </a:r>
            <a:r>
              <a:rPr lang="pt-BR">
                <a:highlight>
                  <a:srgbClr val="FFFFFF"/>
                </a:highlight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Também é possível passar um link externo com o endereço da imagem. Assim o HTML carrega uma imagem externa na tela.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Atributos elemento img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elemento HTML possui alguns atributos que permitem alterar a altura e largura da imagem inserida.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width</a:t>
            </a:r>
            <a:r>
              <a:rPr lang="pt-BR"/>
              <a:t> - Permite alterar a largura da imagem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height</a:t>
            </a:r>
            <a:r>
              <a:rPr lang="pt-BR"/>
              <a:t> - Permite alterar a altura da imagem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atributo </a:t>
            </a:r>
            <a:r>
              <a:rPr b="1" lang="pt-BR"/>
              <a:t>alt</a:t>
            </a:r>
            <a:r>
              <a:rPr lang="pt-BR"/>
              <a:t> permite definir uma frase a ser exibida quando a imagem por algum motivo não for carregada.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atributo </a:t>
            </a:r>
            <a:r>
              <a:rPr b="1" lang="pt-BR"/>
              <a:t>title</a:t>
            </a:r>
            <a:r>
              <a:rPr lang="pt-BR"/>
              <a:t> permite definir uma frase a ser exibida quando o usuário mantiver o cursor do mouse sobre a imagem por alguns segundos.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img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942975"/>
            <a:ext cx="7862400" cy="38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 img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6" y="1011651"/>
            <a:ext cx="7877950" cy="36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Formatação HTML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Imagens podem (e devem) ser formatadas </a:t>
            </a:r>
            <a:r>
              <a:rPr b="1" lang="pt-BR"/>
              <a:t>usando o CSS</a:t>
            </a:r>
            <a:r>
              <a:rPr lang="pt-BR"/>
              <a:t>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Propriedades como </a:t>
            </a:r>
            <a:r>
              <a:rPr b="1" lang="pt-BR"/>
              <a:t>altura e largura devem ser formatadas pelo CSS</a:t>
            </a:r>
            <a:r>
              <a:rPr lang="pt-BR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Os elementos </a:t>
            </a:r>
            <a:r>
              <a:rPr b="1" lang="pt-BR"/>
              <a:t>img</a:t>
            </a:r>
            <a:r>
              <a:rPr lang="pt-BR"/>
              <a:t> são elementos </a:t>
            </a:r>
            <a:r>
              <a:rPr b="1" lang="pt-BR"/>
              <a:t>de bloco</a:t>
            </a:r>
            <a:r>
              <a:rPr lang="pt-BR"/>
              <a:t>, ou seja, são apresentados e todo o </a:t>
            </a:r>
            <a:r>
              <a:rPr b="1" lang="pt-BR"/>
              <a:t>restante do conteúdo</a:t>
            </a:r>
            <a:r>
              <a:rPr lang="pt-BR"/>
              <a:t> é exibido </a:t>
            </a:r>
            <a:r>
              <a:rPr b="1" lang="pt-BR"/>
              <a:t>abaixo do elemento</a:t>
            </a:r>
            <a:r>
              <a:rPr lang="pt-BR"/>
              <a:t>, havendo uma q</a:t>
            </a:r>
            <a:r>
              <a:rPr b="1" lang="pt-BR"/>
              <a:t>uebra de linha</a:t>
            </a:r>
            <a:r>
              <a:rPr lang="pt-BR"/>
              <a:t> após o elemento.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Perceba também que qualquer elemento que venha após a imagem </a:t>
            </a:r>
            <a:r>
              <a:rPr b="1" lang="pt-BR"/>
              <a:t>não é posicionado na lateral vaga da imagem</a:t>
            </a:r>
            <a:r>
              <a:rPr lang="pt-BR"/>
              <a:t>. Como elemento de bloco, a imagem ocupa toda área horizontal da página, </a:t>
            </a:r>
            <a:r>
              <a:rPr b="1" lang="pt-BR"/>
              <a:t>mesmo que não esteja à usando efetivamente</a:t>
            </a:r>
            <a:r>
              <a:rPr lang="pt-BR"/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Posicionamento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Uma primeira solução poderia transformar a imagem em elemento de linha (</a:t>
            </a:r>
            <a:r>
              <a:rPr b="1" lang="pt-BR"/>
              <a:t>inline</a:t>
            </a:r>
            <a:r>
              <a:rPr lang="pt-BR"/>
              <a:t>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Essa solução faz que outros elementos se iniciem logo no final da imagem.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 imagem vai alterar a altura da linha para sua altura, impossibilitando que outros elementos ocupem o espaço vago ao seu lado.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Uma solução é fazer a imagem flutuar para uma lateral liberando o espaço vago da outra lateral (caso a imagem não ocupe toda largura da página)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Para isso usamos a propriedade </a:t>
            </a:r>
            <a:r>
              <a:rPr b="1" lang="pt-BR"/>
              <a:t>float</a:t>
            </a:r>
            <a:r>
              <a:rPr lang="pt-BR"/>
              <a:t> do CSS, que permite qualquer elemento HTML flutuar para uma lateral (</a:t>
            </a:r>
            <a:r>
              <a:rPr b="1" lang="pt-BR"/>
              <a:t>right ou left</a:t>
            </a:r>
            <a:r>
              <a:rPr lang="pt-BR"/>
              <a:t>) liberando assim o espaço vago ao seu lado (caso existir)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Posicionamento - HTML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75" y="966651"/>
            <a:ext cx="6951124" cy="38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Goiano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