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4825" cy="9083675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DF3D60-EEB1-4091-8151-22A52744E244}" type="doc">
      <dgm:prSet loTypeId="urn:microsoft.com/office/officeart/2005/8/layout/arrow2" loCatId="process" qsTypeId="urn:microsoft.com/office/officeart/2005/8/quickstyle/3d3" qsCatId="3D" csTypeId="urn:microsoft.com/office/officeart/2005/8/colors/colorful5" csCatId="colorful" phldr="1"/>
      <dgm:spPr/>
    </dgm:pt>
    <dgm:pt modelId="{046C9C14-2C7D-48E1-8351-54736821981C}">
      <dgm:prSet phldrT="[Texto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" sz="3600" b="1" dirty="0" smtClean="0"/>
            <a:t>DIETAS</a:t>
          </a:r>
          <a:endParaRPr lang="es-CO" sz="4000" b="1" dirty="0" smtClean="0"/>
        </a:p>
      </dgm:t>
    </dgm:pt>
    <dgm:pt modelId="{C710AD81-CC20-4609-8118-F4C61AC079D8}" type="parTrans" cxnId="{3DB94349-A9C5-45BC-81C7-A4275CA456F4}">
      <dgm:prSet/>
      <dgm:spPr/>
      <dgm:t>
        <a:bodyPr/>
        <a:lstStyle/>
        <a:p>
          <a:endParaRPr lang="es-CO"/>
        </a:p>
      </dgm:t>
    </dgm:pt>
    <dgm:pt modelId="{C6B886B3-960B-4CC6-85B0-F479C36E3C0A}" type="sibTrans" cxnId="{3DB94349-A9C5-45BC-81C7-A4275CA456F4}">
      <dgm:prSet/>
      <dgm:spPr/>
      <dgm:t>
        <a:bodyPr/>
        <a:lstStyle/>
        <a:p>
          <a:endParaRPr lang="es-CO"/>
        </a:p>
      </dgm:t>
    </dgm:pt>
    <dgm:pt modelId="{226392A2-BB83-433A-8493-65038E3625B9}">
      <dgm:prSet phldrT="[Texto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" sz="3600" b="1" dirty="0" smtClean="0"/>
            <a:t>RECOMENDACIONES</a:t>
          </a:r>
          <a:endParaRPr lang="es-CO" sz="1000" b="1" dirty="0" smtClean="0"/>
        </a:p>
        <a:p>
          <a:endParaRPr lang="es-CO" b="1" dirty="0"/>
        </a:p>
      </dgm:t>
    </dgm:pt>
    <dgm:pt modelId="{29F6B407-067D-488E-8B04-1564923724F3}" type="parTrans" cxnId="{31D72C8B-7A22-41E2-A44C-5D9A74962CA6}">
      <dgm:prSet/>
      <dgm:spPr/>
      <dgm:t>
        <a:bodyPr/>
        <a:lstStyle/>
        <a:p>
          <a:endParaRPr lang="es-CO"/>
        </a:p>
      </dgm:t>
    </dgm:pt>
    <dgm:pt modelId="{836FF553-4E4D-45F2-BDDE-B4853315FE40}" type="sibTrans" cxnId="{31D72C8B-7A22-41E2-A44C-5D9A74962CA6}">
      <dgm:prSet/>
      <dgm:spPr/>
      <dgm:t>
        <a:bodyPr/>
        <a:lstStyle/>
        <a:p>
          <a:endParaRPr lang="es-CO"/>
        </a:p>
      </dgm:t>
    </dgm:pt>
    <dgm:pt modelId="{334C4E67-E641-4EAF-A6AE-4493E9162A97}">
      <dgm:prSet phldrT="[Texto]" custT="1"/>
      <dgm:spPr/>
      <dgm:t>
        <a:bodyPr/>
        <a:lstStyle/>
        <a:p>
          <a:r>
            <a:rPr lang="es-ES" sz="3600" b="1" dirty="0" smtClean="0">
              <a:solidFill>
                <a:schemeClr val="tx1"/>
              </a:solidFill>
            </a:rPr>
            <a:t>VIDA</a:t>
          </a:r>
          <a:r>
            <a:rPr lang="es-ES" sz="3600" b="1" dirty="0" smtClean="0">
              <a:solidFill>
                <a:srgbClr val="FF0000"/>
              </a:solidFill>
            </a:rPr>
            <a:t> </a:t>
          </a:r>
          <a:r>
            <a:rPr lang="es-ES" sz="3600" b="1" dirty="0" smtClean="0">
              <a:solidFill>
                <a:schemeClr val="tx1"/>
              </a:solidFill>
            </a:rPr>
            <a:t>SALUDABLE</a:t>
          </a:r>
          <a:endParaRPr lang="es-CO" sz="3600" b="1" dirty="0">
            <a:solidFill>
              <a:schemeClr val="tx1"/>
            </a:solidFill>
          </a:endParaRPr>
        </a:p>
      </dgm:t>
    </dgm:pt>
    <dgm:pt modelId="{28E62B02-A3D3-48C9-9838-3367E2E9921F}" type="parTrans" cxnId="{6F4EF284-84E5-462D-91BC-C8CCD8BC8CE0}">
      <dgm:prSet/>
      <dgm:spPr/>
      <dgm:t>
        <a:bodyPr/>
        <a:lstStyle/>
        <a:p>
          <a:endParaRPr lang="es-CO"/>
        </a:p>
      </dgm:t>
    </dgm:pt>
    <dgm:pt modelId="{9D94D733-68FB-496B-9FCF-0EEB86455924}" type="sibTrans" cxnId="{6F4EF284-84E5-462D-91BC-C8CCD8BC8CE0}">
      <dgm:prSet/>
      <dgm:spPr/>
      <dgm:t>
        <a:bodyPr/>
        <a:lstStyle/>
        <a:p>
          <a:endParaRPr lang="es-CO"/>
        </a:p>
      </dgm:t>
    </dgm:pt>
    <dgm:pt modelId="{93944765-C2A0-4F51-BBFC-68F97D171461}">
      <dgm:prSet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" sz="3600" b="1" dirty="0" smtClean="0"/>
            <a:t>EJERCICIOS</a:t>
          </a:r>
          <a:endParaRPr lang="es-CO" sz="800" b="1" dirty="0" smtClean="0"/>
        </a:p>
        <a:p>
          <a:endParaRPr lang="es-CO" sz="900" b="1" dirty="0"/>
        </a:p>
      </dgm:t>
    </dgm:pt>
    <dgm:pt modelId="{84DC5B1C-4CD5-4847-BE9E-6984CA8D62D2}" type="parTrans" cxnId="{864819D4-A775-4FAC-B8FC-100F33871F96}">
      <dgm:prSet/>
      <dgm:spPr/>
      <dgm:t>
        <a:bodyPr/>
        <a:lstStyle/>
        <a:p>
          <a:endParaRPr lang="es-CO"/>
        </a:p>
      </dgm:t>
    </dgm:pt>
    <dgm:pt modelId="{BDFD2DDA-CAB0-488E-A2AA-9040DB432B4C}" type="sibTrans" cxnId="{864819D4-A775-4FAC-B8FC-100F33871F96}">
      <dgm:prSet/>
      <dgm:spPr/>
      <dgm:t>
        <a:bodyPr/>
        <a:lstStyle/>
        <a:p>
          <a:endParaRPr lang="es-CO"/>
        </a:p>
      </dgm:t>
    </dgm:pt>
    <dgm:pt modelId="{2CB172F3-21A3-4DDB-A93F-F015C3E1CE4C}" type="pres">
      <dgm:prSet presAssocID="{F9DF3D60-EEB1-4091-8151-22A52744E244}" presName="arrowDiagram" presStyleCnt="0">
        <dgm:presLayoutVars>
          <dgm:chMax val="5"/>
          <dgm:dir/>
          <dgm:resizeHandles val="exact"/>
        </dgm:presLayoutVars>
      </dgm:prSet>
      <dgm:spPr/>
    </dgm:pt>
    <dgm:pt modelId="{35FD31DD-1FA4-4A94-82A7-D2FC9954A0C5}" type="pres">
      <dgm:prSet presAssocID="{F9DF3D60-EEB1-4091-8151-22A52744E244}" presName="arrow" presStyleLbl="bgShp" presStyleIdx="0" presStyleCnt="1" custScaleY="122828" custLinFactNeighborX="-14265" custLinFactNeighborY="17778"/>
      <dgm:spPr/>
    </dgm:pt>
    <dgm:pt modelId="{6524C389-5D92-431A-AD0D-AB34660C75DE}" type="pres">
      <dgm:prSet presAssocID="{F9DF3D60-EEB1-4091-8151-22A52744E244}" presName="arrowDiagram4" presStyleCnt="0"/>
      <dgm:spPr/>
    </dgm:pt>
    <dgm:pt modelId="{28125E91-83D8-415C-8E74-F8DE253EE1E6}" type="pres">
      <dgm:prSet presAssocID="{93944765-C2A0-4F51-BBFC-68F97D171461}" presName="bullet4a" presStyleLbl="node1" presStyleIdx="0" presStyleCnt="4" custLinFactY="72486" custLinFactNeighborX="5530" custLinFactNeighborY="100000"/>
      <dgm:spPr/>
    </dgm:pt>
    <dgm:pt modelId="{4ACDCDAA-23A0-4CA8-A986-55F171ED1F9E}" type="pres">
      <dgm:prSet presAssocID="{93944765-C2A0-4F51-BBFC-68F97D171461}" presName="textBox4a" presStyleLbl="revTx" presStyleIdx="0" presStyleCnt="4" custScaleX="264765" custLinFactNeighborX="17333" custLinFactNeighborY="73264">
        <dgm:presLayoutVars>
          <dgm:bulletEnabled val="1"/>
        </dgm:presLayoutVars>
      </dgm:prSet>
      <dgm:spPr/>
    </dgm:pt>
    <dgm:pt modelId="{87EB88C2-562F-4562-AF1C-3E11565FAA01}" type="pres">
      <dgm:prSet presAssocID="{046C9C14-2C7D-48E1-8351-54736821981C}" presName="bullet4b" presStyleLbl="node1" presStyleIdx="1" presStyleCnt="4" custLinFactX="-38" custLinFactNeighborX="-100000" custLinFactNeighborY="83827"/>
      <dgm:spPr/>
    </dgm:pt>
    <dgm:pt modelId="{7737F858-A746-40BF-9668-6847B98CDA47}" type="pres">
      <dgm:prSet presAssocID="{046C9C14-2C7D-48E1-8351-54736821981C}" presName="textBox4b" presStyleLbl="revTx" presStyleIdx="1" presStyleCnt="4" custScaleX="141121" custLinFactNeighborX="-57439" custLinFactNeighborY="24976">
        <dgm:presLayoutVars>
          <dgm:bulletEnabled val="1"/>
        </dgm:presLayoutVars>
      </dgm:prSet>
      <dgm:spPr/>
    </dgm:pt>
    <dgm:pt modelId="{4C535289-6E5F-493D-9AAD-78357C52E543}" type="pres">
      <dgm:prSet presAssocID="{226392A2-BB83-433A-8493-65038E3625B9}" presName="bullet4c" presStyleLbl="node1" presStyleIdx="2" presStyleCnt="4" custLinFactX="-4897" custLinFactNeighborX="-100000" custLinFactNeighborY="-20490"/>
      <dgm:spPr/>
    </dgm:pt>
    <dgm:pt modelId="{699F6E11-BFF2-458D-9B99-98EBF5FC49FB}" type="pres">
      <dgm:prSet presAssocID="{226392A2-BB83-433A-8493-65038E3625B9}" presName="textBox4c" presStyleLbl="revTx" presStyleIdx="2" presStyleCnt="4" custScaleX="324225">
        <dgm:presLayoutVars>
          <dgm:bulletEnabled val="1"/>
        </dgm:presLayoutVars>
      </dgm:prSet>
      <dgm:spPr/>
    </dgm:pt>
    <dgm:pt modelId="{4EA13C24-8E82-491C-9DE4-359EFB24B567}" type="pres">
      <dgm:prSet presAssocID="{334C4E67-E641-4EAF-A6AE-4493E9162A97}" presName="bullet4d" presStyleLbl="node1" presStyleIdx="3" presStyleCnt="4" custLinFactX="86687" custLinFactY="-14647" custLinFactNeighborX="100000" custLinFactNeighborY="-100000"/>
      <dgm:spPr/>
    </dgm:pt>
    <dgm:pt modelId="{BAA3DBCD-3834-4EDE-AC24-6063C906DCCB}" type="pres">
      <dgm:prSet presAssocID="{334C4E67-E641-4EAF-A6AE-4493E9162A97}" presName="textBox4d" presStyleLbl="revTx" presStyleIdx="3" presStyleCnt="4" custScaleX="318868" custLinFactNeighborX="35397" custLinFactNeighborY="-50881">
        <dgm:presLayoutVars>
          <dgm:bulletEnabled val="1"/>
        </dgm:presLayoutVars>
      </dgm:prSet>
      <dgm:spPr/>
    </dgm:pt>
  </dgm:ptLst>
  <dgm:cxnLst>
    <dgm:cxn modelId="{8CFAE4FF-AB81-4686-BDFD-EEE6C8BF2D49}" type="presOf" srcId="{226392A2-BB83-433A-8493-65038E3625B9}" destId="{699F6E11-BFF2-458D-9B99-98EBF5FC49FB}" srcOrd="0" destOrd="0" presId="urn:microsoft.com/office/officeart/2005/8/layout/arrow2"/>
    <dgm:cxn modelId="{6F4EF284-84E5-462D-91BC-C8CCD8BC8CE0}" srcId="{F9DF3D60-EEB1-4091-8151-22A52744E244}" destId="{334C4E67-E641-4EAF-A6AE-4493E9162A97}" srcOrd="3" destOrd="0" parTransId="{28E62B02-A3D3-48C9-9838-3367E2E9921F}" sibTransId="{9D94D733-68FB-496B-9FCF-0EEB86455924}"/>
    <dgm:cxn modelId="{97993563-488B-40B9-9E45-BEA11B656509}" type="presOf" srcId="{046C9C14-2C7D-48E1-8351-54736821981C}" destId="{7737F858-A746-40BF-9668-6847B98CDA47}" srcOrd="0" destOrd="0" presId="urn:microsoft.com/office/officeart/2005/8/layout/arrow2"/>
    <dgm:cxn modelId="{31D72C8B-7A22-41E2-A44C-5D9A74962CA6}" srcId="{F9DF3D60-EEB1-4091-8151-22A52744E244}" destId="{226392A2-BB83-433A-8493-65038E3625B9}" srcOrd="2" destOrd="0" parTransId="{29F6B407-067D-488E-8B04-1564923724F3}" sibTransId="{836FF553-4E4D-45F2-BDDE-B4853315FE40}"/>
    <dgm:cxn modelId="{2AB3FA7F-7AF8-4E4B-8235-D270F02530CB}" type="presOf" srcId="{334C4E67-E641-4EAF-A6AE-4493E9162A97}" destId="{BAA3DBCD-3834-4EDE-AC24-6063C906DCCB}" srcOrd="0" destOrd="0" presId="urn:microsoft.com/office/officeart/2005/8/layout/arrow2"/>
    <dgm:cxn modelId="{1E53D690-00F2-4FF3-9784-2B10EC2E631B}" type="presOf" srcId="{93944765-C2A0-4F51-BBFC-68F97D171461}" destId="{4ACDCDAA-23A0-4CA8-A986-55F171ED1F9E}" srcOrd="0" destOrd="0" presId="urn:microsoft.com/office/officeart/2005/8/layout/arrow2"/>
    <dgm:cxn modelId="{D65813F7-C457-44C3-8E93-7AD4DCDB20D7}" type="presOf" srcId="{F9DF3D60-EEB1-4091-8151-22A52744E244}" destId="{2CB172F3-21A3-4DDB-A93F-F015C3E1CE4C}" srcOrd="0" destOrd="0" presId="urn:microsoft.com/office/officeart/2005/8/layout/arrow2"/>
    <dgm:cxn modelId="{3DB94349-A9C5-45BC-81C7-A4275CA456F4}" srcId="{F9DF3D60-EEB1-4091-8151-22A52744E244}" destId="{046C9C14-2C7D-48E1-8351-54736821981C}" srcOrd="1" destOrd="0" parTransId="{C710AD81-CC20-4609-8118-F4C61AC079D8}" sibTransId="{C6B886B3-960B-4CC6-85B0-F479C36E3C0A}"/>
    <dgm:cxn modelId="{864819D4-A775-4FAC-B8FC-100F33871F96}" srcId="{F9DF3D60-EEB1-4091-8151-22A52744E244}" destId="{93944765-C2A0-4F51-BBFC-68F97D171461}" srcOrd="0" destOrd="0" parTransId="{84DC5B1C-4CD5-4847-BE9E-6984CA8D62D2}" sibTransId="{BDFD2DDA-CAB0-488E-A2AA-9040DB432B4C}"/>
    <dgm:cxn modelId="{A6E79B44-A35B-473A-9563-2EA4FE05D31C}" type="presParOf" srcId="{2CB172F3-21A3-4DDB-A93F-F015C3E1CE4C}" destId="{35FD31DD-1FA4-4A94-82A7-D2FC9954A0C5}" srcOrd="0" destOrd="0" presId="urn:microsoft.com/office/officeart/2005/8/layout/arrow2"/>
    <dgm:cxn modelId="{E7F5D87E-A42B-4071-8E92-BE322DEB9CA4}" type="presParOf" srcId="{2CB172F3-21A3-4DDB-A93F-F015C3E1CE4C}" destId="{6524C389-5D92-431A-AD0D-AB34660C75DE}" srcOrd="1" destOrd="0" presId="urn:microsoft.com/office/officeart/2005/8/layout/arrow2"/>
    <dgm:cxn modelId="{450ABD49-0063-4005-8BA6-D7C721E96CD8}" type="presParOf" srcId="{6524C389-5D92-431A-AD0D-AB34660C75DE}" destId="{28125E91-83D8-415C-8E74-F8DE253EE1E6}" srcOrd="0" destOrd="0" presId="urn:microsoft.com/office/officeart/2005/8/layout/arrow2"/>
    <dgm:cxn modelId="{5333ECB7-EBE9-426E-A407-0D1E59AC8C3C}" type="presParOf" srcId="{6524C389-5D92-431A-AD0D-AB34660C75DE}" destId="{4ACDCDAA-23A0-4CA8-A986-55F171ED1F9E}" srcOrd="1" destOrd="0" presId="urn:microsoft.com/office/officeart/2005/8/layout/arrow2"/>
    <dgm:cxn modelId="{577D5F7F-C0B4-489C-B42D-90DDE685E806}" type="presParOf" srcId="{6524C389-5D92-431A-AD0D-AB34660C75DE}" destId="{87EB88C2-562F-4562-AF1C-3E11565FAA01}" srcOrd="2" destOrd="0" presId="urn:microsoft.com/office/officeart/2005/8/layout/arrow2"/>
    <dgm:cxn modelId="{5698817D-0E51-4C5A-8976-97967FAECEB1}" type="presParOf" srcId="{6524C389-5D92-431A-AD0D-AB34660C75DE}" destId="{7737F858-A746-40BF-9668-6847B98CDA47}" srcOrd="3" destOrd="0" presId="urn:microsoft.com/office/officeart/2005/8/layout/arrow2"/>
    <dgm:cxn modelId="{0754A6E7-E5FF-40D1-A7EC-F21F99A2B398}" type="presParOf" srcId="{6524C389-5D92-431A-AD0D-AB34660C75DE}" destId="{4C535289-6E5F-493D-9AAD-78357C52E543}" srcOrd="4" destOrd="0" presId="urn:microsoft.com/office/officeart/2005/8/layout/arrow2"/>
    <dgm:cxn modelId="{E0A164D0-0E4F-466A-AC03-30257FAD1165}" type="presParOf" srcId="{6524C389-5D92-431A-AD0D-AB34660C75DE}" destId="{699F6E11-BFF2-458D-9B99-98EBF5FC49FB}" srcOrd="5" destOrd="0" presId="urn:microsoft.com/office/officeart/2005/8/layout/arrow2"/>
    <dgm:cxn modelId="{57C1E5CD-3FA0-4EB6-B331-8CF2EC84A8BA}" type="presParOf" srcId="{6524C389-5D92-431A-AD0D-AB34660C75DE}" destId="{4EA13C24-8E82-491C-9DE4-359EFB24B567}" srcOrd="6" destOrd="0" presId="urn:microsoft.com/office/officeart/2005/8/layout/arrow2"/>
    <dgm:cxn modelId="{1A17C3AC-22AA-4D21-9D71-D41D1FFE3159}" type="presParOf" srcId="{6524C389-5D92-431A-AD0D-AB34660C75DE}" destId="{BAA3DBCD-3834-4EDE-AC24-6063C906DCCB}" srcOrd="7" destOrd="0" presId="urn:microsoft.com/office/officeart/2005/8/layout/arrow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C5BE-D578-4846-BE7E-BA98A0D3F9DA}" type="datetimeFigureOut">
              <a:rPr lang="es-CO" smtClean="0"/>
              <a:t>28/09/2009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38AE-7031-4E9A-B864-430DD9A3CEFE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C5BE-D578-4846-BE7E-BA98A0D3F9DA}" type="datetimeFigureOut">
              <a:rPr lang="es-CO" smtClean="0"/>
              <a:t>28/09/2009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38AE-7031-4E9A-B864-430DD9A3CEFE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C5BE-D578-4846-BE7E-BA98A0D3F9DA}" type="datetimeFigureOut">
              <a:rPr lang="es-CO" smtClean="0"/>
              <a:t>28/09/2009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38AE-7031-4E9A-B864-430DD9A3CEFE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C5BE-D578-4846-BE7E-BA98A0D3F9DA}" type="datetimeFigureOut">
              <a:rPr lang="es-CO" smtClean="0"/>
              <a:t>28/09/2009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38AE-7031-4E9A-B864-430DD9A3CEFE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C5BE-D578-4846-BE7E-BA98A0D3F9DA}" type="datetimeFigureOut">
              <a:rPr lang="es-CO" smtClean="0"/>
              <a:t>28/09/2009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38AE-7031-4E9A-B864-430DD9A3CEFE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C5BE-D578-4846-BE7E-BA98A0D3F9DA}" type="datetimeFigureOut">
              <a:rPr lang="es-CO" smtClean="0"/>
              <a:t>28/09/2009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38AE-7031-4E9A-B864-430DD9A3CEFE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C5BE-D578-4846-BE7E-BA98A0D3F9DA}" type="datetimeFigureOut">
              <a:rPr lang="es-CO" smtClean="0"/>
              <a:t>28/09/2009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38AE-7031-4E9A-B864-430DD9A3CEFE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C5BE-D578-4846-BE7E-BA98A0D3F9DA}" type="datetimeFigureOut">
              <a:rPr lang="es-CO" smtClean="0"/>
              <a:t>28/09/2009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38AE-7031-4E9A-B864-430DD9A3CEFE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C5BE-D578-4846-BE7E-BA98A0D3F9DA}" type="datetimeFigureOut">
              <a:rPr lang="es-CO" smtClean="0"/>
              <a:t>28/09/2009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38AE-7031-4E9A-B864-430DD9A3CEFE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C5BE-D578-4846-BE7E-BA98A0D3F9DA}" type="datetimeFigureOut">
              <a:rPr lang="es-CO" smtClean="0"/>
              <a:t>28/09/2009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38AE-7031-4E9A-B864-430DD9A3CEFE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C5BE-D578-4846-BE7E-BA98A0D3F9DA}" type="datetimeFigureOut">
              <a:rPr lang="es-CO" smtClean="0"/>
              <a:t>28/09/2009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38AE-7031-4E9A-B864-430DD9A3CEFE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2C5BE-D578-4846-BE7E-BA98A0D3F9DA}" type="datetimeFigureOut">
              <a:rPr lang="es-CO" smtClean="0"/>
              <a:t>28/09/2009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F38AE-7031-4E9A-B864-430DD9A3CEFE}" type="slidenum">
              <a:rPr lang="es-CO" smtClean="0"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 descr="vidasaludab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340" y="0"/>
            <a:ext cx="5234660" cy="3786190"/>
          </a:xfrm>
          <a:prstGeom prst="rect">
            <a:avLst/>
          </a:prstGeom>
        </p:spPr>
      </p:pic>
      <p:graphicFrame>
        <p:nvGraphicFramePr>
          <p:cNvPr id="9" name="8 Diagrama"/>
          <p:cNvGraphicFramePr/>
          <p:nvPr/>
        </p:nvGraphicFramePr>
        <p:xfrm>
          <a:off x="500034" y="1857364"/>
          <a:ext cx="6643734" cy="5000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</Words>
  <Application>Microsoft Office PowerPoint</Application>
  <PresentationFormat>Presentación en pantalla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FAMILIAR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FAMILIAR</dc:creator>
  <cp:lastModifiedBy>FAMILIAR</cp:lastModifiedBy>
  <cp:revision>5</cp:revision>
  <dcterms:created xsi:type="dcterms:W3CDTF">2009-09-29T03:12:49Z</dcterms:created>
  <dcterms:modified xsi:type="dcterms:W3CDTF">2009-09-29T03:59:50Z</dcterms:modified>
</cp:coreProperties>
</file>