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398314-CB84-4944-818B-533B5A0EE7AB}"/>
              </a:ext>
            </a:extLst>
          </p:cNvPr>
          <p:cNvSpPr txBox="1">
            <a:spLocks/>
          </p:cNvSpPr>
          <p:nvPr/>
        </p:nvSpPr>
        <p:spPr>
          <a:xfrm>
            <a:off x="1453104" y="1440948"/>
            <a:ext cx="9936141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400" dirty="0">
                <a:solidFill>
                  <a:schemeClr val="accent6">
                    <a:lumMod val="75000"/>
                  </a:schemeClr>
                </a:solidFill>
              </a:rPr>
              <a:t>Sistema Imobiliário </a:t>
            </a:r>
            <a:r>
              <a:rPr lang="pt-BR" sz="5400" dirty="0" err="1">
                <a:solidFill>
                  <a:schemeClr val="accent6">
                    <a:lumMod val="75000"/>
                  </a:schemeClr>
                </a:solidFill>
              </a:rPr>
              <a:t>ImobVida</a:t>
            </a:r>
            <a:endParaRPr lang="pt-BR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D12101-7FA0-4ABC-BAC8-DF35FF60B6AC}"/>
              </a:ext>
            </a:extLst>
          </p:cNvPr>
          <p:cNvSpPr txBox="1">
            <a:spLocks/>
          </p:cNvSpPr>
          <p:nvPr/>
        </p:nvSpPr>
        <p:spPr>
          <a:xfrm>
            <a:off x="1072541" y="5298754"/>
            <a:ext cx="10697268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Breve relatório sobre a construção de equipe, ferramentas, banco de dados(</a:t>
            </a:r>
            <a:r>
              <a:rPr lang="pt-BR" dirty="0" err="1"/>
              <a:t>Acess</a:t>
            </a:r>
            <a:r>
              <a:rPr lang="pt-BR" dirty="0"/>
              <a:t>) e layout.</a:t>
            </a:r>
          </a:p>
        </p:txBody>
      </p:sp>
    </p:spTree>
    <p:extLst>
      <p:ext uri="{BB962C8B-B14F-4D97-AF65-F5344CB8AC3E}">
        <p14:creationId xmlns:p14="http://schemas.microsoft.com/office/powerpoint/2010/main" val="40546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B8DA-F7F6-4CBE-A061-ED0A923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045" y="424640"/>
            <a:ext cx="4673910" cy="648636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Desenvolvimento UI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06D13-F426-48A5-82C7-F5054CE3BC2B}"/>
              </a:ext>
            </a:extLst>
          </p:cNvPr>
          <p:cNvSpPr txBox="1"/>
          <p:nvPr/>
        </p:nvSpPr>
        <p:spPr>
          <a:xfrm>
            <a:off x="3672081" y="1002910"/>
            <a:ext cx="484783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Página de Cadastro de Funcionários: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B82E-7543-4DD1-895D-F4B10B6FE487}"/>
              </a:ext>
            </a:extLst>
          </p:cNvPr>
          <p:cNvSpPr txBox="1"/>
          <p:nvPr/>
        </p:nvSpPr>
        <p:spPr>
          <a:xfrm>
            <a:off x="1458097" y="6378938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Desenvolvido por: Jeferson        Ferramenta: VS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4A01D6-3554-44C2-A49F-B97713D5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1" y="1651546"/>
            <a:ext cx="9112896" cy="44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B8DA-F7F6-4CBE-A061-ED0A923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045" y="424640"/>
            <a:ext cx="4673910" cy="648636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Desenvolvimento UI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06D13-F426-48A5-82C7-F5054CE3BC2B}"/>
              </a:ext>
            </a:extLst>
          </p:cNvPr>
          <p:cNvSpPr txBox="1"/>
          <p:nvPr/>
        </p:nvSpPr>
        <p:spPr>
          <a:xfrm>
            <a:off x="3508321" y="957741"/>
            <a:ext cx="517535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Página de Cadastro de Agendamento: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B82E-7543-4DD1-895D-F4B10B6FE487}"/>
              </a:ext>
            </a:extLst>
          </p:cNvPr>
          <p:cNvSpPr txBox="1"/>
          <p:nvPr/>
        </p:nvSpPr>
        <p:spPr>
          <a:xfrm>
            <a:off x="1458097" y="6378938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Desenvolvido por: Jeferson        Ferramenta: VS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874F6D-60A6-40AC-955C-42DE68F9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3" y="1651546"/>
            <a:ext cx="9329351" cy="45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0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B8DA-F7F6-4CBE-A061-ED0A923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045" y="424640"/>
            <a:ext cx="4673910" cy="648636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Desenvolvimento UI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06D13-F426-48A5-82C7-F5054CE3BC2B}"/>
              </a:ext>
            </a:extLst>
          </p:cNvPr>
          <p:cNvSpPr txBox="1"/>
          <p:nvPr/>
        </p:nvSpPr>
        <p:spPr>
          <a:xfrm>
            <a:off x="4581798" y="956778"/>
            <a:ext cx="3028403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Página de Estatísticas: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B82E-7543-4DD1-895D-F4B10B6FE487}"/>
              </a:ext>
            </a:extLst>
          </p:cNvPr>
          <p:cNvSpPr txBox="1"/>
          <p:nvPr/>
        </p:nvSpPr>
        <p:spPr>
          <a:xfrm>
            <a:off x="1458097" y="6378938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Desenvolvido por: Jeferson        Ferramenta: VS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A87612-3AA9-4A2F-95BD-D9AB4277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08" y="1605414"/>
            <a:ext cx="9428781" cy="45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B8DA-F7F6-4CBE-A061-ED0A923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245" y="424639"/>
            <a:ext cx="6027506" cy="64863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Sistema Imobiliário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ImobVida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06D13-F426-48A5-82C7-F5054CE3BC2B}"/>
              </a:ext>
            </a:extLst>
          </p:cNvPr>
          <p:cNvSpPr txBox="1"/>
          <p:nvPr/>
        </p:nvSpPr>
        <p:spPr>
          <a:xfrm>
            <a:off x="4006427" y="1533694"/>
            <a:ext cx="4179143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Participantes do projeto: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FB8DE2-47AB-47D0-947A-3B9951A36687}"/>
              </a:ext>
            </a:extLst>
          </p:cNvPr>
          <p:cNvSpPr txBox="1"/>
          <p:nvPr/>
        </p:nvSpPr>
        <p:spPr>
          <a:xfrm>
            <a:off x="4211594" y="2489570"/>
            <a:ext cx="376881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Joel – 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Jeferson – Scrum Master</a:t>
            </a:r>
          </a:p>
          <a:p>
            <a:pPr>
              <a:lnSpc>
                <a:spcPct val="150000"/>
              </a:lnSpc>
            </a:pPr>
            <a:r>
              <a:rPr lang="pt-BR" b="1" dirty="0"/>
              <a:t>Time Scrum: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Angélica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Arthur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Bruno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Alessandra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Adisson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Felipe</a:t>
            </a:r>
          </a:p>
        </p:txBody>
      </p:sp>
    </p:spTree>
    <p:extLst>
      <p:ext uri="{BB962C8B-B14F-4D97-AF65-F5344CB8AC3E}">
        <p14:creationId xmlns:p14="http://schemas.microsoft.com/office/powerpoint/2010/main" val="274396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93F68-C17E-41E6-BF75-4F9B7E3C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694" y="551559"/>
            <a:ext cx="5408612" cy="72277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Formação da Equipe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EBA7BE-4913-482C-9BF6-600311FF6954}"/>
              </a:ext>
            </a:extLst>
          </p:cNvPr>
          <p:cNvSpPr/>
          <p:nvPr/>
        </p:nvSpPr>
        <p:spPr>
          <a:xfrm>
            <a:off x="4015945" y="1890583"/>
            <a:ext cx="3447536" cy="5684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1DS Turma 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F931EA9-F1B7-45A6-A68B-1BBA6306C0EE}"/>
              </a:ext>
            </a:extLst>
          </p:cNvPr>
          <p:cNvCxnSpPr>
            <a:cxnSpLocks/>
          </p:cNvCxnSpPr>
          <p:nvPr/>
        </p:nvCxnSpPr>
        <p:spPr>
          <a:xfrm>
            <a:off x="6789008" y="2469803"/>
            <a:ext cx="642551" cy="7475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DF5A51B-DB1F-4CCA-89AC-03FD9D2D2881}"/>
              </a:ext>
            </a:extLst>
          </p:cNvPr>
          <p:cNvCxnSpPr>
            <a:cxnSpLocks/>
          </p:cNvCxnSpPr>
          <p:nvPr/>
        </p:nvCxnSpPr>
        <p:spPr>
          <a:xfrm flipH="1">
            <a:off x="3321908" y="2458994"/>
            <a:ext cx="1388074" cy="10966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B77E4F-2BBF-4902-A9B3-567C7DF413E4}"/>
              </a:ext>
            </a:extLst>
          </p:cNvPr>
          <p:cNvSpPr/>
          <p:nvPr/>
        </p:nvSpPr>
        <p:spPr>
          <a:xfrm>
            <a:off x="6487297" y="3328595"/>
            <a:ext cx="3447536" cy="5684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Equipe Desenvolvimento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49BCE9-9583-4A47-81C0-B45E883ED0EC}"/>
              </a:ext>
            </a:extLst>
          </p:cNvPr>
          <p:cNvSpPr/>
          <p:nvPr/>
        </p:nvSpPr>
        <p:spPr>
          <a:xfrm>
            <a:off x="1165652" y="3700848"/>
            <a:ext cx="3447536" cy="5684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Equipe Requisitos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6B95B6A-42FA-43BE-998F-C705B863A992}"/>
              </a:ext>
            </a:extLst>
          </p:cNvPr>
          <p:cNvSpPr/>
          <p:nvPr/>
        </p:nvSpPr>
        <p:spPr>
          <a:xfrm>
            <a:off x="8570441" y="5469415"/>
            <a:ext cx="3447536" cy="5684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 (</a:t>
            </a:r>
            <a:r>
              <a:rPr lang="pt-BR" dirty="0" err="1"/>
              <a:t>Acess</a:t>
            </a:r>
            <a:r>
              <a:rPr lang="pt-BR" dirty="0"/>
              <a:t>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7D3DAAE-9D7E-4275-8171-2E467347C4D1}"/>
              </a:ext>
            </a:extLst>
          </p:cNvPr>
          <p:cNvSpPr/>
          <p:nvPr/>
        </p:nvSpPr>
        <p:spPr>
          <a:xfrm>
            <a:off x="4613188" y="5477136"/>
            <a:ext cx="3447536" cy="5684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 UI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9246B58-29CF-4DE6-8C4C-FD6DF89DA66E}"/>
              </a:ext>
            </a:extLst>
          </p:cNvPr>
          <p:cNvCxnSpPr>
            <a:cxnSpLocks/>
          </p:cNvCxnSpPr>
          <p:nvPr/>
        </p:nvCxnSpPr>
        <p:spPr>
          <a:xfrm>
            <a:off x="8681653" y="3889278"/>
            <a:ext cx="1612556" cy="14735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FD10469-57E9-42EE-B19E-933ABA2EB61A}"/>
              </a:ext>
            </a:extLst>
          </p:cNvPr>
          <p:cNvCxnSpPr>
            <a:cxnSpLocks/>
          </p:cNvCxnSpPr>
          <p:nvPr/>
        </p:nvCxnSpPr>
        <p:spPr>
          <a:xfrm flipH="1">
            <a:off x="6330264" y="3889280"/>
            <a:ext cx="1373660" cy="14735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BC0F0E-7F99-4005-A618-F59F60E0BD2F}"/>
              </a:ext>
            </a:extLst>
          </p:cNvPr>
          <p:cNvSpPr/>
          <p:nvPr/>
        </p:nvSpPr>
        <p:spPr>
          <a:xfrm>
            <a:off x="6487297" y="4399005"/>
            <a:ext cx="3447536" cy="5684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Design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1C8DB55-618F-4651-A7AD-59EE8BD701F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211065" y="3897006"/>
            <a:ext cx="0" cy="4077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0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9D6A9-EA3D-4BD3-9061-D27A0A82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694" y="585390"/>
            <a:ext cx="5408612" cy="72277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Equipe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90576-CB33-4264-8B04-67035C74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94" y="1540476"/>
            <a:ext cx="10663882" cy="5725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Equipe criada para o levantamento dos requisitos necessários para o desenvolvimento do sistema.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4C6E9F-A203-440B-A40E-92E2A7A6BC98}"/>
              </a:ext>
            </a:extLst>
          </p:cNvPr>
          <p:cNvSpPr txBox="1"/>
          <p:nvPr/>
        </p:nvSpPr>
        <p:spPr>
          <a:xfrm>
            <a:off x="1482811" y="6376086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Membros: Hellen, Angélica, Deise e Arthur        Fonte: Google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35A980-FBE9-4521-8322-8135F1FB2140}"/>
              </a:ext>
            </a:extLst>
          </p:cNvPr>
          <p:cNvSpPr txBox="1"/>
          <p:nvPr/>
        </p:nvSpPr>
        <p:spPr>
          <a:xfrm>
            <a:off x="4478294" y="2278619"/>
            <a:ext cx="3800733" cy="326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Requisitos levantados: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Cadastro de Clientes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Cadastro de Imóveis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Cadastro de Contratos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Cadastro de Funcionários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Agendamento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Estatísticas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38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B8948-54EC-45AA-8FF1-5C10C86C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88" y="604061"/>
            <a:ext cx="1955424" cy="685706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Design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EAB732-E43E-451D-8E38-9111D80FCE42}"/>
              </a:ext>
            </a:extLst>
          </p:cNvPr>
          <p:cNvSpPr txBox="1"/>
          <p:nvPr/>
        </p:nvSpPr>
        <p:spPr>
          <a:xfrm>
            <a:off x="1383956" y="6363730"/>
            <a:ext cx="1066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Membro: Bruno        Ferramentas utilizadas: Adobe Color, Photoshop, </a:t>
            </a:r>
            <a:r>
              <a:rPr lang="pt-BR" dirty="0" err="1"/>
              <a:t>Pentool</a:t>
            </a:r>
            <a:r>
              <a:rPr lang="pt-BR" dirty="0"/>
              <a:t>.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822AB26-EDDE-4EC6-899B-13FD0A52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537061"/>
            <a:ext cx="10663882" cy="5725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Equipe criada para o desenvolvimento de paletas de cores e logotipos. (Equipe de um homem só!)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15FBC4-1C60-4016-86BE-1166F2A27FB8}"/>
              </a:ext>
            </a:extLst>
          </p:cNvPr>
          <p:cNvSpPr txBox="1"/>
          <p:nvPr/>
        </p:nvSpPr>
        <p:spPr>
          <a:xfrm>
            <a:off x="3642205" y="2031650"/>
            <a:ext cx="490759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Logo escolhido e utilizado no projeto: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977755-7C75-407A-97CD-F3394AEB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18" y="2673483"/>
            <a:ext cx="4710964" cy="33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8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C58A4-0536-4F2E-9A2D-B2C1D3CC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602" y="532016"/>
            <a:ext cx="5770788" cy="77220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Banco de dados (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Acess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73759B-D678-4710-8A93-36C0498C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265" y="1304220"/>
            <a:ext cx="8831462" cy="5725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Equipe criada para o desenvolvimento e relação do banco de dados em </a:t>
            </a:r>
            <a:r>
              <a:rPr lang="pt-BR" dirty="0" err="1"/>
              <a:t>Acess</a:t>
            </a:r>
            <a:r>
              <a:rPr lang="pt-BR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8FA137-C2B2-430A-9722-33C2B8BB29DD}"/>
              </a:ext>
            </a:extLst>
          </p:cNvPr>
          <p:cNvSpPr txBox="1"/>
          <p:nvPr/>
        </p:nvSpPr>
        <p:spPr>
          <a:xfrm>
            <a:off x="1482811" y="6376086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Membros: Alessandra e </a:t>
            </a:r>
            <a:r>
              <a:rPr lang="pt-BR" dirty="0" err="1"/>
              <a:t>Adisson</a:t>
            </a:r>
            <a:r>
              <a:rPr lang="pt-BR" dirty="0"/>
              <a:t>        Ferramenta: Microsoft </a:t>
            </a:r>
            <a:r>
              <a:rPr lang="pt-BR" dirty="0" err="1"/>
              <a:t>Acess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EC098A-4F3F-4991-8151-369807A5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31" y="1806297"/>
            <a:ext cx="8350729" cy="45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B8DA-F7F6-4CBE-A061-ED0A923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043" y="387570"/>
            <a:ext cx="4673910" cy="648636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Desenvolvimento UI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FC78B6-7C14-4BD6-80CD-153D82AA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130" y="1265101"/>
            <a:ext cx="8095735" cy="572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Equipe criada para o desenvolvimento do Layout/Interface de Usuário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06D13-F426-48A5-82C7-F5054CE3BC2B}"/>
              </a:ext>
            </a:extLst>
          </p:cNvPr>
          <p:cNvSpPr txBox="1"/>
          <p:nvPr/>
        </p:nvSpPr>
        <p:spPr>
          <a:xfrm>
            <a:off x="4951206" y="1633736"/>
            <a:ext cx="228958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Página de Login: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4413EC-EB49-45DA-A49D-2DCAC466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05" y="2206266"/>
            <a:ext cx="8395183" cy="40746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B82E-7543-4DD1-895D-F4B10B6FE487}"/>
              </a:ext>
            </a:extLst>
          </p:cNvPr>
          <p:cNvSpPr txBox="1"/>
          <p:nvPr/>
        </p:nvSpPr>
        <p:spPr>
          <a:xfrm>
            <a:off x="1458097" y="6378938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Desenvolvido por: Jeferson        Ferramenta: VS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78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B8DA-F7F6-4CBE-A061-ED0A923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045" y="424640"/>
            <a:ext cx="4673910" cy="648636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Desenvolvimento UI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06D13-F426-48A5-82C7-F5054CE3BC2B}"/>
              </a:ext>
            </a:extLst>
          </p:cNvPr>
          <p:cNvSpPr txBox="1"/>
          <p:nvPr/>
        </p:nvSpPr>
        <p:spPr>
          <a:xfrm>
            <a:off x="3937818" y="1121421"/>
            <a:ext cx="43163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Página de Cadastro de Clientes: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B82E-7543-4DD1-895D-F4B10B6FE487}"/>
              </a:ext>
            </a:extLst>
          </p:cNvPr>
          <p:cNvSpPr txBox="1"/>
          <p:nvPr/>
        </p:nvSpPr>
        <p:spPr>
          <a:xfrm>
            <a:off x="1458097" y="6378938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Desenvolvido por: Allan        Ferramenta: VS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2B42D82-E185-47CB-BCB7-AA005296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93" y="1791152"/>
            <a:ext cx="8944214" cy="43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2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B8DA-F7F6-4CBE-A061-ED0A923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045" y="424640"/>
            <a:ext cx="4673910" cy="648636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Desenvolvimento UI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06D13-F426-48A5-82C7-F5054CE3BC2B}"/>
              </a:ext>
            </a:extLst>
          </p:cNvPr>
          <p:cNvSpPr txBox="1"/>
          <p:nvPr/>
        </p:nvSpPr>
        <p:spPr>
          <a:xfrm>
            <a:off x="3937818" y="1121421"/>
            <a:ext cx="43163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Página de Cadastro de Imóveis: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B82E-7543-4DD1-895D-F4B10B6FE487}"/>
              </a:ext>
            </a:extLst>
          </p:cNvPr>
          <p:cNvSpPr txBox="1"/>
          <p:nvPr/>
        </p:nvSpPr>
        <p:spPr>
          <a:xfrm>
            <a:off x="1458097" y="6378938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Desenvolvido por: Felipe        Ferramenta: VS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59000F-01C7-45D2-9EEE-A077686A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91" y="1664060"/>
            <a:ext cx="8625016" cy="44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B8DA-F7F6-4CBE-A061-ED0A923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045" y="424640"/>
            <a:ext cx="4673910" cy="648636"/>
          </a:xfrm>
        </p:spPr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Desenvolvimento UI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06D13-F426-48A5-82C7-F5054CE3BC2B}"/>
              </a:ext>
            </a:extLst>
          </p:cNvPr>
          <p:cNvSpPr txBox="1"/>
          <p:nvPr/>
        </p:nvSpPr>
        <p:spPr>
          <a:xfrm>
            <a:off x="3937818" y="1082589"/>
            <a:ext cx="449513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Página de Cadastro de Contratos: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B82E-7543-4DD1-895D-F4B10B6FE487}"/>
              </a:ext>
            </a:extLst>
          </p:cNvPr>
          <p:cNvSpPr txBox="1"/>
          <p:nvPr/>
        </p:nvSpPr>
        <p:spPr>
          <a:xfrm>
            <a:off x="1458097" y="6378938"/>
            <a:ext cx="99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Desenvolvido por: Allan        Ferramenta: VS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CBAD9E-6B63-48FF-93B9-ED9140D5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66" y="1753963"/>
            <a:ext cx="9123267" cy="44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652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302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Cacho</vt:lpstr>
      <vt:lpstr>Apresentação do PowerPoint</vt:lpstr>
      <vt:lpstr>Formação da Equipe</vt:lpstr>
      <vt:lpstr>Equipe Requisitos</vt:lpstr>
      <vt:lpstr> Design</vt:lpstr>
      <vt:lpstr> Banco de dados (Acess)</vt:lpstr>
      <vt:lpstr>Desenvolvimento UI</vt:lpstr>
      <vt:lpstr>Desenvolvimento UI</vt:lpstr>
      <vt:lpstr>Desenvolvimento UI</vt:lpstr>
      <vt:lpstr>Desenvolvimento UI</vt:lpstr>
      <vt:lpstr>Desenvolvimento UI</vt:lpstr>
      <vt:lpstr>Desenvolvimento UI</vt:lpstr>
      <vt:lpstr>Desenvolvimento UI</vt:lpstr>
      <vt:lpstr>Sistema Imobiliário ImobVida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Imobiliário ImobVida</dc:title>
  <dc:creator>JEFERSON ANDRE DE LIMA</dc:creator>
  <cp:lastModifiedBy>JEFERSON ANDRE DE LIMA</cp:lastModifiedBy>
  <cp:revision>19</cp:revision>
  <dcterms:created xsi:type="dcterms:W3CDTF">2020-07-12T14:27:17Z</dcterms:created>
  <dcterms:modified xsi:type="dcterms:W3CDTF">2020-07-12T16:53:45Z</dcterms:modified>
</cp:coreProperties>
</file>