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92" r:id="rId2"/>
    <p:sldId id="851" r:id="rId3"/>
    <p:sldId id="852" r:id="rId4"/>
    <p:sldId id="702" r:id="rId5"/>
    <p:sldId id="853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F74616-A187-428D-B8F4-FCD6398F1D24}" v="29" dt="2024-09-22T05:15:40.3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Shuteng Chen" userId="f5883c314f6073e7" providerId="LiveId" clId="{302327E1-47C2-4482-A4EB-AEA455F05A8C}"/>
    <pc:docChg chg="delSld modSld">
      <pc:chgData name="Lee Shuteng Chen" userId="f5883c314f6073e7" providerId="LiveId" clId="{302327E1-47C2-4482-A4EB-AEA455F05A8C}" dt="2024-08-25T08:32:47.705" v="226" actId="47"/>
      <pc:docMkLst>
        <pc:docMk/>
      </pc:docMkLst>
      <pc:sldChg chg="del">
        <pc:chgData name="Lee Shuteng Chen" userId="f5883c314f6073e7" providerId="LiveId" clId="{302327E1-47C2-4482-A4EB-AEA455F05A8C}" dt="2024-08-25T08:32:47.705" v="226" actId="47"/>
        <pc:sldMkLst>
          <pc:docMk/>
          <pc:sldMk cId="4211519419" sldId="275"/>
        </pc:sldMkLst>
      </pc:sldChg>
      <pc:sldChg chg="del">
        <pc:chgData name="Lee Shuteng Chen" userId="f5883c314f6073e7" providerId="LiveId" clId="{302327E1-47C2-4482-A4EB-AEA455F05A8C}" dt="2024-08-25T08:09:27.212" v="0" actId="47"/>
        <pc:sldMkLst>
          <pc:docMk/>
          <pc:sldMk cId="872769559" sldId="808"/>
        </pc:sldMkLst>
      </pc:sldChg>
      <pc:sldChg chg="modSp mod">
        <pc:chgData name="Lee Shuteng Chen" userId="f5883c314f6073e7" providerId="LiveId" clId="{302327E1-47C2-4482-A4EB-AEA455F05A8C}" dt="2024-08-25T08:20:11.772" v="224" actId="2711"/>
        <pc:sldMkLst>
          <pc:docMk/>
          <pc:sldMk cId="1753687871" sldId="847"/>
        </pc:sldMkLst>
        <pc:spChg chg="mod">
          <ac:chgData name="Lee Shuteng Chen" userId="f5883c314f6073e7" providerId="LiveId" clId="{302327E1-47C2-4482-A4EB-AEA455F05A8C}" dt="2024-08-25T08:20:11.772" v="224" actId="2711"/>
          <ac:spMkLst>
            <pc:docMk/>
            <pc:sldMk cId="1753687871" sldId="847"/>
            <ac:spMk id="6" creationId="{C6A83156-C904-7094-E512-D368D2306D2A}"/>
          </ac:spMkLst>
        </pc:spChg>
      </pc:sldChg>
      <pc:sldChg chg="modSp mod">
        <pc:chgData name="Lee Shuteng Chen" userId="f5883c314f6073e7" providerId="LiveId" clId="{302327E1-47C2-4482-A4EB-AEA455F05A8C}" dt="2024-08-25T08:20:18.502" v="225" actId="2711"/>
        <pc:sldMkLst>
          <pc:docMk/>
          <pc:sldMk cId="3092098208" sldId="848"/>
        </pc:sldMkLst>
        <pc:spChg chg="mod">
          <ac:chgData name="Lee Shuteng Chen" userId="f5883c314f6073e7" providerId="LiveId" clId="{302327E1-47C2-4482-A4EB-AEA455F05A8C}" dt="2024-08-25T08:14:35.457" v="223" actId="20577"/>
          <ac:spMkLst>
            <pc:docMk/>
            <pc:sldMk cId="3092098208" sldId="848"/>
            <ac:spMk id="3" creationId="{00000000-0000-0000-0000-000000000000}"/>
          </ac:spMkLst>
        </pc:spChg>
        <pc:spChg chg="mod">
          <ac:chgData name="Lee Shuteng Chen" userId="f5883c314f6073e7" providerId="LiveId" clId="{302327E1-47C2-4482-A4EB-AEA455F05A8C}" dt="2024-08-25T08:20:18.502" v="225" actId="2711"/>
          <ac:spMkLst>
            <pc:docMk/>
            <pc:sldMk cId="3092098208" sldId="848"/>
            <ac:spMk id="6" creationId="{C6A83156-C904-7094-E512-D368D2306D2A}"/>
          </ac:spMkLst>
        </pc:spChg>
      </pc:sldChg>
    </pc:docChg>
  </pc:docChgLst>
  <pc:docChgLst>
    <pc:chgData name="Lee Shuteng Chen" userId="f5883c314f6073e7" providerId="LiveId" clId="{EEF74616-A187-428D-B8F4-FCD6398F1D24}"/>
    <pc:docChg chg="undo redo custSel addSld delSld modSld sldOrd">
      <pc:chgData name="Lee Shuteng Chen" userId="f5883c314f6073e7" providerId="LiveId" clId="{EEF74616-A187-428D-B8F4-FCD6398F1D24}" dt="2024-09-30T06:50:17.732" v="2633" actId="20577"/>
      <pc:docMkLst>
        <pc:docMk/>
      </pc:docMkLst>
      <pc:sldChg chg="del">
        <pc:chgData name="Lee Shuteng Chen" userId="f5883c314f6073e7" providerId="LiveId" clId="{EEF74616-A187-428D-B8F4-FCD6398F1D24}" dt="2024-09-19T09:36:46.730" v="156" actId="47"/>
        <pc:sldMkLst>
          <pc:docMk/>
          <pc:sldMk cId="1753687871" sldId="847"/>
        </pc:sldMkLst>
      </pc:sldChg>
      <pc:sldChg chg="addSp delSp modSp del mod">
        <pc:chgData name="Lee Shuteng Chen" userId="f5883c314f6073e7" providerId="LiveId" clId="{EEF74616-A187-428D-B8F4-FCD6398F1D24}" dt="2024-09-19T13:33:35.920" v="1322" actId="47"/>
        <pc:sldMkLst>
          <pc:docMk/>
          <pc:sldMk cId="3092098208" sldId="848"/>
        </pc:sldMkLst>
        <pc:spChg chg="add del mod">
          <ac:chgData name="Lee Shuteng Chen" userId="f5883c314f6073e7" providerId="LiveId" clId="{EEF74616-A187-428D-B8F4-FCD6398F1D24}" dt="2024-09-19T13:26:21.830" v="890"/>
          <ac:spMkLst>
            <pc:docMk/>
            <pc:sldMk cId="3092098208" sldId="848"/>
            <ac:spMk id="3" creationId="{00000000-0000-0000-0000-000000000000}"/>
          </ac:spMkLst>
        </pc:spChg>
        <pc:spChg chg="add del mod">
          <ac:chgData name="Lee Shuteng Chen" userId="f5883c314f6073e7" providerId="LiveId" clId="{EEF74616-A187-428D-B8F4-FCD6398F1D24}" dt="2024-09-19T09:42:37.528" v="187" actId="478"/>
          <ac:spMkLst>
            <pc:docMk/>
            <pc:sldMk cId="3092098208" sldId="848"/>
            <ac:spMk id="5" creationId="{3CA1BE5A-E2AB-C299-AC96-AF70EBBD8496}"/>
          </ac:spMkLst>
        </pc:spChg>
        <pc:spChg chg="mod">
          <ac:chgData name="Lee Shuteng Chen" userId="f5883c314f6073e7" providerId="LiveId" clId="{EEF74616-A187-428D-B8F4-FCD6398F1D24}" dt="2024-09-19T13:19:25.857" v="709" actId="20577"/>
          <ac:spMkLst>
            <pc:docMk/>
            <pc:sldMk cId="3092098208" sldId="848"/>
            <ac:spMk id="6" creationId="{C6A83156-C904-7094-E512-D368D2306D2A}"/>
          </ac:spMkLst>
        </pc:spChg>
      </pc:sldChg>
      <pc:sldChg chg="addSp delSp modSp add mod ord">
        <pc:chgData name="Lee Shuteng Chen" userId="f5883c314f6073e7" providerId="LiveId" clId="{EEF74616-A187-428D-B8F4-FCD6398F1D24}" dt="2024-09-22T05:17:21.976" v="2269"/>
        <pc:sldMkLst>
          <pc:docMk/>
          <pc:sldMk cId="1417840140" sldId="849"/>
        </pc:sldMkLst>
        <pc:spChg chg="del mod">
          <ac:chgData name="Lee Shuteng Chen" userId="f5883c314f6073e7" providerId="LiveId" clId="{EEF74616-A187-428D-B8F4-FCD6398F1D24}" dt="2024-09-21T11:23:22.933" v="1355" actId="478"/>
          <ac:spMkLst>
            <pc:docMk/>
            <pc:sldMk cId="1417840140" sldId="849"/>
            <ac:spMk id="3" creationId="{00000000-0000-0000-0000-000000000000}"/>
          </ac:spMkLst>
        </pc:spChg>
        <pc:spChg chg="mod">
          <ac:chgData name="Lee Shuteng Chen" userId="f5883c314f6073e7" providerId="LiveId" clId="{EEF74616-A187-428D-B8F4-FCD6398F1D24}" dt="2024-09-22T05:17:21.976" v="2269"/>
          <ac:spMkLst>
            <pc:docMk/>
            <pc:sldMk cId="1417840140" sldId="849"/>
            <ac:spMk id="6" creationId="{C6A83156-C904-7094-E512-D368D2306D2A}"/>
          </ac:spMkLst>
        </pc:spChg>
        <pc:spChg chg="add del mod">
          <ac:chgData name="Lee Shuteng Chen" userId="f5883c314f6073e7" providerId="LiveId" clId="{EEF74616-A187-428D-B8F4-FCD6398F1D24}" dt="2024-09-21T11:23:25.596" v="1356" actId="478"/>
          <ac:spMkLst>
            <pc:docMk/>
            <pc:sldMk cId="1417840140" sldId="849"/>
            <ac:spMk id="8" creationId="{B29C5858-4FE1-B549-ED6E-7C4925CACB66}"/>
          </ac:spMkLst>
        </pc:spChg>
        <pc:spChg chg="add mod">
          <ac:chgData name="Lee Shuteng Chen" userId="f5883c314f6073e7" providerId="LiveId" clId="{EEF74616-A187-428D-B8F4-FCD6398F1D24}" dt="2024-09-21T11:33:23.566" v="1627" actId="1038"/>
          <ac:spMkLst>
            <pc:docMk/>
            <pc:sldMk cId="1417840140" sldId="849"/>
            <ac:spMk id="9" creationId="{2CD02754-5A34-4B2C-6E91-6477454BE0E7}"/>
          </ac:spMkLst>
        </pc:spChg>
        <pc:spChg chg="add mod">
          <ac:chgData name="Lee Shuteng Chen" userId="f5883c314f6073e7" providerId="LiveId" clId="{EEF74616-A187-428D-B8F4-FCD6398F1D24}" dt="2024-09-21T11:32:25.598" v="1552"/>
          <ac:spMkLst>
            <pc:docMk/>
            <pc:sldMk cId="1417840140" sldId="849"/>
            <ac:spMk id="10" creationId="{BDF87CBD-3D0C-8F3D-FC82-E77917275B02}"/>
          </ac:spMkLst>
        </pc:spChg>
        <pc:spChg chg="add mod">
          <ac:chgData name="Lee Shuteng Chen" userId="f5883c314f6073e7" providerId="LiveId" clId="{EEF74616-A187-428D-B8F4-FCD6398F1D24}" dt="2024-09-21T11:33:09.392" v="1570" actId="1076"/>
          <ac:spMkLst>
            <pc:docMk/>
            <pc:sldMk cId="1417840140" sldId="849"/>
            <ac:spMk id="11" creationId="{EFE44E65-68D6-548C-655F-05C36466F68B}"/>
          </ac:spMkLst>
        </pc:spChg>
        <pc:picChg chg="add mod ord">
          <ac:chgData name="Lee Shuteng Chen" userId="f5883c314f6073e7" providerId="LiveId" clId="{EEF74616-A187-428D-B8F4-FCD6398F1D24}" dt="2024-09-21T11:24:12.855" v="1393" actId="14100"/>
          <ac:picMkLst>
            <pc:docMk/>
            <pc:sldMk cId="1417840140" sldId="849"/>
            <ac:picMk id="5" creationId="{A8A13439-C756-9EAE-6CED-EA278E3C2F3D}"/>
          </ac:picMkLst>
        </pc:picChg>
      </pc:sldChg>
      <pc:sldChg chg="addSp delSp modSp add mod">
        <pc:chgData name="Lee Shuteng Chen" userId="f5883c314f6073e7" providerId="LiveId" clId="{EEF74616-A187-428D-B8F4-FCD6398F1D24}" dt="2024-09-19T10:25:45.105" v="697" actId="20577"/>
        <pc:sldMkLst>
          <pc:docMk/>
          <pc:sldMk cId="100716105" sldId="850"/>
        </pc:sldMkLst>
        <pc:spChg chg="add del mod">
          <ac:chgData name="Lee Shuteng Chen" userId="f5883c314f6073e7" providerId="LiveId" clId="{EEF74616-A187-428D-B8F4-FCD6398F1D24}" dt="2024-09-19T10:25:45.105" v="697" actId="20577"/>
          <ac:spMkLst>
            <pc:docMk/>
            <pc:sldMk cId="100716105" sldId="850"/>
            <ac:spMk id="3" creationId="{00000000-0000-0000-0000-000000000000}"/>
          </ac:spMkLst>
        </pc:spChg>
        <pc:spChg chg="add del mod">
          <ac:chgData name="Lee Shuteng Chen" userId="f5883c314f6073e7" providerId="LiveId" clId="{EEF74616-A187-428D-B8F4-FCD6398F1D24}" dt="2024-09-19T10:25:39.747" v="693" actId="478"/>
          <ac:spMkLst>
            <pc:docMk/>
            <pc:sldMk cId="100716105" sldId="850"/>
            <ac:spMk id="5" creationId="{553A2565-B6A8-4A56-B416-FD6A5AAB9DC9}"/>
          </ac:spMkLst>
        </pc:spChg>
        <pc:spChg chg="mod">
          <ac:chgData name="Lee Shuteng Chen" userId="f5883c314f6073e7" providerId="LiveId" clId="{EEF74616-A187-428D-B8F4-FCD6398F1D24}" dt="2024-09-19T10:25:23.676" v="689" actId="20577"/>
          <ac:spMkLst>
            <pc:docMk/>
            <pc:sldMk cId="100716105" sldId="850"/>
            <ac:spMk id="6" creationId="{C6A83156-C904-7094-E512-D368D2306D2A}"/>
          </ac:spMkLst>
        </pc:spChg>
      </pc:sldChg>
      <pc:sldChg chg="add del">
        <pc:chgData name="Lee Shuteng Chen" userId="f5883c314f6073e7" providerId="LiveId" clId="{EEF74616-A187-428D-B8F4-FCD6398F1D24}" dt="2024-09-19T09:54:37.671" v="298"/>
        <pc:sldMkLst>
          <pc:docMk/>
          <pc:sldMk cId="2452308201" sldId="850"/>
        </pc:sldMkLst>
      </pc:sldChg>
      <pc:sldChg chg="modSp add del mod">
        <pc:chgData name="Lee Shuteng Chen" userId="f5883c314f6073e7" providerId="LiveId" clId="{EEF74616-A187-428D-B8F4-FCD6398F1D24}" dt="2024-09-30T06:50:17.732" v="2633" actId="20577"/>
        <pc:sldMkLst>
          <pc:docMk/>
          <pc:sldMk cId="661917900" sldId="851"/>
        </pc:sldMkLst>
        <pc:spChg chg="mod">
          <ac:chgData name="Lee Shuteng Chen" userId="f5883c314f6073e7" providerId="LiveId" clId="{EEF74616-A187-428D-B8F4-FCD6398F1D24}" dt="2024-09-30T06:50:17.732" v="2633" actId="20577"/>
          <ac:spMkLst>
            <pc:docMk/>
            <pc:sldMk cId="661917900" sldId="851"/>
            <ac:spMk id="3" creationId="{00000000-0000-0000-0000-000000000000}"/>
          </ac:spMkLst>
        </pc:spChg>
      </pc:sldChg>
      <pc:sldChg chg="modSp add mod">
        <pc:chgData name="Lee Shuteng Chen" userId="f5883c314f6073e7" providerId="LiveId" clId="{EEF74616-A187-428D-B8F4-FCD6398F1D24}" dt="2024-09-21T11:54:37.557" v="1776" actId="20577"/>
        <pc:sldMkLst>
          <pc:docMk/>
          <pc:sldMk cId="2246373417" sldId="852"/>
        </pc:sldMkLst>
        <pc:spChg chg="mod">
          <ac:chgData name="Lee Shuteng Chen" userId="f5883c314f6073e7" providerId="LiveId" clId="{EEF74616-A187-428D-B8F4-FCD6398F1D24}" dt="2024-09-21T11:54:37.557" v="1776" actId="20577"/>
          <ac:spMkLst>
            <pc:docMk/>
            <pc:sldMk cId="2246373417" sldId="852"/>
            <ac:spMk id="3" creationId="{00000000-0000-0000-0000-000000000000}"/>
          </ac:spMkLst>
        </pc:spChg>
        <pc:spChg chg="mod">
          <ac:chgData name="Lee Shuteng Chen" userId="f5883c314f6073e7" providerId="LiveId" clId="{EEF74616-A187-428D-B8F4-FCD6398F1D24}" dt="2024-09-21T11:48:40.915" v="1703" actId="20577"/>
          <ac:spMkLst>
            <pc:docMk/>
            <pc:sldMk cId="2246373417" sldId="852"/>
            <ac:spMk id="6" creationId="{C6A83156-C904-7094-E512-D368D2306D2A}"/>
          </ac:spMkLst>
        </pc:spChg>
      </pc:sldChg>
      <pc:sldChg chg="add del">
        <pc:chgData name="Lee Shuteng Chen" userId="f5883c314f6073e7" providerId="LiveId" clId="{EEF74616-A187-428D-B8F4-FCD6398F1D24}" dt="2024-09-22T05:10:46.434" v="1925"/>
        <pc:sldMkLst>
          <pc:docMk/>
          <pc:sldMk cId="1186698740" sldId="853"/>
        </pc:sldMkLst>
      </pc:sldChg>
      <pc:sldChg chg="modSp add mod">
        <pc:chgData name="Lee Shuteng Chen" userId="f5883c314f6073e7" providerId="LiveId" clId="{EEF74616-A187-428D-B8F4-FCD6398F1D24}" dt="2024-09-22T11:05:53.443" v="2595"/>
        <pc:sldMkLst>
          <pc:docMk/>
          <pc:sldMk cId="1282862235" sldId="853"/>
        </pc:sldMkLst>
        <pc:spChg chg="mod">
          <ac:chgData name="Lee Shuteng Chen" userId="f5883c314f6073e7" providerId="LiveId" clId="{EEF74616-A187-428D-B8F4-FCD6398F1D24}" dt="2024-09-22T11:04:10.075" v="2594" actId="20577"/>
          <ac:spMkLst>
            <pc:docMk/>
            <pc:sldMk cId="1282862235" sldId="853"/>
            <ac:spMk id="3" creationId="{00000000-0000-0000-0000-000000000000}"/>
          </ac:spMkLst>
        </pc:spChg>
        <pc:spChg chg="mod">
          <ac:chgData name="Lee Shuteng Chen" userId="f5883c314f6073e7" providerId="LiveId" clId="{EEF74616-A187-428D-B8F4-FCD6398F1D24}" dt="2024-09-22T11:05:53.443" v="2595"/>
          <ac:spMkLst>
            <pc:docMk/>
            <pc:sldMk cId="1282862235" sldId="853"/>
            <ac:spMk id="6" creationId="{C6A83156-C904-7094-E512-D368D2306D2A}"/>
          </ac:spMkLst>
        </pc:spChg>
      </pc:sldChg>
      <pc:sldChg chg="add del">
        <pc:chgData name="Lee Shuteng Chen" userId="f5883c314f6073e7" providerId="LiveId" clId="{EEF74616-A187-428D-B8F4-FCD6398F1D24}" dt="2024-09-21T11:35:16.037" v="1652"/>
        <pc:sldMkLst>
          <pc:docMk/>
          <pc:sldMk cId="3164906187" sldId="853"/>
        </pc:sldMkLst>
      </pc:sldChg>
    </pc:docChg>
  </pc:docChgLst>
  <pc:docChgLst>
    <pc:chgData name="Lee Shuteng Chen" userId="f5883c314f6073e7" providerId="LiveId" clId="{6D218102-C2CB-4A27-AF7B-DF52A2ABAF61}"/>
    <pc:docChg chg="undo redo custSel addSld delSld modSld sldOrd">
      <pc:chgData name="Lee Shuteng Chen" userId="f5883c314f6073e7" providerId="LiveId" clId="{6D218102-C2CB-4A27-AF7B-DF52A2ABAF61}" dt="2024-06-15T10:36:09.262" v="4646" actId="14100"/>
      <pc:docMkLst>
        <pc:docMk/>
      </pc:docMkLst>
      <pc:sldChg chg="modSp del mod">
        <pc:chgData name="Lee Shuteng Chen" userId="f5883c314f6073e7" providerId="LiveId" clId="{6D218102-C2CB-4A27-AF7B-DF52A2ABAF61}" dt="2024-06-13T08:12:47.548" v="2" actId="47"/>
        <pc:sldMkLst>
          <pc:docMk/>
          <pc:sldMk cId="3561088734" sldId="256"/>
        </pc:sldMkLst>
        <pc:spChg chg="mod">
          <ac:chgData name="Lee Shuteng Chen" userId="f5883c314f6073e7" providerId="LiveId" clId="{6D218102-C2CB-4A27-AF7B-DF52A2ABAF61}" dt="2024-06-13T08:12:38.342" v="1"/>
          <ac:spMkLst>
            <pc:docMk/>
            <pc:sldMk cId="3561088734" sldId="256"/>
            <ac:spMk id="2" creationId="{00000000-0000-0000-0000-000000000000}"/>
          </ac:spMkLst>
        </pc:spChg>
      </pc:sldChg>
      <pc:sldChg chg="delSp modSp mod">
        <pc:chgData name="Lee Shuteng Chen" userId="f5883c314f6073e7" providerId="LiveId" clId="{6D218102-C2CB-4A27-AF7B-DF52A2ABAF61}" dt="2024-06-15T08:50:45.557" v="2810" actId="255"/>
        <pc:sldMkLst>
          <pc:docMk/>
          <pc:sldMk cId="3051317595" sldId="257"/>
        </pc:sldMkLst>
        <pc:spChg chg="mod">
          <ac:chgData name="Lee Shuteng Chen" userId="f5883c314f6073e7" providerId="LiveId" clId="{6D218102-C2CB-4A27-AF7B-DF52A2ABAF61}" dt="2024-06-15T08:29:00.496" v="1943" actId="20577"/>
          <ac:spMkLst>
            <pc:docMk/>
            <pc:sldMk cId="3051317595" sldId="257"/>
            <ac:spMk id="2" creationId="{00000000-0000-0000-0000-000000000000}"/>
          </ac:spMkLst>
        </pc:spChg>
        <pc:spChg chg="mod">
          <ac:chgData name="Lee Shuteng Chen" userId="f5883c314f6073e7" providerId="LiveId" clId="{6D218102-C2CB-4A27-AF7B-DF52A2ABAF61}" dt="2024-06-15T08:50:45.557" v="2810" actId="255"/>
          <ac:spMkLst>
            <pc:docMk/>
            <pc:sldMk cId="3051317595" sldId="257"/>
            <ac:spMk id="3" creationId="{00000000-0000-0000-0000-000000000000}"/>
          </ac:spMkLst>
        </pc:spChg>
        <pc:picChg chg="del">
          <ac:chgData name="Lee Shuteng Chen" userId="f5883c314f6073e7" providerId="LiveId" clId="{6D218102-C2CB-4A27-AF7B-DF52A2ABAF61}" dt="2024-06-13T08:23:23.109" v="106" actId="478"/>
          <ac:picMkLst>
            <pc:docMk/>
            <pc:sldMk cId="3051317595" sldId="257"/>
            <ac:picMk id="1026" creationId="{00000000-0000-0000-0000-000000000000}"/>
          </ac:picMkLst>
        </pc:picChg>
      </pc:sldChg>
      <pc:sldChg chg="del">
        <pc:chgData name="Lee Shuteng Chen" userId="f5883c314f6073e7" providerId="LiveId" clId="{6D218102-C2CB-4A27-AF7B-DF52A2ABAF61}" dt="2024-06-13T08:29:10.585" v="205" actId="47"/>
        <pc:sldMkLst>
          <pc:docMk/>
          <pc:sldMk cId="2766880051" sldId="258"/>
        </pc:sldMkLst>
      </pc:sldChg>
      <pc:sldChg chg="modSp del mod">
        <pc:chgData name="Lee Shuteng Chen" userId="f5883c314f6073e7" providerId="LiveId" clId="{6D218102-C2CB-4A27-AF7B-DF52A2ABAF61}" dt="2024-06-15T09:21:49.593" v="3909" actId="47"/>
        <pc:sldMkLst>
          <pc:docMk/>
          <pc:sldMk cId="3112053229" sldId="259"/>
        </pc:sldMkLst>
        <pc:spChg chg="mod">
          <ac:chgData name="Lee Shuteng Chen" userId="f5883c314f6073e7" providerId="LiveId" clId="{6D218102-C2CB-4A27-AF7B-DF52A2ABAF61}" dt="2024-06-13T08:26:47.690" v="204" actId="20577"/>
          <ac:spMkLst>
            <pc:docMk/>
            <pc:sldMk cId="3112053229" sldId="259"/>
            <ac:spMk id="2" creationId="{00000000-0000-0000-0000-000000000000}"/>
          </ac:spMkLst>
        </pc:spChg>
      </pc:sldChg>
      <pc:sldChg chg="del">
        <pc:chgData name="Lee Shuteng Chen" userId="f5883c314f6073e7" providerId="LiveId" clId="{6D218102-C2CB-4A27-AF7B-DF52A2ABAF61}" dt="2024-06-15T10:34:48.382" v="4613" actId="47"/>
        <pc:sldMkLst>
          <pc:docMk/>
          <pc:sldMk cId="1079533950" sldId="270"/>
        </pc:sldMkLst>
      </pc:sldChg>
      <pc:sldChg chg="del">
        <pc:chgData name="Lee Shuteng Chen" userId="f5883c314f6073e7" providerId="LiveId" clId="{6D218102-C2CB-4A27-AF7B-DF52A2ABAF61}" dt="2024-06-15T10:34:49.277" v="4614" actId="47"/>
        <pc:sldMkLst>
          <pc:docMk/>
          <pc:sldMk cId="2648189727" sldId="272"/>
        </pc:sldMkLst>
      </pc:sldChg>
      <pc:sldChg chg="del">
        <pc:chgData name="Lee Shuteng Chen" userId="f5883c314f6073e7" providerId="LiveId" clId="{6D218102-C2CB-4A27-AF7B-DF52A2ABAF61}" dt="2024-06-15T10:34:53.022" v="4615" actId="47"/>
        <pc:sldMkLst>
          <pc:docMk/>
          <pc:sldMk cId="2960758592" sldId="274"/>
        </pc:sldMkLst>
      </pc:sldChg>
      <pc:sldChg chg="del">
        <pc:chgData name="Lee Shuteng Chen" userId="f5883c314f6073e7" providerId="LiveId" clId="{6D218102-C2CB-4A27-AF7B-DF52A2ABAF61}" dt="2024-06-15T10:34:54.289" v="4616" actId="47"/>
        <pc:sldMkLst>
          <pc:docMk/>
          <pc:sldMk cId="2332856443" sldId="276"/>
        </pc:sldMkLst>
      </pc:sldChg>
      <pc:sldChg chg="delSp modSp add mod ord">
        <pc:chgData name="Lee Shuteng Chen" userId="f5883c314f6073e7" providerId="LiveId" clId="{6D218102-C2CB-4A27-AF7B-DF52A2ABAF61}" dt="2024-06-15T07:59:11.787" v="1584"/>
        <pc:sldMkLst>
          <pc:docMk/>
          <pc:sldMk cId="1842536110" sldId="277"/>
        </pc:sldMkLst>
        <pc:spChg chg="mod">
          <ac:chgData name="Lee Shuteng Chen" userId="f5883c314f6073e7" providerId="LiveId" clId="{6D218102-C2CB-4A27-AF7B-DF52A2ABAF61}" dt="2024-06-15T06:52:59.184" v="242" actId="20577"/>
          <ac:spMkLst>
            <pc:docMk/>
            <pc:sldMk cId="1842536110" sldId="277"/>
            <ac:spMk id="2" creationId="{00000000-0000-0000-0000-000000000000}"/>
          </ac:spMkLst>
        </pc:spChg>
        <pc:spChg chg="mod">
          <ac:chgData name="Lee Shuteng Chen" userId="f5883c314f6073e7" providerId="LiveId" clId="{6D218102-C2CB-4A27-AF7B-DF52A2ABAF61}" dt="2024-06-15T07:59:11.787" v="1584"/>
          <ac:spMkLst>
            <pc:docMk/>
            <pc:sldMk cId="1842536110" sldId="277"/>
            <ac:spMk id="3" creationId="{00000000-0000-0000-0000-000000000000}"/>
          </ac:spMkLst>
        </pc:spChg>
        <pc:picChg chg="del">
          <ac:chgData name="Lee Shuteng Chen" userId="f5883c314f6073e7" providerId="LiveId" clId="{6D218102-C2CB-4A27-AF7B-DF52A2ABAF61}" dt="2024-06-13T08:14:28.009" v="28" actId="478"/>
          <ac:picMkLst>
            <pc:docMk/>
            <pc:sldMk cId="1842536110" sldId="277"/>
            <ac:picMk id="1026" creationId="{00000000-0000-0000-0000-000000000000}"/>
          </ac:picMkLst>
        </pc:picChg>
      </pc:sldChg>
      <pc:sldChg chg="modSp add del mod">
        <pc:chgData name="Lee Shuteng Chen" userId="f5883c314f6073e7" providerId="LiveId" clId="{6D218102-C2CB-4A27-AF7B-DF52A2ABAF61}" dt="2024-06-15T09:05:46.252" v="3395" actId="47"/>
        <pc:sldMkLst>
          <pc:docMk/>
          <pc:sldMk cId="1111760844" sldId="278"/>
        </pc:sldMkLst>
        <pc:spChg chg="mod">
          <ac:chgData name="Lee Shuteng Chen" userId="f5883c314f6073e7" providerId="LiveId" clId="{6D218102-C2CB-4A27-AF7B-DF52A2ABAF61}" dt="2024-06-13T08:26:06.940" v="183" actId="20577"/>
          <ac:spMkLst>
            <pc:docMk/>
            <pc:sldMk cId="1111760844" sldId="278"/>
            <ac:spMk id="2" creationId="{00000000-0000-0000-0000-000000000000}"/>
          </ac:spMkLst>
        </pc:spChg>
        <pc:spChg chg="mod">
          <ac:chgData name="Lee Shuteng Chen" userId="f5883c314f6073e7" providerId="LiveId" clId="{6D218102-C2CB-4A27-AF7B-DF52A2ABAF61}" dt="2024-06-13T08:26:29.489" v="189" actId="6549"/>
          <ac:spMkLst>
            <pc:docMk/>
            <pc:sldMk cId="1111760844" sldId="278"/>
            <ac:spMk id="3" creationId="{00000000-0000-0000-0000-000000000000}"/>
          </ac:spMkLst>
        </pc:spChg>
      </pc:sldChg>
      <pc:sldChg chg="modSp add mod">
        <pc:chgData name="Lee Shuteng Chen" userId="f5883c314f6073e7" providerId="LiveId" clId="{6D218102-C2CB-4A27-AF7B-DF52A2ABAF61}" dt="2024-06-15T08:07:05.781" v="1748" actId="255"/>
        <pc:sldMkLst>
          <pc:docMk/>
          <pc:sldMk cId="2828290692" sldId="279"/>
        </pc:sldMkLst>
        <pc:spChg chg="mod">
          <ac:chgData name="Lee Shuteng Chen" userId="f5883c314f6073e7" providerId="LiveId" clId="{6D218102-C2CB-4A27-AF7B-DF52A2ABAF61}" dt="2024-06-15T07:59:42.352" v="1600" actId="20577"/>
          <ac:spMkLst>
            <pc:docMk/>
            <pc:sldMk cId="2828290692" sldId="279"/>
            <ac:spMk id="2" creationId="{00000000-0000-0000-0000-000000000000}"/>
          </ac:spMkLst>
        </pc:spChg>
        <pc:spChg chg="mod">
          <ac:chgData name="Lee Shuteng Chen" userId="f5883c314f6073e7" providerId="LiveId" clId="{6D218102-C2CB-4A27-AF7B-DF52A2ABAF61}" dt="2024-06-15T08:07:05.781" v="1748" actId="255"/>
          <ac:spMkLst>
            <pc:docMk/>
            <pc:sldMk cId="2828290692" sldId="279"/>
            <ac:spMk id="3" creationId="{00000000-0000-0000-0000-000000000000}"/>
          </ac:spMkLst>
        </pc:spChg>
      </pc:sldChg>
      <pc:sldChg chg="modSp add mod">
        <pc:chgData name="Lee Shuteng Chen" userId="f5883c314f6073e7" providerId="LiveId" clId="{6D218102-C2CB-4A27-AF7B-DF52A2ABAF61}" dt="2024-06-15T07:42:34.682" v="1046" actId="20577"/>
        <pc:sldMkLst>
          <pc:docMk/>
          <pc:sldMk cId="2041486545" sldId="280"/>
        </pc:sldMkLst>
        <pc:spChg chg="mod">
          <ac:chgData name="Lee Shuteng Chen" userId="f5883c314f6073e7" providerId="LiveId" clId="{6D218102-C2CB-4A27-AF7B-DF52A2ABAF61}" dt="2024-06-15T07:28:03.810" v="756" actId="20577"/>
          <ac:spMkLst>
            <pc:docMk/>
            <pc:sldMk cId="2041486545" sldId="280"/>
            <ac:spMk id="2" creationId="{00000000-0000-0000-0000-000000000000}"/>
          </ac:spMkLst>
        </pc:spChg>
        <pc:spChg chg="mod">
          <ac:chgData name="Lee Shuteng Chen" userId="f5883c314f6073e7" providerId="LiveId" clId="{6D218102-C2CB-4A27-AF7B-DF52A2ABAF61}" dt="2024-06-15T07:42:34.682" v="1046" actId="20577"/>
          <ac:spMkLst>
            <pc:docMk/>
            <pc:sldMk cId="2041486545" sldId="280"/>
            <ac:spMk id="3" creationId="{00000000-0000-0000-0000-000000000000}"/>
          </ac:spMkLst>
        </pc:spChg>
      </pc:sldChg>
      <pc:sldChg chg="addSp delSp modSp add del mod">
        <pc:chgData name="Lee Shuteng Chen" userId="f5883c314f6073e7" providerId="LiveId" clId="{6D218102-C2CB-4A27-AF7B-DF52A2ABAF61}" dt="2024-06-15T08:12:00.436" v="1781" actId="47"/>
        <pc:sldMkLst>
          <pc:docMk/>
          <pc:sldMk cId="403360530" sldId="281"/>
        </pc:sldMkLst>
        <pc:spChg chg="mod">
          <ac:chgData name="Lee Shuteng Chen" userId="f5883c314f6073e7" providerId="LiveId" clId="{6D218102-C2CB-4A27-AF7B-DF52A2ABAF61}" dt="2024-06-15T08:09:30.387" v="1767" actId="20577"/>
          <ac:spMkLst>
            <pc:docMk/>
            <pc:sldMk cId="403360530" sldId="281"/>
            <ac:spMk id="2" creationId="{00000000-0000-0000-0000-000000000000}"/>
          </ac:spMkLst>
        </pc:spChg>
        <pc:spChg chg="del mod">
          <ac:chgData name="Lee Shuteng Chen" userId="f5883c314f6073e7" providerId="LiveId" clId="{6D218102-C2CB-4A27-AF7B-DF52A2ABAF61}" dt="2024-06-15T08:10:03.655" v="1774" actId="478"/>
          <ac:spMkLst>
            <pc:docMk/>
            <pc:sldMk cId="403360530" sldId="281"/>
            <ac:spMk id="3" creationId="{00000000-0000-0000-0000-000000000000}"/>
          </ac:spMkLst>
        </pc:spChg>
        <pc:picChg chg="add mod">
          <ac:chgData name="Lee Shuteng Chen" userId="f5883c314f6073e7" providerId="LiveId" clId="{6D218102-C2CB-4A27-AF7B-DF52A2ABAF61}" dt="2024-06-15T08:10:16.639" v="1778" actId="14100"/>
          <ac:picMkLst>
            <pc:docMk/>
            <pc:sldMk cId="403360530" sldId="281"/>
            <ac:picMk id="1026" creationId="{71D94DC1-045A-102C-6A4F-62809087AE37}"/>
          </ac:picMkLst>
        </pc:picChg>
        <pc:picChg chg="add">
          <ac:chgData name="Lee Shuteng Chen" userId="f5883c314f6073e7" providerId="LiveId" clId="{6D218102-C2CB-4A27-AF7B-DF52A2ABAF61}" dt="2024-06-15T08:10:25.745" v="1779"/>
          <ac:picMkLst>
            <pc:docMk/>
            <pc:sldMk cId="403360530" sldId="281"/>
            <ac:picMk id="1027" creationId="{10D60C9E-FCD3-D94B-F854-288FF041F68A}"/>
          </ac:picMkLst>
        </pc:picChg>
        <pc:picChg chg="add">
          <ac:chgData name="Lee Shuteng Chen" userId="f5883c314f6073e7" providerId="LiveId" clId="{6D218102-C2CB-4A27-AF7B-DF52A2ABAF61}" dt="2024-06-15T08:10:29.956" v="1780"/>
          <ac:picMkLst>
            <pc:docMk/>
            <pc:sldMk cId="403360530" sldId="281"/>
            <ac:picMk id="1028" creationId="{A0CE6EA8-ACB4-53D2-3879-42C8D74B27FD}"/>
          </ac:picMkLst>
        </pc:picChg>
      </pc:sldChg>
      <pc:sldChg chg="modSp add mod">
        <pc:chgData name="Lee Shuteng Chen" userId="f5883c314f6073e7" providerId="LiveId" clId="{6D218102-C2CB-4A27-AF7B-DF52A2ABAF61}" dt="2024-06-15T08:18:54.496" v="1934" actId="20577"/>
        <pc:sldMkLst>
          <pc:docMk/>
          <pc:sldMk cId="563991812" sldId="281"/>
        </pc:sldMkLst>
        <pc:spChg chg="mod">
          <ac:chgData name="Lee Shuteng Chen" userId="f5883c314f6073e7" providerId="LiveId" clId="{6D218102-C2CB-4A27-AF7B-DF52A2ABAF61}" dt="2024-06-15T08:18:54.496" v="1934" actId="20577"/>
          <ac:spMkLst>
            <pc:docMk/>
            <pc:sldMk cId="563991812" sldId="281"/>
            <ac:spMk id="2" creationId="{00000000-0000-0000-0000-000000000000}"/>
          </ac:spMkLst>
        </pc:spChg>
        <pc:spChg chg="mod">
          <ac:chgData name="Lee Shuteng Chen" userId="f5883c314f6073e7" providerId="LiveId" clId="{6D218102-C2CB-4A27-AF7B-DF52A2ABAF61}" dt="2024-06-15T08:18:26.548" v="1925" actId="20577"/>
          <ac:spMkLst>
            <pc:docMk/>
            <pc:sldMk cId="563991812" sldId="281"/>
            <ac:spMk id="3" creationId="{00000000-0000-0000-0000-000000000000}"/>
          </ac:spMkLst>
        </pc:spChg>
      </pc:sldChg>
      <pc:sldChg chg="modSp add del mod">
        <pc:chgData name="Lee Shuteng Chen" userId="f5883c314f6073e7" providerId="LiveId" clId="{6D218102-C2CB-4A27-AF7B-DF52A2ABAF61}" dt="2024-06-15T07:59:38.089" v="1597" actId="47"/>
        <pc:sldMkLst>
          <pc:docMk/>
          <pc:sldMk cId="3241689444" sldId="281"/>
        </pc:sldMkLst>
        <pc:spChg chg="mod">
          <ac:chgData name="Lee Shuteng Chen" userId="f5883c314f6073e7" providerId="LiveId" clId="{6D218102-C2CB-4A27-AF7B-DF52A2ABAF61}" dt="2024-06-15T07:59:30.797" v="1596" actId="20577"/>
          <ac:spMkLst>
            <pc:docMk/>
            <pc:sldMk cId="3241689444" sldId="281"/>
            <ac:spMk id="2" creationId="{00000000-0000-0000-0000-000000000000}"/>
          </ac:spMkLst>
        </pc:spChg>
        <pc:spChg chg="mod">
          <ac:chgData name="Lee Shuteng Chen" userId="f5883c314f6073e7" providerId="LiveId" clId="{6D218102-C2CB-4A27-AF7B-DF52A2ABAF61}" dt="2024-06-15T07:59:25.980" v="1587" actId="20577"/>
          <ac:spMkLst>
            <pc:docMk/>
            <pc:sldMk cId="3241689444" sldId="281"/>
            <ac:spMk id="3" creationId="{00000000-0000-0000-0000-000000000000}"/>
          </ac:spMkLst>
        </pc:spChg>
      </pc:sldChg>
      <pc:sldChg chg="add del">
        <pc:chgData name="Lee Shuteng Chen" userId="f5883c314f6073e7" providerId="LiveId" clId="{6D218102-C2CB-4A27-AF7B-DF52A2ABAF61}" dt="2024-06-15T08:09:21.799" v="1750"/>
        <pc:sldMkLst>
          <pc:docMk/>
          <pc:sldMk cId="3859207466" sldId="281"/>
        </pc:sldMkLst>
      </pc:sldChg>
      <pc:sldChg chg="addSp delSp modSp add mod">
        <pc:chgData name="Lee Shuteng Chen" userId="f5883c314f6073e7" providerId="LiveId" clId="{6D218102-C2CB-4A27-AF7B-DF52A2ABAF61}" dt="2024-06-15T09:08:55.591" v="3404" actId="478"/>
        <pc:sldMkLst>
          <pc:docMk/>
          <pc:sldMk cId="1063228745" sldId="282"/>
        </pc:sldMkLst>
        <pc:spChg chg="mod">
          <ac:chgData name="Lee Shuteng Chen" userId="f5883c314f6073e7" providerId="LiveId" clId="{6D218102-C2CB-4A27-AF7B-DF52A2ABAF61}" dt="2024-06-15T08:54:22.264" v="2877" actId="20577"/>
          <ac:spMkLst>
            <pc:docMk/>
            <pc:sldMk cId="1063228745" sldId="282"/>
            <ac:spMk id="2" creationId="{00000000-0000-0000-0000-000000000000}"/>
          </ac:spMkLst>
        </pc:spChg>
        <pc:spChg chg="add del mod">
          <ac:chgData name="Lee Shuteng Chen" userId="f5883c314f6073e7" providerId="LiveId" clId="{6D218102-C2CB-4A27-AF7B-DF52A2ABAF61}" dt="2024-06-15T09:02:38.402" v="3347" actId="6549"/>
          <ac:spMkLst>
            <pc:docMk/>
            <pc:sldMk cId="1063228745" sldId="282"/>
            <ac:spMk id="3" creationId="{00000000-0000-0000-0000-000000000000}"/>
          </ac:spMkLst>
        </pc:spChg>
        <pc:picChg chg="add mod">
          <ac:chgData name="Lee Shuteng Chen" userId="f5883c314f6073e7" providerId="LiveId" clId="{6D218102-C2CB-4A27-AF7B-DF52A2ABAF61}" dt="2024-06-15T08:53:46.544" v="2826"/>
          <ac:picMkLst>
            <pc:docMk/>
            <pc:sldMk cId="1063228745" sldId="282"/>
            <ac:picMk id="5" creationId="{AB7C0AD2-CC24-AC1B-55E0-52E1DA53B190}"/>
          </ac:picMkLst>
        </pc:picChg>
        <pc:picChg chg="add del mod ord">
          <ac:chgData name="Lee Shuteng Chen" userId="f5883c314f6073e7" providerId="LiveId" clId="{6D218102-C2CB-4A27-AF7B-DF52A2ABAF61}" dt="2024-06-15T09:08:35.774" v="3400" actId="478"/>
          <ac:picMkLst>
            <pc:docMk/>
            <pc:sldMk cId="1063228745" sldId="282"/>
            <ac:picMk id="6" creationId="{8274F40D-C445-43ED-B387-80473CC8A2F6}"/>
          </ac:picMkLst>
        </pc:picChg>
        <pc:picChg chg="add mod">
          <ac:chgData name="Lee Shuteng Chen" userId="f5883c314f6073e7" providerId="LiveId" clId="{6D218102-C2CB-4A27-AF7B-DF52A2ABAF61}" dt="2024-06-15T09:08:35.011" v="3399" actId="14100"/>
          <ac:picMkLst>
            <pc:docMk/>
            <pc:sldMk cId="1063228745" sldId="282"/>
            <ac:picMk id="2050" creationId="{040B0D05-D69B-B384-FD4A-AD79F78E11CD}"/>
          </ac:picMkLst>
        </pc:picChg>
        <pc:picChg chg="add del mod">
          <ac:chgData name="Lee Shuteng Chen" userId="f5883c314f6073e7" providerId="LiveId" clId="{6D218102-C2CB-4A27-AF7B-DF52A2ABAF61}" dt="2024-06-15T09:08:55.591" v="3404" actId="478"/>
          <ac:picMkLst>
            <pc:docMk/>
            <pc:sldMk cId="1063228745" sldId="282"/>
            <ac:picMk id="2052" creationId="{BE3C531B-312A-2ECE-9921-21BA4CB16595}"/>
          </ac:picMkLst>
        </pc:picChg>
      </pc:sldChg>
      <pc:sldChg chg="addSp delSp modSp add mod">
        <pc:chgData name="Lee Shuteng Chen" userId="f5883c314f6073e7" providerId="LiveId" clId="{6D218102-C2CB-4A27-AF7B-DF52A2ABAF61}" dt="2024-06-15T09:21:58.397" v="3919" actId="20577"/>
        <pc:sldMkLst>
          <pc:docMk/>
          <pc:sldMk cId="2079371680" sldId="283"/>
        </pc:sldMkLst>
        <pc:spChg chg="mod">
          <ac:chgData name="Lee Shuteng Chen" userId="f5883c314f6073e7" providerId="LiveId" clId="{6D218102-C2CB-4A27-AF7B-DF52A2ABAF61}" dt="2024-06-15T09:21:58.397" v="3919" actId="20577"/>
          <ac:spMkLst>
            <pc:docMk/>
            <pc:sldMk cId="2079371680" sldId="283"/>
            <ac:spMk id="2" creationId="{00000000-0000-0000-0000-000000000000}"/>
          </ac:spMkLst>
        </pc:spChg>
        <pc:spChg chg="del">
          <ac:chgData name="Lee Shuteng Chen" userId="f5883c314f6073e7" providerId="LiveId" clId="{6D218102-C2CB-4A27-AF7B-DF52A2ABAF61}" dt="2024-06-15T09:12:21.794" v="3425" actId="478"/>
          <ac:spMkLst>
            <pc:docMk/>
            <pc:sldMk cId="2079371680" sldId="283"/>
            <ac:spMk id="5" creationId="{00000000-0000-0000-0000-000000000000}"/>
          </ac:spMkLst>
        </pc:spChg>
        <pc:spChg chg="del">
          <ac:chgData name="Lee Shuteng Chen" userId="f5883c314f6073e7" providerId="LiveId" clId="{6D218102-C2CB-4A27-AF7B-DF52A2ABAF61}" dt="2024-06-15T09:12:16.565" v="3423" actId="478"/>
          <ac:spMkLst>
            <pc:docMk/>
            <pc:sldMk cId="2079371680" sldId="283"/>
            <ac:spMk id="35" creationId="{00000000-0000-0000-0000-000000000000}"/>
          </ac:spMkLst>
        </pc:spChg>
        <pc:spChg chg="del">
          <ac:chgData name="Lee Shuteng Chen" userId="f5883c314f6073e7" providerId="LiveId" clId="{6D218102-C2CB-4A27-AF7B-DF52A2ABAF61}" dt="2024-06-15T09:12:16.565" v="3423" actId="478"/>
          <ac:spMkLst>
            <pc:docMk/>
            <pc:sldMk cId="2079371680" sldId="283"/>
            <ac:spMk id="36" creationId="{00000000-0000-0000-0000-000000000000}"/>
          </ac:spMkLst>
        </pc:spChg>
        <pc:spChg chg="del">
          <ac:chgData name="Lee Shuteng Chen" userId="f5883c314f6073e7" providerId="LiveId" clId="{6D218102-C2CB-4A27-AF7B-DF52A2ABAF61}" dt="2024-06-15T09:12:16.565" v="3423" actId="478"/>
          <ac:spMkLst>
            <pc:docMk/>
            <pc:sldMk cId="2079371680" sldId="283"/>
            <ac:spMk id="37" creationId="{00000000-0000-0000-0000-000000000000}"/>
          </ac:spMkLst>
        </pc:spChg>
        <pc:spChg chg="del">
          <ac:chgData name="Lee Shuteng Chen" userId="f5883c314f6073e7" providerId="LiveId" clId="{6D218102-C2CB-4A27-AF7B-DF52A2ABAF61}" dt="2024-06-15T09:12:16.565" v="3423" actId="478"/>
          <ac:spMkLst>
            <pc:docMk/>
            <pc:sldMk cId="2079371680" sldId="283"/>
            <ac:spMk id="38" creationId="{00000000-0000-0000-0000-000000000000}"/>
          </ac:spMkLst>
        </pc:spChg>
        <pc:spChg chg="del">
          <ac:chgData name="Lee Shuteng Chen" userId="f5883c314f6073e7" providerId="LiveId" clId="{6D218102-C2CB-4A27-AF7B-DF52A2ABAF61}" dt="2024-06-15T09:12:16.565" v="3423" actId="478"/>
          <ac:spMkLst>
            <pc:docMk/>
            <pc:sldMk cId="2079371680" sldId="283"/>
            <ac:spMk id="39" creationId="{00000000-0000-0000-0000-000000000000}"/>
          </ac:spMkLst>
        </pc:spChg>
        <pc:spChg chg="del">
          <ac:chgData name="Lee Shuteng Chen" userId="f5883c314f6073e7" providerId="LiveId" clId="{6D218102-C2CB-4A27-AF7B-DF52A2ABAF61}" dt="2024-06-15T09:12:16.565" v="3423" actId="478"/>
          <ac:spMkLst>
            <pc:docMk/>
            <pc:sldMk cId="2079371680" sldId="283"/>
            <ac:spMk id="40" creationId="{00000000-0000-0000-0000-000000000000}"/>
          </ac:spMkLst>
        </pc:spChg>
        <pc:spChg chg="del">
          <ac:chgData name="Lee Shuteng Chen" userId="f5883c314f6073e7" providerId="LiveId" clId="{6D218102-C2CB-4A27-AF7B-DF52A2ABAF61}" dt="2024-06-15T09:12:16.565" v="3423" actId="478"/>
          <ac:spMkLst>
            <pc:docMk/>
            <pc:sldMk cId="2079371680" sldId="283"/>
            <ac:spMk id="41" creationId="{00000000-0000-0000-0000-000000000000}"/>
          </ac:spMkLst>
        </pc:spChg>
        <pc:spChg chg="del">
          <ac:chgData name="Lee Shuteng Chen" userId="f5883c314f6073e7" providerId="LiveId" clId="{6D218102-C2CB-4A27-AF7B-DF52A2ABAF61}" dt="2024-06-15T09:12:16.565" v="3423" actId="478"/>
          <ac:spMkLst>
            <pc:docMk/>
            <pc:sldMk cId="2079371680" sldId="283"/>
            <ac:spMk id="42" creationId="{00000000-0000-0000-0000-000000000000}"/>
          </ac:spMkLst>
        </pc:spChg>
        <pc:picChg chg="add mod">
          <ac:chgData name="Lee Shuteng Chen" userId="f5883c314f6073e7" providerId="LiveId" clId="{6D218102-C2CB-4A27-AF7B-DF52A2ABAF61}" dt="2024-06-15T09:14:10.659" v="3432" actId="14100"/>
          <ac:picMkLst>
            <pc:docMk/>
            <pc:sldMk cId="2079371680" sldId="283"/>
            <ac:picMk id="7" creationId="{C7FE4682-281A-ED76-3AD9-EB104B87732C}"/>
          </ac:picMkLst>
        </pc:picChg>
        <pc:picChg chg="del">
          <ac:chgData name="Lee Shuteng Chen" userId="f5883c314f6073e7" providerId="LiveId" clId="{6D218102-C2CB-4A27-AF7B-DF52A2ABAF61}" dt="2024-06-15T09:12:18.540" v="3424" actId="478"/>
          <ac:picMkLst>
            <pc:docMk/>
            <pc:sldMk cId="2079371680" sldId="283"/>
            <ac:picMk id="9" creationId="{00000000-0000-0000-0000-000000000000}"/>
          </ac:picMkLst>
        </pc:picChg>
      </pc:sldChg>
      <pc:sldChg chg="delSp modSp add mod">
        <pc:chgData name="Lee Shuteng Chen" userId="f5883c314f6073e7" providerId="LiveId" clId="{6D218102-C2CB-4A27-AF7B-DF52A2ABAF61}" dt="2024-06-15T09:20:40.843" v="3908" actId="1035"/>
        <pc:sldMkLst>
          <pc:docMk/>
          <pc:sldMk cId="3085079520" sldId="284"/>
        </pc:sldMkLst>
        <pc:spChg chg="mod">
          <ac:chgData name="Lee Shuteng Chen" userId="f5883c314f6073e7" providerId="LiveId" clId="{6D218102-C2CB-4A27-AF7B-DF52A2ABAF61}" dt="2024-06-15T09:17:02.579" v="3481" actId="20577"/>
          <ac:spMkLst>
            <pc:docMk/>
            <pc:sldMk cId="3085079520" sldId="284"/>
            <ac:spMk id="2" creationId="{00000000-0000-0000-0000-000000000000}"/>
          </ac:spMkLst>
        </pc:spChg>
        <pc:spChg chg="del mod">
          <ac:chgData name="Lee Shuteng Chen" userId="f5883c314f6073e7" providerId="LiveId" clId="{6D218102-C2CB-4A27-AF7B-DF52A2ABAF61}" dt="2024-06-15T09:15:13.472" v="3437"/>
          <ac:spMkLst>
            <pc:docMk/>
            <pc:sldMk cId="3085079520" sldId="284"/>
            <ac:spMk id="5" creationId="{00000000-0000-0000-0000-000000000000}"/>
          </ac:spMkLst>
        </pc:spChg>
        <pc:spChg chg="mod">
          <ac:chgData name="Lee Shuteng Chen" userId="f5883c314f6073e7" providerId="LiveId" clId="{6D218102-C2CB-4A27-AF7B-DF52A2ABAF61}" dt="2024-06-15T09:18:47.344" v="3552" actId="1038"/>
          <ac:spMkLst>
            <pc:docMk/>
            <pc:sldMk cId="3085079520" sldId="284"/>
            <ac:spMk id="35" creationId="{00000000-0000-0000-0000-000000000000}"/>
          </ac:spMkLst>
        </pc:spChg>
        <pc:spChg chg="del mod">
          <ac:chgData name="Lee Shuteng Chen" userId="f5883c314f6073e7" providerId="LiveId" clId="{6D218102-C2CB-4A27-AF7B-DF52A2ABAF61}" dt="2024-06-15T09:15:15.245" v="3438" actId="478"/>
          <ac:spMkLst>
            <pc:docMk/>
            <pc:sldMk cId="3085079520" sldId="284"/>
            <ac:spMk id="36" creationId="{00000000-0000-0000-0000-000000000000}"/>
          </ac:spMkLst>
        </pc:spChg>
        <pc:spChg chg="mod">
          <ac:chgData name="Lee Shuteng Chen" userId="f5883c314f6073e7" providerId="LiveId" clId="{6D218102-C2CB-4A27-AF7B-DF52A2ABAF61}" dt="2024-06-15T09:18:54.008" v="3557" actId="1038"/>
          <ac:spMkLst>
            <pc:docMk/>
            <pc:sldMk cId="3085079520" sldId="284"/>
            <ac:spMk id="37" creationId="{00000000-0000-0000-0000-000000000000}"/>
          </ac:spMkLst>
        </pc:spChg>
        <pc:spChg chg="mod">
          <ac:chgData name="Lee Shuteng Chen" userId="f5883c314f6073e7" providerId="LiveId" clId="{6D218102-C2CB-4A27-AF7B-DF52A2ABAF61}" dt="2024-06-15T09:20:34.393" v="3907" actId="1035"/>
          <ac:spMkLst>
            <pc:docMk/>
            <pc:sldMk cId="3085079520" sldId="284"/>
            <ac:spMk id="38" creationId="{00000000-0000-0000-0000-000000000000}"/>
          </ac:spMkLst>
        </pc:spChg>
        <pc:spChg chg="mod">
          <ac:chgData name="Lee Shuteng Chen" userId="f5883c314f6073e7" providerId="LiveId" clId="{6D218102-C2CB-4A27-AF7B-DF52A2ABAF61}" dt="2024-06-15T09:20:40.843" v="3908" actId="1035"/>
          <ac:spMkLst>
            <pc:docMk/>
            <pc:sldMk cId="3085079520" sldId="284"/>
            <ac:spMk id="39" creationId="{00000000-0000-0000-0000-000000000000}"/>
          </ac:spMkLst>
        </pc:spChg>
        <pc:spChg chg="mod">
          <ac:chgData name="Lee Shuteng Chen" userId="f5883c314f6073e7" providerId="LiveId" clId="{6D218102-C2CB-4A27-AF7B-DF52A2ABAF61}" dt="2024-06-15T09:19:53.733" v="3813" actId="1035"/>
          <ac:spMkLst>
            <pc:docMk/>
            <pc:sldMk cId="3085079520" sldId="284"/>
            <ac:spMk id="40" creationId="{00000000-0000-0000-0000-000000000000}"/>
          </ac:spMkLst>
        </pc:spChg>
        <pc:spChg chg="mod">
          <ac:chgData name="Lee Shuteng Chen" userId="f5883c314f6073e7" providerId="LiveId" clId="{6D218102-C2CB-4A27-AF7B-DF52A2ABAF61}" dt="2024-06-15T09:19:12.573" v="3639" actId="1035"/>
          <ac:spMkLst>
            <pc:docMk/>
            <pc:sldMk cId="3085079520" sldId="284"/>
            <ac:spMk id="41" creationId="{00000000-0000-0000-0000-000000000000}"/>
          </ac:spMkLst>
        </pc:spChg>
        <pc:spChg chg="mod">
          <ac:chgData name="Lee Shuteng Chen" userId="f5883c314f6073e7" providerId="LiveId" clId="{6D218102-C2CB-4A27-AF7B-DF52A2ABAF61}" dt="2024-06-15T09:19:29.063" v="3721" actId="1038"/>
          <ac:spMkLst>
            <pc:docMk/>
            <pc:sldMk cId="3085079520" sldId="284"/>
            <ac:spMk id="42" creationId="{00000000-0000-0000-0000-000000000000}"/>
          </ac:spMkLst>
        </pc:spChg>
        <pc:picChg chg="mod ord">
          <ac:chgData name="Lee Shuteng Chen" userId="f5883c314f6073e7" providerId="LiveId" clId="{6D218102-C2CB-4A27-AF7B-DF52A2ABAF61}" dt="2024-06-15T09:18:39.215" v="3544" actId="167"/>
          <ac:picMkLst>
            <pc:docMk/>
            <pc:sldMk cId="3085079520" sldId="284"/>
            <ac:picMk id="9" creationId="{00000000-0000-0000-0000-000000000000}"/>
          </ac:picMkLst>
        </pc:picChg>
      </pc:sldChg>
      <pc:sldChg chg="addSp delSp modSp add mod">
        <pc:chgData name="Lee Shuteng Chen" userId="f5883c314f6073e7" providerId="LiveId" clId="{6D218102-C2CB-4A27-AF7B-DF52A2ABAF61}" dt="2024-06-15T10:02:20.708" v="4356" actId="255"/>
        <pc:sldMkLst>
          <pc:docMk/>
          <pc:sldMk cId="1716569243" sldId="285"/>
        </pc:sldMkLst>
        <pc:spChg chg="mod">
          <ac:chgData name="Lee Shuteng Chen" userId="f5883c314f6073e7" providerId="LiveId" clId="{6D218102-C2CB-4A27-AF7B-DF52A2ABAF61}" dt="2024-06-15T09:39:08.263" v="4009" actId="20577"/>
          <ac:spMkLst>
            <pc:docMk/>
            <pc:sldMk cId="1716569243" sldId="285"/>
            <ac:spMk id="2" creationId="{00000000-0000-0000-0000-000000000000}"/>
          </ac:spMkLst>
        </pc:spChg>
        <pc:spChg chg="mod">
          <ac:chgData name="Lee Shuteng Chen" userId="f5883c314f6073e7" providerId="LiveId" clId="{6D218102-C2CB-4A27-AF7B-DF52A2ABAF61}" dt="2024-06-15T10:02:20.708" v="4356" actId="255"/>
          <ac:spMkLst>
            <pc:docMk/>
            <pc:sldMk cId="1716569243" sldId="285"/>
            <ac:spMk id="3" creationId="{00000000-0000-0000-0000-000000000000}"/>
          </ac:spMkLst>
        </pc:spChg>
        <pc:picChg chg="del">
          <ac:chgData name="Lee Shuteng Chen" userId="f5883c314f6073e7" providerId="LiveId" clId="{6D218102-C2CB-4A27-AF7B-DF52A2ABAF61}" dt="2024-06-15T09:35:16.537" v="3934" actId="478"/>
          <ac:picMkLst>
            <pc:docMk/>
            <pc:sldMk cId="1716569243" sldId="285"/>
            <ac:picMk id="6" creationId="{8274F40D-C445-43ED-B387-80473CC8A2F6}"/>
          </ac:picMkLst>
        </pc:picChg>
        <pc:picChg chg="add mod">
          <ac:chgData name="Lee Shuteng Chen" userId="f5883c314f6073e7" providerId="LiveId" clId="{6D218102-C2CB-4A27-AF7B-DF52A2ABAF61}" dt="2024-06-15T10:02:01.743" v="4280" actId="14100"/>
          <ac:picMkLst>
            <pc:docMk/>
            <pc:sldMk cId="1716569243" sldId="285"/>
            <ac:picMk id="7" creationId="{044B96A8-1FE7-2B1A-C38C-669B3360ED5C}"/>
          </ac:picMkLst>
        </pc:picChg>
        <pc:picChg chg="add del mod">
          <ac:chgData name="Lee Shuteng Chen" userId="f5883c314f6073e7" providerId="LiveId" clId="{6D218102-C2CB-4A27-AF7B-DF52A2ABAF61}" dt="2024-06-15T09:42:24.014" v="4120" actId="478"/>
          <ac:picMkLst>
            <pc:docMk/>
            <pc:sldMk cId="1716569243" sldId="285"/>
            <ac:picMk id="3074" creationId="{2E0D3DF3-9BBC-A43A-F0FD-9F225A7F1788}"/>
          </ac:picMkLst>
        </pc:picChg>
      </pc:sldChg>
      <pc:sldChg chg="modSp add mod">
        <pc:chgData name="Lee Shuteng Chen" userId="f5883c314f6073e7" providerId="LiveId" clId="{6D218102-C2CB-4A27-AF7B-DF52A2ABAF61}" dt="2024-06-15T09:55:40.944" v="4205" actId="1037"/>
        <pc:sldMkLst>
          <pc:docMk/>
          <pc:sldMk cId="1252822551" sldId="286"/>
        </pc:sldMkLst>
        <pc:spChg chg="mod">
          <ac:chgData name="Lee Shuteng Chen" userId="f5883c314f6073e7" providerId="LiveId" clId="{6D218102-C2CB-4A27-AF7B-DF52A2ABAF61}" dt="2024-06-15T09:40:28.265" v="4015" actId="20577"/>
          <ac:spMkLst>
            <pc:docMk/>
            <pc:sldMk cId="1252822551" sldId="286"/>
            <ac:spMk id="2" creationId="{00000000-0000-0000-0000-000000000000}"/>
          </ac:spMkLst>
        </pc:spChg>
        <pc:spChg chg="mod">
          <ac:chgData name="Lee Shuteng Chen" userId="f5883c314f6073e7" providerId="LiveId" clId="{6D218102-C2CB-4A27-AF7B-DF52A2ABAF61}" dt="2024-06-15T09:40:44.483" v="4031" actId="20577"/>
          <ac:spMkLst>
            <pc:docMk/>
            <pc:sldMk cId="1252822551" sldId="286"/>
            <ac:spMk id="3" creationId="{00000000-0000-0000-0000-000000000000}"/>
          </ac:spMkLst>
        </pc:spChg>
        <pc:picChg chg="mod">
          <ac:chgData name="Lee Shuteng Chen" userId="f5883c314f6073e7" providerId="LiveId" clId="{6D218102-C2CB-4A27-AF7B-DF52A2ABAF61}" dt="2024-06-15T09:55:40.944" v="4205" actId="1037"/>
          <ac:picMkLst>
            <pc:docMk/>
            <pc:sldMk cId="1252822551" sldId="286"/>
            <ac:picMk id="3074" creationId="{2E0D3DF3-9BBC-A43A-F0FD-9F225A7F1788}"/>
          </ac:picMkLst>
        </pc:picChg>
      </pc:sldChg>
      <pc:sldChg chg="addSp delSp modSp add mod">
        <pc:chgData name="Lee Shuteng Chen" userId="f5883c314f6073e7" providerId="LiveId" clId="{6D218102-C2CB-4A27-AF7B-DF52A2ABAF61}" dt="2024-06-15T09:52:58.530" v="4154" actId="14100"/>
        <pc:sldMkLst>
          <pc:docMk/>
          <pc:sldMk cId="2477100736" sldId="287"/>
        </pc:sldMkLst>
        <pc:spChg chg="mod">
          <ac:chgData name="Lee Shuteng Chen" userId="f5883c314f6073e7" providerId="LiveId" clId="{6D218102-C2CB-4A27-AF7B-DF52A2ABAF61}" dt="2024-06-15T09:49:29.501" v="4139" actId="20577"/>
          <ac:spMkLst>
            <pc:docMk/>
            <pc:sldMk cId="2477100736" sldId="287"/>
            <ac:spMk id="2" creationId="{00000000-0000-0000-0000-000000000000}"/>
          </ac:spMkLst>
        </pc:spChg>
        <pc:spChg chg="mod">
          <ac:chgData name="Lee Shuteng Chen" userId="f5883c314f6073e7" providerId="LiveId" clId="{6D218102-C2CB-4A27-AF7B-DF52A2ABAF61}" dt="2024-06-15T09:52:00.710" v="4147" actId="6549"/>
          <ac:spMkLst>
            <pc:docMk/>
            <pc:sldMk cId="2477100736" sldId="287"/>
            <ac:spMk id="3" creationId="{00000000-0000-0000-0000-000000000000}"/>
          </ac:spMkLst>
        </pc:spChg>
        <pc:picChg chg="del">
          <ac:chgData name="Lee Shuteng Chen" userId="f5883c314f6073e7" providerId="LiveId" clId="{6D218102-C2CB-4A27-AF7B-DF52A2ABAF61}" dt="2024-06-15T09:51:15.785" v="4145" actId="478"/>
          <ac:picMkLst>
            <pc:docMk/>
            <pc:sldMk cId="2477100736" sldId="287"/>
            <ac:picMk id="3074" creationId="{2E0D3DF3-9BBC-A43A-F0FD-9F225A7F1788}"/>
          </ac:picMkLst>
        </pc:picChg>
        <pc:picChg chg="add mod">
          <ac:chgData name="Lee Shuteng Chen" userId="f5883c314f6073e7" providerId="LiveId" clId="{6D218102-C2CB-4A27-AF7B-DF52A2ABAF61}" dt="2024-06-15T09:52:58.530" v="4154" actId="14100"/>
          <ac:picMkLst>
            <pc:docMk/>
            <pc:sldMk cId="2477100736" sldId="287"/>
            <ac:picMk id="4098" creationId="{C194DFD4-CEED-C10A-E267-E32BFCF14887}"/>
          </ac:picMkLst>
        </pc:picChg>
      </pc:sldChg>
      <pc:sldChg chg="addSp delSp modSp add mod">
        <pc:chgData name="Lee Shuteng Chen" userId="f5883c314f6073e7" providerId="LiveId" clId="{6D218102-C2CB-4A27-AF7B-DF52A2ABAF61}" dt="2024-06-15T09:55:28.763" v="4191" actId="14100"/>
        <pc:sldMkLst>
          <pc:docMk/>
          <pc:sldMk cId="2761303704" sldId="288"/>
        </pc:sldMkLst>
        <pc:spChg chg="mod">
          <ac:chgData name="Lee Shuteng Chen" userId="f5883c314f6073e7" providerId="LiveId" clId="{6D218102-C2CB-4A27-AF7B-DF52A2ABAF61}" dt="2024-06-15T09:53:17.514" v="4162" actId="20577"/>
          <ac:spMkLst>
            <pc:docMk/>
            <pc:sldMk cId="2761303704" sldId="288"/>
            <ac:spMk id="2" creationId="{00000000-0000-0000-0000-000000000000}"/>
          </ac:spMkLst>
        </pc:spChg>
        <pc:spChg chg="mod">
          <ac:chgData name="Lee Shuteng Chen" userId="f5883c314f6073e7" providerId="LiveId" clId="{6D218102-C2CB-4A27-AF7B-DF52A2ABAF61}" dt="2024-06-15T09:54:14.063" v="4163"/>
          <ac:spMkLst>
            <pc:docMk/>
            <pc:sldMk cId="2761303704" sldId="288"/>
            <ac:spMk id="3" creationId="{00000000-0000-0000-0000-000000000000}"/>
          </ac:spMkLst>
        </pc:spChg>
        <pc:picChg chg="del">
          <ac:chgData name="Lee Shuteng Chen" userId="f5883c314f6073e7" providerId="LiveId" clId="{6D218102-C2CB-4A27-AF7B-DF52A2ABAF61}" dt="2024-06-15T09:54:32.169" v="4164" actId="478"/>
          <ac:picMkLst>
            <pc:docMk/>
            <pc:sldMk cId="2761303704" sldId="288"/>
            <ac:picMk id="4098" creationId="{C194DFD4-CEED-C10A-E267-E32BFCF14887}"/>
          </ac:picMkLst>
        </pc:picChg>
        <pc:picChg chg="add mod">
          <ac:chgData name="Lee Shuteng Chen" userId="f5883c314f6073e7" providerId="LiveId" clId="{6D218102-C2CB-4A27-AF7B-DF52A2ABAF61}" dt="2024-06-15T09:55:28.763" v="4191" actId="14100"/>
          <ac:picMkLst>
            <pc:docMk/>
            <pc:sldMk cId="2761303704" sldId="288"/>
            <ac:picMk id="6146" creationId="{5BD6A94F-488F-5ECE-BE32-548C78E50B5F}"/>
          </ac:picMkLst>
        </pc:picChg>
      </pc:sldChg>
      <pc:sldChg chg="addSp delSp modSp add mod">
        <pc:chgData name="Lee Shuteng Chen" userId="f5883c314f6073e7" providerId="LiveId" clId="{6D218102-C2CB-4A27-AF7B-DF52A2ABAF61}" dt="2024-06-15T10:36:09.262" v="4646" actId="14100"/>
        <pc:sldMkLst>
          <pc:docMk/>
          <pc:sldMk cId="1835227828" sldId="289"/>
        </pc:sldMkLst>
        <pc:spChg chg="mod">
          <ac:chgData name="Lee Shuteng Chen" userId="f5883c314f6073e7" providerId="LiveId" clId="{6D218102-C2CB-4A27-AF7B-DF52A2ABAF61}" dt="2024-06-15T09:56:21.919" v="4216" actId="20577"/>
          <ac:spMkLst>
            <pc:docMk/>
            <pc:sldMk cId="1835227828" sldId="289"/>
            <ac:spMk id="2" creationId="{00000000-0000-0000-0000-000000000000}"/>
          </ac:spMkLst>
        </pc:spChg>
        <pc:spChg chg="mod">
          <ac:chgData name="Lee Shuteng Chen" userId="f5883c314f6073e7" providerId="LiveId" clId="{6D218102-C2CB-4A27-AF7B-DF52A2ABAF61}" dt="2024-06-15T10:35:51.992" v="4625" actId="20577"/>
          <ac:spMkLst>
            <pc:docMk/>
            <pc:sldMk cId="1835227828" sldId="289"/>
            <ac:spMk id="3" creationId="{00000000-0000-0000-0000-000000000000}"/>
          </ac:spMkLst>
        </pc:spChg>
        <pc:picChg chg="del">
          <ac:chgData name="Lee Shuteng Chen" userId="f5883c314f6073e7" providerId="LiveId" clId="{6D218102-C2CB-4A27-AF7B-DF52A2ABAF61}" dt="2024-06-15T09:56:47.150" v="4221" actId="478"/>
          <ac:picMkLst>
            <pc:docMk/>
            <pc:sldMk cId="1835227828" sldId="289"/>
            <ac:picMk id="6146" creationId="{5BD6A94F-488F-5ECE-BE32-548C78E50B5F}"/>
          </ac:picMkLst>
        </pc:picChg>
        <pc:picChg chg="add mod">
          <ac:chgData name="Lee Shuteng Chen" userId="f5883c314f6073e7" providerId="LiveId" clId="{6D218102-C2CB-4A27-AF7B-DF52A2ABAF61}" dt="2024-06-15T10:36:09.262" v="4646" actId="14100"/>
          <ac:picMkLst>
            <pc:docMk/>
            <pc:sldMk cId="1835227828" sldId="289"/>
            <ac:picMk id="7170" creationId="{F4196A3C-0FD2-0528-C17F-D086C3B94789}"/>
          </ac:picMkLst>
        </pc:picChg>
      </pc:sldChg>
      <pc:sldChg chg="delSp modSp add mod">
        <pc:chgData name="Lee Shuteng Chen" userId="f5883c314f6073e7" providerId="LiveId" clId="{6D218102-C2CB-4A27-AF7B-DF52A2ABAF61}" dt="2024-06-15T10:34:15.235" v="4612" actId="20577"/>
        <pc:sldMkLst>
          <pc:docMk/>
          <pc:sldMk cId="2517807751" sldId="290"/>
        </pc:sldMkLst>
        <pc:spChg chg="mod">
          <ac:chgData name="Lee Shuteng Chen" userId="f5883c314f6073e7" providerId="LiveId" clId="{6D218102-C2CB-4A27-AF7B-DF52A2ABAF61}" dt="2024-06-15T09:58:18.029" v="4236" actId="20577"/>
          <ac:spMkLst>
            <pc:docMk/>
            <pc:sldMk cId="2517807751" sldId="290"/>
            <ac:spMk id="2" creationId="{00000000-0000-0000-0000-000000000000}"/>
          </ac:spMkLst>
        </pc:spChg>
        <pc:spChg chg="mod">
          <ac:chgData name="Lee Shuteng Chen" userId="f5883c314f6073e7" providerId="LiveId" clId="{6D218102-C2CB-4A27-AF7B-DF52A2ABAF61}" dt="2024-06-15T10:34:15.235" v="4612" actId="20577"/>
          <ac:spMkLst>
            <pc:docMk/>
            <pc:sldMk cId="2517807751" sldId="290"/>
            <ac:spMk id="3" creationId="{00000000-0000-0000-0000-000000000000}"/>
          </ac:spMkLst>
        </pc:spChg>
        <pc:picChg chg="del">
          <ac:chgData name="Lee Shuteng Chen" userId="f5883c314f6073e7" providerId="LiveId" clId="{6D218102-C2CB-4A27-AF7B-DF52A2ABAF61}" dt="2024-06-15T10:16:57.044" v="4372" actId="478"/>
          <ac:picMkLst>
            <pc:docMk/>
            <pc:sldMk cId="2517807751" sldId="290"/>
            <ac:picMk id="7170" creationId="{F4196A3C-0FD2-0528-C17F-D086C3B94789}"/>
          </ac:picMkLst>
        </pc:picChg>
      </pc:sldChg>
      <pc:sldChg chg="delSp modSp add mod">
        <pc:chgData name="Lee Shuteng Chen" userId="f5883c314f6073e7" providerId="LiveId" clId="{6D218102-C2CB-4A27-AF7B-DF52A2ABAF61}" dt="2024-06-15T10:01:03.518" v="4255" actId="21"/>
        <pc:sldMkLst>
          <pc:docMk/>
          <pc:sldMk cId="4040633179" sldId="291"/>
        </pc:sldMkLst>
        <pc:spChg chg="mod">
          <ac:chgData name="Lee Shuteng Chen" userId="f5883c314f6073e7" providerId="LiveId" clId="{6D218102-C2CB-4A27-AF7B-DF52A2ABAF61}" dt="2024-06-15T09:59:45.688" v="4245" actId="20577"/>
          <ac:spMkLst>
            <pc:docMk/>
            <pc:sldMk cId="4040633179" sldId="291"/>
            <ac:spMk id="2" creationId="{00000000-0000-0000-0000-000000000000}"/>
          </ac:spMkLst>
        </pc:spChg>
        <pc:spChg chg="mod">
          <ac:chgData name="Lee Shuteng Chen" userId="f5883c314f6073e7" providerId="LiveId" clId="{6D218102-C2CB-4A27-AF7B-DF52A2ABAF61}" dt="2024-06-15T10:01:03.518" v="4255" actId="21"/>
          <ac:spMkLst>
            <pc:docMk/>
            <pc:sldMk cId="4040633179" sldId="291"/>
            <ac:spMk id="3" creationId="{00000000-0000-0000-0000-000000000000}"/>
          </ac:spMkLst>
        </pc:spChg>
        <pc:picChg chg="del">
          <ac:chgData name="Lee Shuteng Chen" userId="f5883c314f6073e7" providerId="LiveId" clId="{6D218102-C2CB-4A27-AF7B-DF52A2ABAF61}" dt="2024-06-15T10:00:55.988" v="4252" actId="478"/>
          <ac:picMkLst>
            <pc:docMk/>
            <pc:sldMk cId="4040633179" sldId="291"/>
            <ac:picMk id="7170" creationId="{F4196A3C-0FD2-0528-C17F-D086C3B94789}"/>
          </ac:picMkLst>
        </pc:picChg>
      </pc:sldChg>
    </pc:docChg>
  </pc:docChgLst>
  <pc:docChgLst>
    <pc:chgData name="Lee Shuteng Chen" userId="f5883c314f6073e7" providerId="LiveId" clId="{C0596606-3DF6-4531-829B-7582E2041163}"/>
    <pc:docChg chg="undo redo custSel addSld delSld modSld sldOrd">
      <pc:chgData name="Lee Shuteng Chen" userId="f5883c314f6073e7" providerId="LiveId" clId="{C0596606-3DF6-4531-829B-7582E2041163}" dt="2024-08-07T06:37:13.192" v="24109" actId="20577"/>
      <pc:docMkLst>
        <pc:docMk/>
      </pc:docMkLst>
      <pc:sldChg chg="modSp mod">
        <pc:chgData name="Lee Shuteng Chen" userId="f5883c314f6073e7" providerId="LiveId" clId="{C0596606-3DF6-4531-829B-7582E2041163}" dt="2024-08-07T06:37:13.192" v="24109" actId="20577"/>
        <pc:sldMkLst>
          <pc:docMk/>
          <pc:sldMk cId="4211519419" sldId="275"/>
        </pc:sldMkLst>
        <pc:spChg chg="mod">
          <ac:chgData name="Lee Shuteng Chen" userId="f5883c314f6073e7" providerId="LiveId" clId="{C0596606-3DF6-4531-829B-7582E2041163}" dt="2024-07-02T03:50:59.960" v="15491" actId="20577"/>
          <ac:spMkLst>
            <pc:docMk/>
            <pc:sldMk cId="4211519419" sldId="275"/>
            <ac:spMk id="2" creationId="{00000000-0000-0000-0000-000000000000}"/>
          </ac:spMkLst>
        </pc:spChg>
        <pc:spChg chg="mod">
          <ac:chgData name="Lee Shuteng Chen" userId="f5883c314f6073e7" providerId="LiveId" clId="{C0596606-3DF6-4531-829B-7582E2041163}" dt="2024-08-07T06:37:13.192" v="24109" actId="20577"/>
          <ac:spMkLst>
            <pc:docMk/>
            <pc:sldMk cId="4211519419" sldId="275"/>
            <ac:spMk id="3" creationId="{00000000-0000-0000-0000-000000000000}"/>
          </ac:spMkLst>
        </pc:spChg>
      </pc:sldChg>
      <pc:sldChg chg="modSp mod">
        <pc:chgData name="Lee Shuteng Chen" userId="f5883c314f6073e7" providerId="LiveId" clId="{C0596606-3DF6-4531-829B-7582E2041163}" dt="2024-06-20T06:01:41.324" v="33" actId="20577"/>
        <pc:sldMkLst>
          <pc:docMk/>
          <pc:sldMk cId="1222776396" sldId="292"/>
        </pc:sldMkLst>
        <pc:spChg chg="mod">
          <ac:chgData name="Lee Shuteng Chen" userId="f5883c314f6073e7" providerId="LiveId" clId="{C0596606-3DF6-4531-829B-7582E2041163}" dt="2024-06-20T06:01:41.324" v="33" actId="20577"/>
          <ac:spMkLst>
            <pc:docMk/>
            <pc:sldMk cId="1222776396" sldId="292"/>
            <ac:spMk id="2" creationId="{32CE576F-C863-75B1-D5B2-34F245EDF883}"/>
          </ac:spMkLst>
        </pc:spChg>
      </pc:sldChg>
      <pc:sldChg chg="modSp mod">
        <pc:chgData name="Lee Shuteng Chen" userId="f5883c314f6073e7" providerId="LiveId" clId="{C0596606-3DF6-4531-829B-7582E2041163}" dt="2024-07-27T08:26:05.674" v="22833" actId="20577"/>
        <pc:sldMkLst>
          <pc:docMk/>
          <pc:sldMk cId="1683777252" sldId="294"/>
        </pc:sldMkLst>
        <pc:spChg chg="mod">
          <ac:chgData name="Lee Shuteng Chen" userId="f5883c314f6073e7" providerId="LiveId" clId="{C0596606-3DF6-4531-829B-7582E2041163}" dt="2024-07-27T08:26:05.674" v="22833" actId="20577"/>
          <ac:spMkLst>
            <pc:docMk/>
            <pc:sldMk cId="1683777252" sldId="294"/>
            <ac:spMk id="3" creationId="{00000000-0000-0000-0000-000000000000}"/>
          </ac:spMkLst>
        </pc:spChg>
      </pc:sldChg>
      <pc:sldChg chg="del">
        <pc:chgData name="Lee Shuteng Chen" userId="f5883c314f6073e7" providerId="LiveId" clId="{C0596606-3DF6-4531-829B-7582E2041163}" dt="2024-06-20T06:05:50.114" v="336" actId="47"/>
        <pc:sldMkLst>
          <pc:docMk/>
          <pc:sldMk cId="930479698" sldId="369"/>
        </pc:sldMkLst>
      </pc:sldChg>
      <pc:sldChg chg="del">
        <pc:chgData name="Lee Shuteng Chen" userId="f5883c314f6073e7" providerId="LiveId" clId="{C0596606-3DF6-4531-829B-7582E2041163}" dt="2024-06-20T06:05:50.389" v="337" actId="47"/>
        <pc:sldMkLst>
          <pc:docMk/>
          <pc:sldMk cId="4033498837" sldId="370"/>
        </pc:sldMkLst>
      </pc:sldChg>
      <pc:sldChg chg="del">
        <pc:chgData name="Lee Shuteng Chen" userId="f5883c314f6073e7" providerId="LiveId" clId="{C0596606-3DF6-4531-829B-7582E2041163}" dt="2024-06-20T06:05:52.151" v="344" actId="47"/>
        <pc:sldMkLst>
          <pc:docMk/>
          <pc:sldMk cId="626517570" sldId="372"/>
        </pc:sldMkLst>
      </pc:sldChg>
      <pc:sldChg chg="del">
        <pc:chgData name="Lee Shuteng Chen" userId="f5883c314f6073e7" providerId="LiveId" clId="{C0596606-3DF6-4531-829B-7582E2041163}" dt="2024-06-20T06:05:50.629" v="338" actId="47"/>
        <pc:sldMkLst>
          <pc:docMk/>
          <pc:sldMk cId="2336582792" sldId="373"/>
        </pc:sldMkLst>
      </pc:sldChg>
      <pc:sldChg chg="del">
        <pc:chgData name="Lee Shuteng Chen" userId="f5883c314f6073e7" providerId="LiveId" clId="{C0596606-3DF6-4531-829B-7582E2041163}" dt="2024-06-20T06:05:50.934" v="339" actId="47"/>
        <pc:sldMkLst>
          <pc:docMk/>
          <pc:sldMk cId="2286196917" sldId="375"/>
        </pc:sldMkLst>
      </pc:sldChg>
      <pc:sldChg chg="del">
        <pc:chgData name="Lee Shuteng Chen" userId="f5883c314f6073e7" providerId="LiveId" clId="{C0596606-3DF6-4531-829B-7582E2041163}" dt="2024-06-20T06:05:51.224" v="340" actId="47"/>
        <pc:sldMkLst>
          <pc:docMk/>
          <pc:sldMk cId="1473011029" sldId="376"/>
        </pc:sldMkLst>
      </pc:sldChg>
      <pc:sldChg chg="del">
        <pc:chgData name="Lee Shuteng Chen" userId="f5883c314f6073e7" providerId="LiveId" clId="{C0596606-3DF6-4531-829B-7582E2041163}" dt="2024-06-20T06:05:51.489" v="341" actId="47"/>
        <pc:sldMkLst>
          <pc:docMk/>
          <pc:sldMk cId="830424155" sldId="377"/>
        </pc:sldMkLst>
      </pc:sldChg>
      <pc:sldChg chg="del">
        <pc:chgData name="Lee Shuteng Chen" userId="f5883c314f6073e7" providerId="LiveId" clId="{C0596606-3DF6-4531-829B-7582E2041163}" dt="2024-06-20T06:05:51.679" v="342" actId="47"/>
        <pc:sldMkLst>
          <pc:docMk/>
          <pc:sldMk cId="1405254107" sldId="378"/>
        </pc:sldMkLst>
      </pc:sldChg>
      <pc:sldChg chg="del">
        <pc:chgData name="Lee Shuteng Chen" userId="f5883c314f6073e7" providerId="LiveId" clId="{C0596606-3DF6-4531-829B-7582E2041163}" dt="2024-06-20T06:05:51.896" v="343" actId="47"/>
        <pc:sldMkLst>
          <pc:docMk/>
          <pc:sldMk cId="45195203" sldId="379"/>
        </pc:sldMkLst>
      </pc:sldChg>
      <pc:sldChg chg="del">
        <pc:chgData name="Lee Shuteng Chen" userId="f5883c314f6073e7" providerId="LiveId" clId="{C0596606-3DF6-4531-829B-7582E2041163}" dt="2024-06-20T06:05:52.518" v="345" actId="47"/>
        <pc:sldMkLst>
          <pc:docMk/>
          <pc:sldMk cId="1257381550" sldId="381"/>
        </pc:sldMkLst>
      </pc:sldChg>
      <pc:sldChg chg="del">
        <pc:chgData name="Lee Shuteng Chen" userId="f5883c314f6073e7" providerId="LiveId" clId="{C0596606-3DF6-4531-829B-7582E2041163}" dt="2024-06-20T06:05:52.729" v="346" actId="47"/>
        <pc:sldMkLst>
          <pc:docMk/>
          <pc:sldMk cId="1390477025" sldId="382"/>
        </pc:sldMkLst>
      </pc:sldChg>
      <pc:sldChg chg="del">
        <pc:chgData name="Lee Shuteng Chen" userId="f5883c314f6073e7" providerId="LiveId" clId="{C0596606-3DF6-4531-829B-7582E2041163}" dt="2024-06-20T06:05:52.884" v="347" actId="47"/>
        <pc:sldMkLst>
          <pc:docMk/>
          <pc:sldMk cId="3644408401" sldId="383"/>
        </pc:sldMkLst>
      </pc:sldChg>
      <pc:sldChg chg="del">
        <pc:chgData name="Lee Shuteng Chen" userId="f5883c314f6073e7" providerId="LiveId" clId="{C0596606-3DF6-4531-829B-7582E2041163}" dt="2024-06-20T06:05:53.046" v="348" actId="47"/>
        <pc:sldMkLst>
          <pc:docMk/>
          <pc:sldMk cId="2487629489" sldId="384"/>
        </pc:sldMkLst>
      </pc:sldChg>
      <pc:sldChg chg="del">
        <pc:chgData name="Lee Shuteng Chen" userId="f5883c314f6073e7" providerId="LiveId" clId="{C0596606-3DF6-4531-829B-7582E2041163}" dt="2024-06-20T06:05:53.194" v="349" actId="47"/>
        <pc:sldMkLst>
          <pc:docMk/>
          <pc:sldMk cId="2335091319" sldId="385"/>
        </pc:sldMkLst>
      </pc:sldChg>
      <pc:sldChg chg="del">
        <pc:chgData name="Lee Shuteng Chen" userId="f5883c314f6073e7" providerId="LiveId" clId="{C0596606-3DF6-4531-829B-7582E2041163}" dt="2024-06-20T06:05:53.344" v="350" actId="47"/>
        <pc:sldMkLst>
          <pc:docMk/>
          <pc:sldMk cId="1881548409" sldId="386"/>
        </pc:sldMkLst>
      </pc:sldChg>
      <pc:sldChg chg="del">
        <pc:chgData name="Lee Shuteng Chen" userId="f5883c314f6073e7" providerId="LiveId" clId="{C0596606-3DF6-4531-829B-7582E2041163}" dt="2024-06-20T06:05:53.619" v="351" actId="47"/>
        <pc:sldMkLst>
          <pc:docMk/>
          <pc:sldMk cId="120535166" sldId="387"/>
        </pc:sldMkLst>
      </pc:sldChg>
      <pc:sldChg chg="del">
        <pc:chgData name="Lee Shuteng Chen" userId="f5883c314f6073e7" providerId="LiveId" clId="{C0596606-3DF6-4531-829B-7582E2041163}" dt="2024-06-20T06:05:53.899" v="352" actId="47"/>
        <pc:sldMkLst>
          <pc:docMk/>
          <pc:sldMk cId="2802907507" sldId="388"/>
        </pc:sldMkLst>
      </pc:sldChg>
      <pc:sldChg chg="del">
        <pc:chgData name="Lee Shuteng Chen" userId="f5883c314f6073e7" providerId="LiveId" clId="{C0596606-3DF6-4531-829B-7582E2041163}" dt="2024-06-20T06:05:54.104" v="353" actId="47"/>
        <pc:sldMkLst>
          <pc:docMk/>
          <pc:sldMk cId="2301017958" sldId="389"/>
        </pc:sldMkLst>
      </pc:sldChg>
      <pc:sldChg chg="del">
        <pc:chgData name="Lee Shuteng Chen" userId="f5883c314f6073e7" providerId="LiveId" clId="{C0596606-3DF6-4531-829B-7582E2041163}" dt="2024-06-20T06:05:54.291" v="354" actId="47"/>
        <pc:sldMkLst>
          <pc:docMk/>
          <pc:sldMk cId="1412928218" sldId="390"/>
        </pc:sldMkLst>
      </pc:sldChg>
      <pc:sldChg chg="del">
        <pc:chgData name="Lee Shuteng Chen" userId="f5883c314f6073e7" providerId="LiveId" clId="{C0596606-3DF6-4531-829B-7582E2041163}" dt="2024-06-20T06:05:54.474" v="355" actId="47"/>
        <pc:sldMkLst>
          <pc:docMk/>
          <pc:sldMk cId="2414242991" sldId="391"/>
        </pc:sldMkLst>
      </pc:sldChg>
      <pc:sldChg chg="del">
        <pc:chgData name="Lee Shuteng Chen" userId="f5883c314f6073e7" providerId="LiveId" clId="{C0596606-3DF6-4531-829B-7582E2041163}" dt="2024-06-20T06:05:54.719" v="356" actId="47"/>
        <pc:sldMkLst>
          <pc:docMk/>
          <pc:sldMk cId="2322304276" sldId="392"/>
        </pc:sldMkLst>
      </pc:sldChg>
      <pc:sldChg chg="del">
        <pc:chgData name="Lee Shuteng Chen" userId="f5883c314f6073e7" providerId="LiveId" clId="{C0596606-3DF6-4531-829B-7582E2041163}" dt="2024-06-20T06:05:54.934" v="357" actId="47"/>
        <pc:sldMkLst>
          <pc:docMk/>
          <pc:sldMk cId="2507935343" sldId="393"/>
        </pc:sldMkLst>
      </pc:sldChg>
      <pc:sldChg chg="del">
        <pc:chgData name="Lee Shuteng Chen" userId="f5883c314f6073e7" providerId="LiveId" clId="{C0596606-3DF6-4531-829B-7582E2041163}" dt="2024-06-20T06:05:55.139" v="358" actId="47"/>
        <pc:sldMkLst>
          <pc:docMk/>
          <pc:sldMk cId="4102845893" sldId="394"/>
        </pc:sldMkLst>
      </pc:sldChg>
      <pc:sldChg chg="del">
        <pc:chgData name="Lee Shuteng Chen" userId="f5883c314f6073e7" providerId="LiveId" clId="{C0596606-3DF6-4531-829B-7582E2041163}" dt="2024-06-20T06:06:20.188" v="376" actId="47"/>
        <pc:sldMkLst>
          <pc:docMk/>
          <pc:sldMk cId="1724787703" sldId="395"/>
        </pc:sldMkLst>
      </pc:sldChg>
      <pc:sldChg chg="del">
        <pc:chgData name="Lee Shuteng Chen" userId="f5883c314f6073e7" providerId="LiveId" clId="{C0596606-3DF6-4531-829B-7582E2041163}" dt="2024-06-20T06:05:55.334" v="359" actId="47"/>
        <pc:sldMkLst>
          <pc:docMk/>
          <pc:sldMk cId="3616613610" sldId="396"/>
        </pc:sldMkLst>
      </pc:sldChg>
      <pc:sldChg chg="del">
        <pc:chgData name="Lee Shuteng Chen" userId="f5883c314f6073e7" providerId="LiveId" clId="{C0596606-3DF6-4531-829B-7582E2041163}" dt="2024-06-20T06:05:55.554" v="360" actId="47"/>
        <pc:sldMkLst>
          <pc:docMk/>
          <pc:sldMk cId="2525823389" sldId="397"/>
        </pc:sldMkLst>
      </pc:sldChg>
      <pc:sldChg chg="del">
        <pc:chgData name="Lee Shuteng Chen" userId="f5883c314f6073e7" providerId="LiveId" clId="{C0596606-3DF6-4531-829B-7582E2041163}" dt="2024-06-20T06:05:55.739" v="361" actId="47"/>
        <pc:sldMkLst>
          <pc:docMk/>
          <pc:sldMk cId="990584671" sldId="398"/>
        </pc:sldMkLst>
      </pc:sldChg>
      <pc:sldChg chg="del">
        <pc:chgData name="Lee Shuteng Chen" userId="f5883c314f6073e7" providerId="LiveId" clId="{C0596606-3DF6-4531-829B-7582E2041163}" dt="2024-06-20T06:05:55.949" v="362" actId="47"/>
        <pc:sldMkLst>
          <pc:docMk/>
          <pc:sldMk cId="1880653798" sldId="399"/>
        </pc:sldMkLst>
      </pc:sldChg>
      <pc:sldChg chg="del">
        <pc:chgData name="Lee Shuteng Chen" userId="f5883c314f6073e7" providerId="LiveId" clId="{C0596606-3DF6-4531-829B-7582E2041163}" dt="2024-06-20T06:05:56.799" v="365" actId="47"/>
        <pc:sldMkLst>
          <pc:docMk/>
          <pc:sldMk cId="1285029594" sldId="400"/>
        </pc:sldMkLst>
      </pc:sldChg>
      <pc:sldChg chg="del">
        <pc:chgData name="Lee Shuteng Chen" userId="f5883c314f6073e7" providerId="LiveId" clId="{C0596606-3DF6-4531-829B-7582E2041163}" dt="2024-06-20T06:05:56.154" v="363" actId="47"/>
        <pc:sldMkLst>
          <pc:docMk/>
          <pc:sldMk cId="3508746957" sldId="401"/>
        </pc:sldMkLst>
      </pc:sldChg>
      <pc:sldChg chg="del">
        <pc:chgData name="Lee Shuteng Chen" userId="f5883c314f6073e7" providerId="LiveId" clId="{C0596606-3DF6-4531-829B-7582E2041163}" dt="2024-06-20T06:05:56.429" v="364" actId="47"/>
        <pc:sldMkLst>
          <pc:docMk/>
          <pc:sldMk cId="1727450009" sldId="402"/>
        </pc:sldMkLst>
      </pc:sldChg>
      <pc:sldChg chg="add del">
        <pc:chgData name="Lee Shuteng Chen" userId="f5883c314f6073e7" providerId="LiveId" clId="{C0596606-3DF6-4531-829B-7582E2041163}" dt="2024-06-20T06:06:07.969" v="375" actId="47"/>
        <pc:sldMkLst>
          <pc:docMk/>
          <pc:sldMk cId="0" sldId="516"/>
        </pc:sldMkLst>
      </pc:sldChg>
      <pc:sldChg chg="add del">
        <pc:chgData name="Lee Shuteng Chen" userId="f5883c314f6073e7" providerId="LiveId" clId="{C0596606-3DF6-4531-829B-7582E2041163}" dt="2024-06-20T06:06:03.074" v="374" actId="47"/>
        <pc:sldMkLst>
          <pc:docMk/>
          <pc:sldMk cId="0" sldId="517"/>
        </pc:sldMkLst>
      </pc:sldChg>
      <pc:sldChg chg="add del">
        <pc:chgData name="Lee Shuteng Chen" userId="f5883c314f6073e7" providerId="LiveId" clId="{C0596606-3DF6-4531-829B-7582E2041163}" dt="2024-06-20T06:06:26.668" v="377" actId="47"/>
        <pc:sldMkLst>
          <pc:docMk/>
          <pc:sldMk cId="0" sldId="518"/>
        </pc:sldMkLst>
      </pc:sldChg>
      <pc:sldChg chg="add del">
        <pc:chgData name="Lee Shuteng Chen" userId="f5883c314f6073e7" providerId="LiveId" clId="{C0596606-3DF6-4531-829B-7582E2041163}" dt="2024-06-20T06:09:11.643" v="378" actId="47"/>
        <pc:sldMkLst>
          <pc:docMk/>
          <pc:sldMk cId="0" sldId="519"/>
        </pc:sldMkLst>
      </pc:sldChg>
      <pc:sldChg chg="modSp add del">
        <pc:chgData name="Lee Shuteng Chen" userId="f5883c314f6073e7" providerId="LiveId" clId="{C0596606-3DF6-4531-829B-7582E2041163}" dt="2024-06-20T06:21:58.685" v="889" actId="47"/>
        <pc:sldMkLst>
          <pc:docMk/>
          <pc:sldMk cId="0" sldId="520"/>
        </pc:sldMkLst>
        <pc:picChg chg="mod">
          <ac:chgData name="Lee Shuteng Chen" userId="f5883c314f6073e7" providerId="LiveId" clId="{C0596606-3DF6-4531-829B-7582E2041163}" dt="2024-06-20T06:20:53.565" v="871" actId="1036"/>
          <ac:picMkLst>
            <pc:docMk/>
            <pc:sldMk cId="0" sldId="520"/>
            <ac:picMk id="17411" creationId="{254986F0-68BA-82B7-7FA9-E15C768E662E}"/>
          </ac:picMkLst>
        </pc:picChg>
      </pc:sldChg>
      <pc:sldChg chg="modSp add del mod">
        <pc:chgData name="Lee Shuteng Chen" userId="f5883c314f6073e7" providerId="LiveId" clId="{C0596606-3DF6-4531-829B-7582E2041163}" dt="2024-06-20T06:21:34.115" v="883" actId="47"/>
        <pc:sldMkLst>
          <pc:docMk/>
          <pc:sldMk cId="0" sldId="521"/>
        </pc:sldMkLst>
        <pc:spChg chg="mod">
          <ac:chgData name="Lee Shuteng Chen" userId="f5883c314f6073e7" providerId="LiveId" clId="{C0596606-3DF6-4531-829B-7582E2041163}" dt="2024-06-20T06:20:30.885" v="867" actId="20577"/>
          <ac:spMkLst>
            <pc:docMk/>
            <pc:sldMk cId="0" sldId="521"/>
            <ac:spMk id="3" creationId="{B712DF7C-A818-7EB5-481D-6DC7388AA150}"/>
          </ac:spMkLst>
        </pc:spChg>
        <pc:spChg chg="mod">
          <ac:chgData name="Lee Shuteng Chen" userId="f5883c314f6073e7" providerId="LiveId" clId="{C0596606-3DF6-4531-829B-7582E2041163}" dt="2024-06-20T06:10:11.471" v="400" actId="20577"/>
          <ac:spMkLst>
            <pc:docMk/>
            <pc:sldMk cId="0" sldId="521"/>
            <ac:spMk id="16386" creationId="{712D54EC-D9F3-8473-F012-0260DC9A6256}"/>
          </ac:spMkLst>
        </pc:spChg>
      </pc:sldChg>
      <pc:sldChg chg="add del">
        <pc:chgData name="Lee Shuteng Chen" userId="f5883c314f6073e7" providerId="LiveId" clId="{C0596606-3DF6-4531-829B-7582E2041163}" dt="2024-06-20T06:22:49.915" v="940" actId="47"/>
        <pc:sldMkLst>
          <pc:docMk/>
          <pc:sldMk cId="0" sldId="522"/>
        </pc:sldMkLst>
      </pc:sldChg>
      <pc:sldChg chg="add del">
        <pc:chgData name="Lee Shuteng Chen" userId="f5883c314f6073e7" providerId="LiveId" clId="{C0596606-3DF6-4531-829B-7582E2041163}" dt="2024-06-20T06:55:54.922" v="2046" actId="47"/>
        <pc:sldMkLst>
          <pc:docMk/>
          <pc:sldMk cId="0" sldId="523"/>
        </pc:sldMkLst>
      </pc:sldChg>
      <pc:sldChg chg="add del">
        <pc:chgData name="Lee Shuteng Chen" userId="f5883c314f6073e7" providerId="LiveId" clId="{C0596606-3DF6-4531-829B-7582E2041163}" dt="2024-06-20T06:56:42.950" v="2053" actId="47"/>
        <pc:sldMkLst>
          <pc:docMk/>
          <pc:sldMk cId="0" sldId="524"/>
        </pc:sldMkLst>
      </pc:sldChg>
      <pc:sldChg chg="add del">
        <pc:chgData name="Lee Shuteng Chen" userId="f5883c314f6073e7" providerId="LiveId" clId="{C0596606-3DF6-4531-829B-7582E2041163}" dt="2024-06-20T07:03:53.599" v="2093" actId="47"/>
        <pc:sldMkLst>
          <pc:docMk/>
          <pc:sldMk cId="0" sldId="525"/>
        </pc:sldMkLst>
      </pc:sldChg>
      <pc:sldChg chg="add del">
        <pc:chgData name="Lee Shuteng Chen" userId="f5883c314f6073e7" providerId="LiveId" clId="{C0596606-3DF6-4531-829B-7582E2041163}" dt="2024-06-20T07:08:55.346" v="2237" actId="47"/>
        <pc:sldMkLst>
          <pc:docMk/>
          <pc:sldMk cId="0" sldId="526"/>
        </pc:sldMkLst>
      </pc:sldChg>
      <pc:sldChg chg="add del">
        <pc:chgData name="Lee Shuteng Chen" userId="f5883c314f6073e7" providerId="LiveId" clId="{C0596606-3DF6-4531-829B-7582E2041163}" dt="2024-06-20T07:10:12.695" v="2258" actId="47"/>
        <pc:sldMkLst>
          <pc:docMk/>
          <pc:sldMk cId="0" sldId="527"/>
        </pc:sldMkLst>
      </pc:sldChg>
      <pc:sldChg chg="add del">
        <pc:chgData name="Lee Shuteng Chen" userId="f5883c314f6073e7" providerId="LiveId" clId="{C0596606-3DF6-4531-829B-7582E2041163}" dt="2024-06-20T07:20:34.061" v="2621" actId="47"/>
        <pc:sldMkLst>
          <pc:docMk/>
          <pc:sldMk cId="0" sldId="528"/>
        </pc:sldMkLst>
      </pc:sldChg>
      <pc:sldChg chg="modSp add del mod">
        <pc:chgData name="Lee Shuteng Chen" userId="f5883c314f6073e7" providerId="LiveId" clId="{C0596606-3DF6-4531-829B-7582E2041163}" dt="2024-06-20T07:39:46.223" v="3095" actId="47"/>
        <pc:sldMkLst>
          <pc:docMk/>
          <pc:sldMk cId="0" sldId="529"/>
        </pc:sldMkLst>
        <pc:spChg chg="mod">
          <ac:chgData name="Lee Shuteng Chen" userId="f5883c314f6073e7" providerId="LiveId" clId="{C0596606-3DF6-4531-829B-7582E2041163}" dt="2024-06-20T06:05:59.584" v="367" actId="27636"/>
          <ac:spMkLst>
            <pc:docMk/>
            <pc:sldMk cId="0" sldId="529"/>
            <ac:spMk id="32771" creationId="{0596E921-57F6-74CA-B88F-B986181B533D}"/>
          </ac:spMkLst>
        </pc:spChg>
      </pc:sldChg>
      <pc:sldChg chg="modSp add del mod">
        <pc:chgData name="Lee Shuteng Chen" userId="f5883c314f6073e7" providerId="LiveId" clId="{C0596606-3DF6-4531-829B-7582E2041163}" dt="2024-06-20T07:39:48.067" v="3096" actId="47"/>
        <pc:sldMkLst>
          <pc:docMk/>
          <pc:sldMk cId="0" sldId="530"/>
        </pc:sldMkLst>
        <pc:spChg chg="mod">
          <ac:chgData name="Lee Shuteng Chen" userId="f5883c314f6073e7" providerId="LiveId" clId="{C0596606-3DF6-4531-829B-7582E2041163}" dt="2024-06-20T06:05:59.594" v="368" actId="27636"/>
          <ac:spMkLst>
            <pc:docMk/>
            <pc:sldMk cId="0" sldId="530"/>
            <ac:spMk id="33795" creationId="{A798C13E-DAA2-8318-1DB4-E43BFA8CC560}"/>
          </ac:spMkLst>
        </pc:spChg>
      </pc:sldChg>
      <pc:sldChg chg="add del">
        <pc:chgData name="Lee Shuteng Chen" userId="f5883c314f6073e7" providerId="LiveId" clId="{C0596606-3DF6-4531-829B-7582E2041163}" dt="2024-06-20T08:35:24.630" v="4048" actId="47"/>
        <pc:sldMkLst>
          <pc:docMk/>
          <pc:sldMk cId="0" sldId="531"/>
        </pc:sldMkLst>
      </pc:sldChg>
      <pc:sldChg chg="add del">
        <pc:chgData name="Lee Shuteng Chen" userId="f5883c314f6073e7" providerId="LiveId" clId="{C0596606-3DF6-4531-829B-7582E2041163}" dt="2024-06-20T08:44:23.804" v="4580" actId="47"/>
        <pc:sldMkLst>
          <pc:docMk/>
          <pc:sldMk cId="0" sldId="532"/>
        </pc:sldMkLst>
      </pc:sldChg>
      <pc:sldChg chg="add del">
        <pc:chgData name="Lee Shuteng Chen" userId="f5883c314f6073e7" providerId="LiveId" clId="{C0596606-3DF6-4531-829B-7582E2041163}" dt="2024-06-20T09:02:49.208" v="5715" actId="47"/>
        <pc:sldMkLst>
          <pc:docMk/>
          <pc:sldMk cId="0" sldId="533"/>
        </pc:sldMkLst>
      </pc:sldChg>
      <pc:sldChg chg="add del">
        <pc:chgData name="Lee Shuteng Chen" userId="f5883c314f6073e7" providerId="LiveId" clId="{C0596606-3DF6-4531-829B-7582E2041163}" dt="2024-06-20T09:04:13.620" v="5748" actId="47"/>
        <pc:sldMkLst>
          <pc:docMk/>
          <pc:sldMk cId="0" sldId="534"/>
        </pc:sldMkLst>
      </pc:sldChg>
      <pc:sldChg chg="add del ord">
        <pc:chgData name="Lee Shuteng Chen" userId="f5883c314f6073e7" providerId="LiveId" clId="{C0596606-3DF6-4531-829B-7582E2041163}" dt="2024-06-20T09:27:14.373" v="6278" actId="47"/>
        <pc:sldMkLst>
          <pc:docMk/>
          <pc:sldMk cId="0" sldId="535"/>
        </pc:sldMkLst>
      </pc:sldChg>
      <pc:sldChg chg="add del">
        <pc:chgData name="Lee Shuteng Chen" userId="f5883c314f6073e7" providerId="LiveId" clId="{C0596606-3DF6-4531-829B-7582E2041163}" dt="2024-06-20T09:46:54.746" v="7672" actId="47"/>
        <pc:sldMkLst>
          <pc:docMk/>
          <pc:sldMk cId="0" sldId="536"/>
        </pc:sldMkLst>
      </pc:sldChg>
      <pc:sldChg chg="add del">
        <pc:chgData name="Lee Shuteng Chen" userId="f5883c314f6073e7" providerId="LiveId" clId="{C0596606-3DF6-4531-829B-7582E2041163}" dt="2024-06-21T05:58:37.160" v="7679" actId="47"/>
        <pc:sldMkLst>
          <pc:docMk/>
          <pc:sldMk cId="0" sldId="537"/>
        </pc:sldMkLst>
      </pc:sldChg>
      <pc:sldChg chg="modSp add del mod">
        <pc:chgData name="Lee Shuteng Chen" userId="f5883c314f6073e7" providerId="LiveId" clId="{C0596606-3DF6-4531-829B-7582E2041163}" dt="2024-06-21T06:06:09.895" v="8206" actId="47"/>
        <pc:sldMkLst>
          <pc:docMk/>
          <pc:sldMk cId="0" sldId="538"/>
        </pc:sldMkLst>
        <pc:spChg chg="mod">
          <ac:chgData name="Lee Shuteng Chen" userId="f5883c314f6073e7" providerId="LiveId" clId="{C0596606-3DF6-4531-829B-7582E2041163}" dt="2024-06-20T06:05:59.669" v="370" actId="27636"/>
          <ac:spMkLst>
            <pc:docMk/>
            <pc:sldMk cId="0" sldId="538"/>
            <ac:spMk id="52227" creationId="{B2045A80-A6A0-0E0A-CFF4-BDB926D8331A}"/>
          </ac:spMkLst>
        </pc:spChg>
      </pc:sldChg>
      <pc:sldChg chg="add del">
        <pc:chgData name="Lee Shuteng Chen" userId="f5883c314f6073e7" providerId="LiveId" clId="{C0596606-3DF6-4531-829B-7582E2041163}" dt="2024-06-21T06:15:25.821" v="8264" actId="47"/>
        <pc:sldMkLst>
          <pc:docMk/>
          <pc:sldMk cId="0" sldId="539"/>
        </pc:sldMkLst>
      </pc:sldChg>
      <pc:sldChg chg="add del">
        <pc:chgData name="Lee Shuteng Chen" userId="f5883c314f6073e7" providerId="LiveId" clId="{C0596606-3DF6-4531-829B-7582E2041163}" dt="2024-06-21T06:30:17.157" v="8853" actId="47"/>
        <pc:sldMkLst>
          <pc:docMk/>
          <pc:sldMk cId="0" sldId="540"/>
        </pc:sldMkLst>
      </pc:sldChg>
      <pc:sldChg chg="add del">
        <pc:chgData name="Lee Shuteng Chen" userId="f5883c314f6073e7" providerId="LiveId" clId="{C0596606-3DF6-4531-829B-7582E2041163}" dt="2024-06-21T06:42:32.487" v="9263" actId="47"/>
        <pc:sldMkLst>
          <pc:docMk/>
          <pc:sldMk cId="0" sldId="541"/>
        </pc:sldMkLst>
      </pc:sldChg>
      <pc:sldChg chg="add del">
        <pc:chgData name="Lee Shuteng Chen" userId="f5883c314f6073e7" providerId="LiveId" clId="{C0596606-3DF6-4531-829B-7582E2041163}" dt="2024-06-21T06:52:10.581" v="9624" actId="47"/>
        <pc:sldMkLst>
          <pc:docMk/>
          <pc:sldMk cId="0" sldId="542"/>
        </pc:sldMkLst>
      </pc:sldChg>
      <pc:sldChg chg="add del">
        <pc:chgData name="Lee Shuteng Chen" userId="f5883c314f6073e7" providerId="LiveId" clId="{C0596606-3DF6-4531-829B-7582E2041163}" dt="2024-06-21T06:55:04.133" v="9819" actId="47"/>
        <pc:sldMkLst>
          <pc:docMk/>
          <pc:sldMk cId="0" sldId="543"/>
        </pc:sldMkLst>
      </pc:sldChg>
      <pc:sldChg chg="modSp add del mod">
        <pc:chgData name="Lee Shuteng Chen" userId="f5883c314f6073e7" providerId="LiveId" clId="{C0596606-3DF6-4531-829B-7582E2041163}" dt="2024-06-21T06:56:15.110" v="9836" actId="47"/>
        <pc:sldMkLst>
          <pc:docMk/>
          <pc:sldMk cId="0" sldId="544"/>
        </pc:sldMkLst>
        <pc:spChg chg="mod">
          <ac:chgData name="Lee Shuteng Chen" userId="f5883c314f6073e7" providerId="LiveId" clId="{C0596606-3DF6-4531-829B-7582E2041163}" dt="2024-06-20T06:05:59.702" v="371" actId="27636"/>
          <ac:spMkLst>
            <pc:docMk/>
            <pc:sldMk cId="0" sldId="544"/>
            <ac:spMk id="62467" creationId="{B29FB97D-5BE8-6E1F-7373-FF8BBA3C0D78}"/>
          </ac:spMkLst>
        </pc:spChg>
      </pc:sldChg>
      <pc:sldChg chg="modSp add del mod">
        <pc:chgData name="Lee Shuteng Chen" userId="f5883c314f6073e7" providerId="LiveId" clId="{C0596606-3DF6-4531-829B-7582E2041163}" dt="2024-06-21T07:03:02.935" v="9993" actId="47"/>
        <pc:sldMkLst>
          <pc:docMk/>
          <pc:sldMk cId="0" sldId="545"/>
        </pc:sldMkLst>
        <pc:spChg chg="mod">
          <ac:chgData name="Lee Shuteng Chen" userId="f5883c314f6073e7" providerId="LiveId" clId="{C0596606-3DF6-4531-829B-7582E2041163}" dt="2024-06-20T06:05:59.712" v="372" actId="27636"/>
          <ac:spMkLst>
            <pc:docMk/>
            <pc:sldMk cId="0" sldId="545"/>
            <ac:spMk id="63491" creationId="{14D07F2C-7BC2-638D-6FE2-45613F702CC7}"/>
          </ac:spMkLst>
        </pc:spChg>
      </pc:sldChg>
      <pc:sldChg chg="add del">
        <pc:chgData name="Lee Shuteng Chen" userId="f5883c314f6073e7" providerId="LiveId" clId="{C0596606-3DF6-4531-829B-7582E2041163}" dt="2024-06-21T07:02:23.696" v="9989" actId="47"/>
        <pc:sldMkLst>
          <pc:docMk/>
          <pc:sldMk cId="0" sldId="546"/>
        </pc:sldMkLst>
      </pc:sldChg>
      <pc:sldChg chg="add del">
        <pc:chgData name="Lee Shuteng Chen" userId="f5883c314f6073e7" providerId="LiveId" clId="{C0596606-3DF6-4531-829B-7582E2041163}" dt="2024-06-21T07:05:43" v="10030" actId="47"/>
        <pc:sldMkLst>
          <pc:docMk/>
          <pc:sldMk cId="0" sldId="547"/>
        </pc:sldMkLst>
      </pc:sldChg>
      <pc:sldChg chg="add del">
        <pc:chgData name="Lee Shuteng Chen" userId="f5883c314f6073e7" providerId="LiveId" clId="{C0596606-3DF6-4531-829B-7582E2041163}" dt="2024-06-21T07:06:56.953" v="10043" actId="47"/>
        <pc:sldMkLst>
          <pc:docMk/>
          <pc:sldMk cId="0" sldId="548"/>
        </pc:sldMkLst>
      </pc:sldChg>
      <pc:sldChg chg="add del">
        <pc:chgData name="Lee Shuteng Chen" userId="f5883c314f6073e7" providerId="LiveId" clId="{C0596606-3DF6-4531-829B-7582E2041163}" dt="2024-06-21T07:25:15.818" v="10563" actId="47"/>
        <pc:sldMkLst>
          <pc:docMk/>
          <pc:sldMk cId="0" sldId="549"/>
        </pc:sldMkLst>
      </pc:sldChg>
      <pc:sldChg chg="add del">
        <pc:chgData name="Lee Shuteng Chen" userId="f5883c314f6073e7" providerId="LiveId" clId="{C0596606-3DF6-4531-829B-7582E2041163}" dt="2024-06-21T07:32:40.550" v="10933" actId="47"/>
        <pc:sldMkLst>
          <pc:docMk/>
          <pc:sldMk cId="0" sldId="550"/>
        </pc:sldMkLst>
      </pc:sldChg>
      <pc:sldChg chg="add del ord">
        <pc:chgData name="Lee Shuteng Chen" userId="f5883c314f6073e7" providerId="LiveId" clId="{C0596606-3DF6-4531-829B-7582E2041163}" dt="2024-06-21T12:35:41.882" v="13582" actId="47"/>
        <pc:sldMkLst>
          <pc:docMk/>
          <pc:sldMk cId="0" sldId="551"/>
        </pc:sldMkLst>
      </pc:sldChg>
      <pc:sldChg chg="modSp add del mod">
        <pc:chgData name="Lee Shuteng Chen" userId="f5883c314f6073e7" providerId="LiveId" clId="{C0596606-3DF6-4531-829B-7582E2041163}" dt="2024-06-20T08:35:27.581" v="4049" actId="47"/>
        <pc:sldMkLst>
          <pc:docMk/>
          <pc:sldMk cId="0" sldId="720"/>
        </pc:sldMkLst>
        <pc:spChg chg="mod">
          <ac:chgData name="Lee Shuteng Chen" userId="f5883c314f6073e7" providerId="LiveId" clId="{C0596606-3DF6-4531-829B-7582E2041163}" dt="2024-06-20T06:05:59.616" v="369" actId="27636"/>
          <ac:spMkLst>
            <pc:docMk/>
            <pc:sldMk cId="0" sldId="720"/>
            <ac:spMk id="36867" creationId="{B3A129E8-B916-ED19-8D96-DAB5A5E8610F}"/>
          </ac:spMkLst>
        </pc:spChg>
      </pc:sldChg>
      <pc:sldChg chg="add del">
        <pc:chgData name="Lee Shuteng Chen" userId="f5883c314f6073e7" providerId="LiveId" clId="{C0596606-3DF6-4531-829B-7582E2041163}" dt="2024-06-20T06:24:17.102" v="956" actId="47"/>
        <pc:sldMkLst>
          <pc:docMk/>
          <pc:sldMk cId="0" sldId="742"/>
        </pc:sldMkLst>
      </pc:sldChg>
      <pc:sldChg chg="modSp add del mod">
        <pc:chgData name="Lee Shuteng Chen" userId="f5883c314f6073e7" providerId="LiveId" clId="{C0596606-3DF6-4531-829B-7582E2041163}" dt="2024-06-20T06:36:34.927" v="1155" actId="47"/>
        <pc:sldMkLst>
          <pc:docMk/>
          <pc:sldMk cId="0" sldId="743"/>
        </pc:sldMkLst>
        <pc:spChg chg="mod">
          <ac:chgData name="Lee Shuteng Chen" userId="f5883c314f6073e7" providerId="LiveId" clId="{C0596606-3DF6-4531-829B-7582E2041163}" dt="2024-06-20T06:36:16.206" v="1151" actId="20577"/>
          <ac:spMkLst>
            <pc:docMk/>
            <pc:sldMk cId="0" sldId="743"/>
            <ac:spMk id="3" creationId="{AEEC8020-1825-4814-E227-573E3D27F5C2}"/>
          </ac:spMkLst>
        </pc:spChg>
      </pc:sldChg>
      <pc:sldChg chg="add del">
        <pc:chgData name="Lee Shuteng Chen" userId="f5883c314f6073e7" providerId="LiveId" clId="{C0596606-3DF6-4531-829B-7582E2041163}" dt="2024-06-20T06:37:17.913" v="1166" actId="47"/>
        <pc:sldMkLst>
          <pc:docMk/>
          <pc:sldMk cId="0" sldId="744"/>
        </pc:sldMkLst>
      </pc:sldChg>
      <pc:sldChg chg="add del">
        <pc:chgData name="Lee Shuteng Chen" userId="f5883c314f6073e7" providerId="LiveId" clId="{C0596606-3DF6-4531-829B-7582E2041163}" dt="2024-06-20T07:47:53.116" v="3745" actId="47"/>
        <pc:sldMkLst>
          <pc:docMk/>
          <pc:sldMk cId="0" sldId="745"/>
        </pc:sldMkLst>
      </pc:sldChg>
      <pc:sldChg chg="add del">
        <pc:chgData name="Lee Shuteng Chen" userId="f5883c314f6073e7" providerId="LiveId" clId="{C0596606-3DF6-4531-829B-7582E2041163}" dt="2024-06-20T08:58:13.005" v="5458" actId="47"/>
        <pc:sldMkLst>
          <pc:docMk/>
          <pc:sldMk cId="0" sldId="746"/>
        </pc:sldMkLst>
      </pc:sldChg>
      <pc:sldChg chg="modSp add del mod">
        <pc:chgData name="Lee Shuteng Chen" userId="f5883c314f6073e7" providerId="LiveId" clId="{C0596606-3DF6-4531-829B-7582E2041163}" dt="2024-06-20T09:22:41.473" v="5937" actId="47"/>
        <pc:sldMkLst>
          <pc:docMk/>
          <pc:sldMk cId="0" sldId="747"/>
        </pc:sldMkLst>
        <pc:spChg chg="mod">
          <ac:chgData name="Lee Shuteng Chen" userId="f5883c314f6073e7" providerId="LiveId" clId="{C0596606-3DF6-4531-829B-7582E2041163}" dt="2024-06-20T09:22:15.195" v="5932"/>
          <ac:spMkLst>
            <pc:docMk/>
            <pc:sldMk cId="0" sldId="747"/>
            <ac:spMk id="44035" creationId="{7C0ED561-8B04-A9E0-CE32-A52F66EEFF0D}"/>
          </ac:spMkLst>
        </pc:spChg>
      </pc:sldChg>
      <pc:sldChg chg="add del">
        <pc:chgData name="Lee Shuteng Chen" userId="f5883c314f6073e7" providerId="LiveId" clId="{C0596606-3DF6-4531-829B-7582E2041163}" dt="2024-06-20T09:30:00.706" v="6294" actId="47"/>
        <pc:sldMkLst>
          <pc:docMk/>
          <pc:sldMk cId="0" sldId="748"/>
        </pc:sldMkLst>
      </pc:sldChg>
      <pc:sldChg chg="add del">
        <pc:chgData name="Lee Shuteng Chen" userId="f5883c314f6073e7" providerId="LiveId" clId="{C0596606-3DF6-4531-829B-7582E2041163}" dt="2024-06-20T07:01:34.185" v="2059" actId="47"/>
        <pc:sldMkLst>
          <pc:docMk/>
          <pc:sldMk cId="0" sldId="749"/>
        </pc:sldMkLst>
      </pc:sldChg>
      <pc:sldChg chg="add del">
        <pc:chgData name="Lee Shuteng Chen" userId="f5883c314f6073e7" providerId="LiveId" clId="{C0596606-3DF6-4531-829B-7582E2041163}" dt="2024-06-20T07:08:49.403" v="2236" actId="47"/>
        <pc:sldMkLst>
          <pc:docMk/>
          <pc:sldMk cId="0" sldId="751"/>
        </pc:sldMkLst>
      </pc:sldChg>
      <pc:sldChg chg="add del">
        <pc:chgData name="Lee Shuteng Chen" userId="f5883c314f6073e7" providerId="LiveId" clId="{C0596606-3DF6-4531-829B-7582E2041163}" dt="2024-06-20T07:10:15.469" v="2259" actId="47"/>
        <pc:sldMkLst>
          <pc:docMk/>
          <pc:sldMk cId="0" sldId="752"/>
        </pc:sldMkLst>
      </pc:sldChg>
      <pc:sldChg chg="add del">
        <pc:chgData name="Lee Shuteng Chen" userId="f5883c314f6073e7" providerId="LiveId" clId="{C0596606-3DF6-4531-829B-7582E2041163}" dt="2024-06-20T09:02:37.454" v="5714" actId="47"/>
        <pc:sldMkLst>
          <pc:docMk/>
          <pc:sldMk cId="0" sldId="754"/>
        </pc:sldMkLst>
      </pc:sldChg>
      <pc:sldChg chg="add del">
        <pc:chgData name="Lee Shuteng Chen" userId="f5883c314f6073e7" providerId="LiveId" clId="{C0596606-3DF6-4531-829B-7582E2041163}" dt="2024-06-20T09:03:29.887" v="5721" actId="47"/>
        <pc:sldMkLst>
          <pc:docMk/>
          <pc:sldMk cId="0" sldId="755"/>
        </pc:sldMkLst>
      </pc:sldChg>
      <pc:sldChg chg="add del">
        <pc:chgData name="Lee Shuteng Chen" userId="f5883c314f6073e7" providerId="LiveId" clId="{C0596606-3DF6-4531-829B-7582E2041163}" dt="2024-06-20T09:27:28.560" v="6279" actId="47"/>
        <pc:sldMkLst>
          <pc:docMk/>
          <pc:sldMk cId="0" sldId="756"/>
        </pc:sldMkLst>
      </pc:sldChg>
      <pc:sldChg chg="add del">
        <pc:chgData name="Lee Shuteng Chen" userId="f5883c314f6073e7" providerId="LiveId" clId="{C0596606-3DF6-4531-829B-7582E2041163}" dt="2024-06-20T09:47:07.747" v="7673" actId="47"/>
        <pc:sldMkLst>
          <pc:docMk/>
          <pc:sldMk cId="0" sldId="757"/>
        </pc:sldMkLst>
      </pc:sldChg>
      <pc:sldChg chg="add del">
        <pc:chgData name="Lee Shuteng Chen" userId="f5883c314f6073e7" providerId="LiveId" clId="{C0596606-3DF6-4531-829B-7582E2041163}" dt="2024-06-21T06:29:31.988" v="8836" actId="47"/>
        <pc:sldMkLst>
          <pc:docMk/>
          <pc:sldMk cId="0" sldId="758"/>
        </pc:sldMkLst>
      </pc:sldChg>
      <pc:sldChg chg="add del">
        <pc:chgData name="Lee Shuteng Chen" userId="f5883c314f6073e7" providerId="LiveId" clId="{C0596606-3DF6-4531-829B-7582E2041163}" dt="2024-06-21T06:30:21.626" v="8854" actId="47"/>
        <pc:sldMkLst>
          <pc:docMk/>
          <pc:sldMk cId="0" sldId="759"/>
        </pc:sldMkLst>
      </pc:sldChg>
      <pc:sldChg chg="add del">
        <pc:chgData name="Lee Shuteng Chen" userId="f5883c314f6073e7" providerId="LiveId" clId="{C0596606-3DF6-4531-829B-7582E2041163}" dt="2024-06-21T06:42:55.174" v="9270" actId="47"/>
        <pc:sldMkLst>
          <pc:docMk/>
          <pc:sldMk cId="0" sldId="760"/>
        </pc:sldMkLst>
      </pc:sldChg>
      <pc:sldChg chg="add del">
        <pc:chgData name="Lee Shuteng Chen" userId="f5883c314f6073e7" providerId="LiveId" clId="{C0596606-3DF6-4531-829B-7582E2041163}" dt="2024-06-21T06:55:14.757" v="9820" actId="47"/>
        <pc:sldMkLst>
          <pc:docMk/>
          <pc:sldMk cId="0" sldId="761"/>
        </pc:sldMkLst>
      </pc:sldChg>
      <pc:sldChg chg="add del">
        <pc:chgData name="Lee Shuteng Chen" userId="f5883c314f6073e7" providerId="LiveId" clId="{C0596606-3DF6-4531-829B-7582E2041163}" dt="2024-06-21T07:05:23.336" v="10025" actId="47"/>
        <pc:sldMkLst>
          <pc:docMk/>
          <pc:sldMk cId="0" sldId="762"/>
        </pc:sldMkLst>
      </pc:sldChg>
      <pc:sldChg chg="add del">
        <pc:chgData name="Lee Shuteng Chen" userId="f5883c314f6073e7" providerId="LiveId" clId="{C0596606-3DF6-4531-829B-7582E2041163}" dt="2024-06-21T07:06:12.362" v="10033" actId="47"/>
        <pc:sldMkLst>
          <pc:docMk/>
          <pc:sldMk cId="0" sldId="763"/>
        </pc:sldMkLst>
      </pc:sldChg>
      <pc:sldChg chg="modSp add del mod">
        <pc:chgData name="Lee Shuteng Chen" userId="f5883c314f6073e7" providerId="LiveId" clId="{C0596606-3DF6-4531-829B-7582E2041163}" dt="2024-06-21T07:07:00.474" v="10044" actId="47"/>
        <pc:sldMkLst>
          <pc:docMk/>
          <pc:sldMk cId="0" sldId="764"/>
        </pc:sldMkLst>
        <pc:spChg chg="mod">
          <ac:chgData name="Lee Shuteng Chen" userId="f5883c314f6073e7" providerId="LiveId" clId="{C0596606-3DF6-4531-829B-7582E2041163}" dt="2024-06-20T06:05:59.734" v="373" actId="27636"/>
          <ac:spMkLst>
            <pc:docMk/>
            <pc:sldMk cId="0" sldId="764"/>
            <ac:spMk id="69635" creationId="{ACC9F0A0-E5AE-0546-BFB6-FC8E40A83886}"/>
          </ac:spMkLst>
        </pc:spChg>
      </pc:sldChg>
      <pc:sldChg chg="add del">
        <pc:chgData name="Lee Shuteng Chen" userId="f5883c314f6073e7" providerId="LiveId" clId="{C0596606-3DF6-4531-829B-7582E2041163}" dt="2024-06-21T07:32:42.551" v="10934" actId="47"/>
        <pc:sldMkLst>
          <pc:docMk/>
          <pc:sldMk cId="0" sldId="765"/>
        </pc:sldMkLst>
      </pc:sldChg>
      <pc:sldChg chg="add del">
        <pc:chgData name="Lee Shuteng Chen" userId="f5883c314f6073e7" providerId="LiveId" clId="{C0596606-3DF6-4531-829B-7582E2041163}" dt="2024-06-20T06:37:21.277" v="1167" actId="47"/>
        <pc:sldMkLst>
          <pc:docMk/>
          <pc:sldMk cId="0" sldId="766"/>
        </pc:sldMkLst>
      </pc:sldChg>
      <pc:sldChg chg="modSp add del mod">
        <pc:chgData name="Lee Shuteng Chen" userId="f5883c314f6073e7" providerId="LiveId" clId="{C0596606-3DF6-4531-829B-7582E2041163}" dt="2024-06-20T09:30:20.546" v="6298" actId="47"/>
        <pc:sldMkLst>
          <pc:docMk/>
          <pc:sldMk cId="0" sldId="767"/>
        </pc:sldMkLst>
        <pc:spChg chg="mod">
          <ac:chgData name="Lee Shuteng Chen" userId="f5883c314f6073e7" providerId="LiveId" clId="{C0596606-3DF6-4531-829B-7582E2041163}" dt="2024-06-20T09:30:13.848" v="6295" actId="21"/>
          <ac:spMkLst>
            <pc:docMk/>
            <pc:sldMk cId="0" sldId="767"/>
            <ac:spMk id="48131" creationId="{0557BFD0-1972-70A5-75DE-1DC078B7E978}"/>
          </ac:spMkLst>
        </pc:spChg>
      </pc:sldChg>
      <pc:sldChg chg="add del">
        <pc:chgData name="Lee Shuteng Chen" userId="f5883c314f6073e7" providerId="LiveId" clId="{C0596606-3DF6-4531-829B-7582E2041163}" dt="2024-06-20T06:20:58.319" v="873"/>
        <pc:sldMkLst>
          <pc:docMk/>
          <pc:sldMk cId="2055816371" sldId="768"/>
        </pc:sldMkLst>
      </pc:sldChg>
      <pc:sldChg chg="modSp add mod">
        <pc:chgData name="Lee Shuteng Chen" userId="f5883c314f6073e7" providerId="LiveId" clId="{C0596606-3DF6-4531-829B-7582E2041163}" dt="2024-08-04T09:28:26.113" v="23160" actId="207"/>
        <pc:sldMkLst>
          <pc:docMk/>
          <pc:sldMk cId="4283707791" sldId="768"/>
        </pc:sldMkLst>
        <pc:spChg chg="mod">
          <ac:chgData name="Lee Shuteng Chen" userId="f5883c314f6073e7" providerId="LiveId" clId="{C0596606-3DF6-4531-829B-7582E2041163}" dt="2024-06-20T06:21:09.105" v="875"/>
          <ac:spMkLst>
            <pc:docMk/>
            <pc:sldMk cId="4283707791" sldId="768"/>
            <ac:spMk id="2" creationId="{00000000-0000-0000-0000-000000000000}"/>
          </ac:spMkLst>
        </pc:spChg>
        <pc:spChg chg="mod">
          <ac:chgData name="Lee Shuteng Chen" userId="f5883c314f6073e7" providerId="LiveId" clId="{C0596606-3DF6-4531-829B-7582E2041163}" dt="2024-08-04T09:28:26.113" v="23160" actId="207"/>
          <ac:spMkLst>
            <pc:docMk/>
            <pc:sldMk cId="4283707791" sldId="768"/>
            <ac:spMk id="3" creationId="{00000000-0000-0000-0000-000000000000}"/>
          </ac:spMkLst>
        </pc:spChg>
      </pc:sldChg>
      <pc:sldChg chg="addSp delSp modSp add mod">
        <pc:chgData name="Lee Shuteng Chen" userId="f5883c314f6073e7" providerId="LiveId" clId="{C0596606-3DF6-4531-829B-7582E2041163}" dt="2024-07-02T03:53:56.196" v="15500" actId="14100"/>
        <pc:sldMkLst>
          <pc:docMk/>
          <pc:sldMk cId="3365417439" sldId="769"/>
        </pc:sldMkLst>
        <pc:spChg chg="mod">
          <ac:chgData name="Lee Shuteng Chen" userId="f5883c314f6073e7" providerId="LiveId" clId="{C0596606-3DF6-4531-829B-7582E2041163}" dt="2024-06-20T06:21:40.555" v="885"/>
          <ac:spMkLst>
            <pc:docMk/>
            <pc:sldMk cId="3365417439" sldId="769"/>
            <ac:spMk id="2" creationId="{00000000-0000-0000-0000-000000000000}"/>
          </ac:spMkLst>
        </pc:spChg>
        <pc:spChg chg="del">
          <ac:chgData name="Lee Shuteng Chen" userId="f5883c314f6073e7" providerId="LiveId" clId="{C0596606-3DF6-4531-829B-7582E2041163}" dt="2024-06-20T06:21:50.845" v="886" actId="478"/>
          <ac:spMkLst>
            <pc:docMk/>
            <pc:sldMk cId="3365417439" sldId="769"/>
            <ac:spMk id="3" creationId="{00000000-0000-0000-0000-000000000000}"/>
          </ac:spMkLst>
        </pc:spChg>
        <pc:spChg chg="add del mod">
          <ac:chgData name="Lee Shuteng Chen" userId="f5883c314f6073e7" providerId="LiveId" clId="{C0596606-3DF6-4531-829B-7582E2041163}" dt="2024-06-20T06:21:55.375" v="887" actId="478"/>
          <ac:spMkLst>
            <pc:docMk/>
            <pc:sldMk cId="3365417439" sldId="769"/>
            <ac:spMk id="6" creationId="{2DD624D2-D93C-D4FA-9E8D-E544255D995D}"/>
          </ac:spMkLst>
        </pc:spChg>
        <pc:picChg chg="add mod">
          <ac:chgData name="Lee Shuteng Chen" userId="f5883c314f6073e7" providerId="LiveId" clId="{C0596606-3DF6-4531-829B-7582E2041163}" dt="2024-07-02T03:53:56.196" v="15500" actId="14100"/>
          <ac:picMkLst>
            <pc:docMk/>
            <pc:sldMk cId="3365417439" sldId="769"/>
            <ac:picMk id="7" creationId="{306914A4-A221-810C-0C79-1829BAC53A87}"/>
          </ac:picMkLst>
        </pc:picChg>
      </pc:sldChg>
      <pc:sldChg chg="addSp delSp modSp add mod">
        <pc:chgData name="Lee Shuteng Chen" userId="f5883c314f6073e7" providerId="LiveId" clId="{C0596606-3DF6-4531-829B-7582E2041163}" dt="2024-08-04T09:34:47.682" v="23161" actId="255"/>
        <pc:sldMkLst>
          <pc:docMk/>
          <pc:sldMk cId="2430056977" sldId="770"/>
        </pc:sldMkLst>
        <pc:spChg chg="mod">
          <ac:chgData name="Lee Shuteng Chen" userId="f5883c314f6073e7" providerId="LiveId" clId="{C0596606-3DF6-4531-829B-7582E2041163}" dt="2024-06-20T06:22:27.735" v="896"/>
          <ac:spMkLst>
            <pc:docMk/>
            <pc:sldMk cId="2430056977" sldId="770"/>
            <ac:spMk id="2" creationId="{00000000-0000-0000-0000-000000000000}"/>
          </ac:spMkLst>
        </pc:spChg>
        <pc:graphicFrameChg chg="add mod modGraphic">
          <ac:chgData name="Lee Shuteng Chen" userId="f5883c314f6073e7" providerId="LiveId" clId="{C0596606-3DF6-4531-829B-7582E2041163}" dt="2024-08-04T09:34:47.682" v="23161" actId="255"/>
          <ac:graphicFrameMkLst>
            <pc:docMk/>
            <pc:sldMk cId="2430056977" sldId="770"/>
            <ac:graphicFrameMk id="3" creationId="{46A43397-1FFC-113C-2914-8B61BCCD6D20}"/>
          </ac:graphicFrameMkLst>
        </pc:graphicFrameChg>
        <pc:picChg chg="del">
          <ac:chgData name="Lee Shuteng Chen" userId="f5883c314f6073e7" providerId="LiveId" clId="{C0596606-3DF6-4531-829B-7582E2041163}" dt="2024-06-20T06:22:32.655" v="897" actId="478"/>
          <ac:picMkLst>
            <pc:docMk/>
            <pc:sldMk cId="2430056977" sldId="770"/>
            <ac:picMk id="7" creationId="{306914A4-A221-810C-0C79-1829BAC53A87}"/>
          </ac:picMkLst>
        </pc:picChg>
      </pc:sldChg>
      <pc:sldChg chg="add del">
        <pc:chgData name="Lee Shuteng Chen" userId="f5883c314f6073e7" providerId="LiveId" clId="{C0596606-3DF6-4531-829B-7582E2041163}" dt="2024-06-20T06:22:14.066" v="894"/>
        <pc:sldMkLst>
          <pc:docMk/>
          <pc:sldMk cId="4049568241" sldId="770"/>
        </pc:sldMkLst>
      </pc:sldChg>
      <pc:sldChg chg="modSp add mod ord">
        <pc:chgData name="Lee Shuteng Chen" userId="f5883c314f6073e7" providerId="LiveId" clId="{C0596606-3DF6-4531-829B-7582E2041163}" dt="2024-08-04T09:49:17.216" v="23273" actId="20577"/>
        <pc:sldMkLst>
          <pc:docMk/>
          <pc:sldMk cId="1484551520" sldId="771"/>
        </pc:sldMkLst>
        <pc:spChg chg="mod">
          <ac:chgData name="Lee Shuteng Chen" userId="f5883c314f6073e7" providerId="LiveId" clId="{C0596606-3DF6-4531-829B-7582E2041163}" dt="2024-06-20T06:24:01.259" v="945"/>
          <ac:spMkLst>
            <pc:docMk/>
            <pc:sldMk cId="1484551520" sldId="771"/>
            <ac:spMk id="2" creationId="{00000000-0000-0000-0000-000000000000}"/>
          </ac:spMkLst>
        </pc:spChg>
        <pc:spChg chg="mod">
          <ac:chgData name="Lee Shuteng Chen" userId="f5883c314f6073e7" providerId="LiveId" clId="{C0596606-3DF6-4531-829B-7582E2041163}" dt="2024-08-04T09:49:17.216" v="23273" actId="20577"/>
          <ac:spMkLst>
            <pc:docMk/>
            <pc:sldMk cId="1484551520" sldId="771"/>
            <ac:spMk id="3" creationId="{00000000-0000-0000-0000-000000000000}"/>
          </ac:spMkLst>
        </pc:spChg>
      </pc:sldChg>
      <pc:sldChg chg="modSp add mod">
        <pc:chgData name="Lee Shuteng Chen" userId="f5883c314f6073e7" providerId="LiveId" clId="{C0596606-3DF6-4531-829B-7582E2041163}" dt="2024-08-04T09:51:23.483" v="23278" actId="207"/>
        <pc:sldMkLst>
          <pc:docMk/>
          <pc:sldMk cId="835219904" sldId="772"/>
        </pc:sldMkLst>
        <pc:spChg chg="mod">
          <ac:chgData name="Lee Shuteng Chen" userId="f5883c314f6073e7" providerId="LiveId" clId="{C0596606-3DF6-4531-829B-7582E2041163}" dt="2024-06-20T06:36:25.897" v="1153"/>
          <ac:spMkLst>
            <pc:docMk/>
            <pc:sldMk cId="835219904" sldId="772"/>
            <ac:spMk id="2" creationId="{00000000-0000-0000-0000-000000000000}"/>
          </ac:spMkLst>
        </pc:spChg>
        <pc:spChg chg="mod">
          <ac:chgData name="Lee Shuteng Chen" userId="f5883c314f6073e7" providerId="LiveId" clId="{C0596606-3DF6-4531-829B-7582E2041163}" dt="2024-08-04T09:51:23.483" v="23278" actId="207"/>
          <ac:spMkLst>
            <pc:docMk/>
            <pc:sldMk cId="835219904" sldId="772"/>
            <ac:spMk id="3" creationId="{00000000-0000-0000-0000-000000000000}"/>
          </ac:spMkLst>
        </pc:spChg>
      </pc:sldChg>
      <pc:sldChg chg="modSp add mod">
        <pc:chgData name="Lee Shuteng Chen" userId="f5883c314f6073e7" providerId="LiveId" clId="{C0596606-3DF6-4531-829B-7582E2041163}" dt="2024-08-04T09:52:59.949" v="23282" actId="207"/>
        <pc:sldMkLst>
          <pc:docMk/>
          <pc:sldMk cId="2293541908" sldId="773"/>
        </pc:sldMkLst>
        <pc:spChg chg="mod">
          <ac:chgData name="Lee Shuteng Chen" userId="f5883c314f6073e7" providerId="LiveId" clId="{C0596606-3DF6-4531-829B-7582E2041163}" dt="2024-07-02T04:12:20.878" v="15655" actId="20577"/>
          <ac:spMkLst>
            <pc:docMk/>
            <pc:sldMk cId="2293541908" sldId="773"/>
            <ac:spMk id="2" creationId="{00000000-0000-0000-0000-000000000000}"/>
          </ac:spMkLst>
        </pc:spChg>
        <pc:spChg chg="mod">
          <ac:chgData name="Lee Shuteng Chen" userId="f5883c314f6073e7" providerId="LiveId" clId="{C0596606-3DF6-4531-829B-7582E2041163}" dt="2024-08-04T09:52:59.949" v="23282" actId="207"/>
          <ac:spMkLst>
            <pc:docMk/>
            <pc:sldMk cId="2293541908" sldId="773"/>
            <ac:spMk id="3" creationId="{00000000-0000-0000-0000-000000000000}"/>
          </ac:spMkLst>
        </pc:spChg>
      </pc:sldChg>
      <pc:sldChg chg="modSp add mod">
        <pc:chgData name="Lee Shuteng Chen" userId="f5883c314f6073e7" providerId="LiveId" clId="{C0596606-3DF6-4531-829B-7582E2041163}" dt="2024-07-27T08:24:13.978" v="22803" actId="255"/>
        <pc:sldMkLst>
          <pc:docMk/>
          <pc:sldMk cId="731730050" sldId="774"/>
        </pc:sldMkLst>
        <pc:spChg chg="mod">
          <ac:chgData name="Lee Shuteng Chen" userId="f5883c314f6073e7" providerId="LiveId" clId="{C0596606-3DF6-4531-829B-7582E2041163}" dt="2024-07-02T04:15:50.969" v="15669" actId="20577"/>
          <ac:spMkLst>
            <pc:docMk/>
            <pc:sldMk cId="731730050" sldId="774"/>
            <ac:spMk id="2" creationId="{00000000-0000-0000-0000-000000000000}"/>
          </ac:spMkLst>
        </pc:spChg>
        <pc:spChg chg="mod">
          <ac:chgData name="Lee Shuteng Chen" userId="f5883c314f6073e7" providerId="LiveId" clId="{C0596606-3DF6-4531-829B-7582E2041163}" dt="2024-07-27T08:24:13.978" v="22803" actId="255"/>
          <ac:spMkLst>
            <pc:docMk/>
            <pc:sldMk cId="731730050" sldId="774"/>
            <ac:spMk id="3" creationId="{00000000-0000-0000-0000-000000000000}"/>
          </ac:spMkLst>
        </pc:spChg>
      </pc:sldChg>
      <pc:sldChg chg="addSp delSp modSp add mod">
        <pc:chgData name="Lee Shuteng Chen" userId="f5883c314f6073e7" providerId="LiveId" clId="{C0596606-3DF6-4531-829B-7582E2041163}" dt="2024-07-02T04:28:21.198" v="15893" actId="14100"/>
        <pc:sldMkLst>
          <pc:docMk/>
          <pc:sldMk cId="3581265854" sldId="775"/>
        </pc:sldMkLst>
        <pc:spChg chg="mod">
          <ac:chgData name="Lee Shuteng Chen" userId="f5883c314f6073e7" providerId="LiveId" clId="{C0596606-3DF6-4531-829B-7582E2041163}" dt="2024-07-02T04:27:15.986" v="15892" actId="20577"/>
          <ac:spMkLst>
            <pc:docMk/>
            <pc:sldMk cId="3581265854" sldId="775"/>
            <ac:spMk id="2" creationId="{00000000-0000-0000-0000-000000000000}"/>
          </ac:spMkLst>
        </pc:spChg>
        <pc:spChg chg="del mod">
          <ac:chgData name="Lee Shuteng Chen" userId="f5883c314f6073e7" providerId="LiveId" clId="{C0596606-3DF6-4531-829B-7582E2041163}" dt="2024-07-02T04:26:30.078" v="15857" actId="478"/>
          <ac:spMkLst>
            <pc:docMk/>
            <pc:sldMk cId="3581265854" sldId="775"/>
            <ac:spMk id="3" creationId="{00000000-0000-0000-0000-000000000000}"/>
          </ac:spMkLst>
        </pc:spChg>
        <pc:spChg chg="add del mod">
          <ac:chgData name="Lee Shuteng Chen" userId="f5883c314f6073e7" providerId="LiveId" clId="{C0596606-3DF6-4531-829B-7582E2041163}" dt="2024-07-02T04:26:34.464" v="15858" actId="478"/>
          <ac:spMkLst>
            <pc:docMk/>
            <pc:sldMk cId="3581265854" sldId="775"/>
            <ac:spMk id="7" creationId="{EA1E7D63-5D05-1776-D31F-B2E76A54C4A2}"/>
          </ac:spMkLst>
        </pc:spChg>
        <pc:picChg chg="add mod">
          <ac:chgData name="Lee Shuteng Chen" userId="f5883c314f6073e7" providerId="LiveId" clId="{C0596606-3DF6-4531-829B-7582E2041163}" dt="2024-07-02T04:28:21.198" v="15893" actId="14100"/>
          <ac:picMkLst>
            <pc:docMk/>
            <pc:sldMk cId="3581265854" sldId="775"/>
            <ac:picMk id="5" creationId="{1218ABB4-F92E-18C5-8778-96DCF50EDD9C}"/>
          </ac:picMkLst>
        </pc:picChg>
      </pc:sldChg>
      <pc:sldChg chg="addSp delSp modSp add mod">
        <pc:chgData name="Lee Shuteng Chen" userId="f5883c314f6073e7" providerId="LiveId" clId="{C0596606-3DF6-4531-829B-7582E2041163}" dt="2024-08-04T09:56:11.838" v="23288" actId="115"/>
        <pc:sldMkLst>
          <pc:docMk/>
          <pc:sldMk cId="4160814882" sldId="776"/>
        </pc:sldMkLst>
        <pc:spChg chg="del mod">
          <ac:chgData name="Lee Shuteng Chen" userId="f5883c314f6073e7" providerId="LiveId" clId="{C0596606-3DF6-4531-829B-7582E2041163}" dt="2024-06-20T06:56:36.722" v="2050" actId="478"/>
          <ac:spMkLst>
            <pc:docMk/>
            <pc:sldMk cId="4160814882" sldId="776"/>
            <ac:spMk id="2" creationId="{00000000-0000-0000-0000-000000000000}"/>
          </ac:spMkLst>
        </pc:spChg>
        <pc:spChg chg="mod">
          <ac:chgData name="Lee Shuteng Chen" userId="f5883c314f6073e7" providerId="LiveId" clId="{C0596606-3DF6-4531-829B-7582E2041163}" dt="2024-08-04T09:56:11.838" v="23288" actId="115"/>
          <ac:spMkLst>
            <pc:docMk/>
            <pc:sldMk cId="4160814882" sldId="776"/>
            <ac:spMk id="3" creationId="{00000000-0000-0000-0000-000000000000}"/>
          </ac:spMkLst>
        </pc:spChg>
        <pc:spChg chg="add mod">
          <ac:chgData name="Lee Shuteng Chen" userId="f5883c314f6073e7" providerId="LiveId" clId="{C0596606-3DF6-4531-829B-7582E2041163}" dt="2024-07-02T03:48:38.247" v="15474" actId="6549"/>
          <ac:spMkLst>
            <pc:docMk/>
            <pc:sldMk cId="4160814882" sldId="776"/>
            <ac:spMk id="6" creationId="{C6A83156-C904-7094-E512-D368D2306D2A}"/>
          </ac:spMkLst>
        </pc:spChg>
      </pc:sldChg>
      <pc:sldChg chg="addSp delSp modSp add mod">
        <pc:chgData name="Lee Shuteng Chen" userId="f5883c314f6073e7" providerId="LiveId" clId="{C0596606-3DF6-4531-829B-7582E2041163}" dt="2024-08-04T09:58:24.843" v="23297" actId="207"/>
        <pc:sldMkLst>
          <pc:docMk/>
          <pc:sldMk cId="794008559" sldId="777"/>
        </pc:sldMkLst>
        <pc:spChg chg="add del mod">
          <ac:chgData name="Lee Shuteng Chen" userId="f5883c314f6073e7" providerId="LiveId" clId="{C0596606-3DF6-4531-829B-7582E2041163}" dt="2024-08-04T09:58:24.843" v="23297" actId="207"/>
          <ac:spMkLst>
            <pc:docMk/>
            <pc:sldMk cId="794008559" sldId="777"/>
            <ac:spMk id="3" creationId="{00000000-0000-0000-0000-000000000000}"/>
          </ac:spMkLst>
        </pc:spChg>
        <pc:spChg chg="add del mod">
          <ac:chgData name="Lee Shuteng Chen" userId="f5883c314f6073e7" providerId="LiveId" clId="{C0596606-3DF6-4531-829B-7582E2041163}" dt="2024-06-20T07:01:55.890" v="2061" actId="478"/>
          <ac:spMkLst>
            <pc:docMk/>
            <pc:sldMk cId="794008559" sldId="777"/>
            <ac:spMk id="5" creationId="{14CE3DB2-F5CE-0644-F180-E7BD080411D6}"/>
          </ac:spMkLst>
        </pc:spChg>
        <pc:spChg chg="mod">
          <ac:chgData name="Lee Shuteng Chen" userId="f5883c314f6073e7" providerId="LiveId" clId="{C0596606-3DF6-4531-829B-7582E2041163}" dt="2024-06-20T07:01:25.315" v="2057"/>
          <ac:spMkLst>
            <pc:docMk/>
            <pc:sldMk cId="794008559" sldId="777"/>
            <ac:spMk id="6" creationId="{C6A83156-C904-7094-E512-D368D2306D2A}"/>
          </ac:spMkLst>
        </pc:spChg>
        <pc:picChg chg="add del mod">
          <ac:chgData name="Lee Shuteng Chen" userId="f5883c314f6073e7" providerId="LiveId" clId="{C0596606-3DF6-4531-829B-7582E2041163}" dt="2024-07-02T04:46:33.986" v="15895" actId="478"/>
          <ac:picMkLst>
            <pc:docMk/>
            <pc:sldMk cId="794008559" sldId="777"/>
            <ac:picMk id="7" creationId="{4B8AE2FE-64B1-8216-EFBD-116D6A6E6E2C}"/>
          </ac:picMkLst>
        </pc:picChg>
      </pc:sldChg>
      <pc:sldChg chg="add del">
        <pc:chgData name="Lee Shuteng Chen" userId="f5883c314f6073e7" providerId="LiveId" clId="{C0596606-3DF6-4531-829B-7582E2041163}" dt="2024-06-20T07:01:15.270" v="2055"/>
        <pc:sldMkLst>
          <pc:docMk/>
          <pc:sldMk cId="1389473129" sldId="777"/>
        </pc:sldMkLst>
      </pc:sldChg>
      <pc:sldChg chg="modSp add mod">
        <pc:chgData name="Lee Shuteng Chen" userId="f5883c314f6073e7" providerId="LiveId" clId="{C0596606-3DF6-4531-829B-7582E2041163}" dt="2024-08-04T09:59:35.929" v="23308" actId="207"/>
        <pc:sldMkLst>
          <pc:docMk/>
          <pc:sldMk cId="3696084567" sldId="778"/>
        </pc:sldMkLst>
        <pc:spChg chg="mod">
          <ac:chgData name="Lee Shuteng Chen" userId="f5883c314f6073e7" providerId="LiveId" clId="{C0596606-3DF6-4531-829B-7582E2041163}" dt="2024-08-04T09:59:35.929" v="23308" actId="207"/>
          <ac:spMkLst>
            <pc:docMk/>
            <pc:sldMk cId="3696084567" sldId="778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6-20T07:04:39.315" v="2095"/>
          <ac:spMkLst>
            <pc:docMk/>
            <pc:sldMk cId="3696084567" sldId="778"/>
            <ac:spMk id="6" creationId="{C6A83156-C904-7094-E512-D368D2306D2A}"/>
          </ac:spMkLst>
        </pc:spChg>
      </pc:sldChg>
      <pc:sldChg chg="addSp delSp modSp add mod">
        <pc:chgData name="Lee Shuteng Chen" userId="f5883c314f6073e7" providerId="LiveId" clId="{C0596606-3DF6-4531-829B-7582E2041163}" dt="2024-07-02T04:52:05.329" v="16042" actId="14100"/>
        <pc:sldMkLst>
          <pc:docMk/>
          <pc:sldMk cId="2084721489" sldId="779"/>
        </pc:sldMkLst>
        <pc:spChg chg="del mod">
          <ac:chgData name="Lee Shuteng Chen" userId="f5883c314f6073e7" providerId="LiveId" clId="{C0596606-3DF6-4531-829B-7582E2041163}" dt="2024-06-20T07:08:33.719" v="2231" actId="478"/>
          <ac:spMkLst>
            <pc:docMk/>
            <pc:sldMk cId="2084721489" sldId="779"/>
            <ac:spMk id="3" creationId="{00000000-0000-0000-0000-000000000000}"/>
          </ac:spMkLst>
        </pc:spChg>
        <pc:spChg chg="add del mod">
          <ac:chgData name="Lee Shuteng Chen" userId="f5883c314f6073e7" providerId="LiveId" clId="{C0596606-3DF6-4531-829B-7582E2041163}" dt="2024-06-20T07:08:37.494" v="2232" actId="478"/>
          <ac:spMkLst>
            <pc:docMk/>
            <pc:sldMk cId="2084721489" sldId="779"/>
            <ac:spMk id="5" creationId="{8FE144B3-93CA-FB7B-A24B-6D25ECC5693A}"/>
          </ac:spMkLst>
        </pc:spChg>
        <pc:spChg chg="mod">
          <ac:chgData name="Lee Shuteng Chen" userId="f5883c314f6073e7" providerId="LiveId" clId="{C0596606-3DF6-4531-829B-7582E2041163}" dt="2024-06-20T07:08:22.649" v="2228"/>
          <ac:spMkLst>
            <pc:docMk/>
            <pc:sldMk cId="2084721489" sldId="779"/>
            <ac:spMk id="6" creationId="{C6A83156-C904-7094-E512-D368D2306D2A}"/>
          </ac:spMkLst>
        </pc:spChg>
        <pc:picChg chg="del">
          <ac:chgData name="Lee Shuteng Chen" userId="f5883c314f6073e7" providerId="LiveId" clId="{C0596606-3DF6-4531-829B-7582E2041163}" dt="2024-06-20T07:08:28.244" v="2229" actId="478"/>
          <ac:picMkLst>
            <pc:docMk/>
            <pc:sldMk cId="2084721489" sldId="779"/>
            <ac:picMk id="7" creationId="{4B8AE2FE-64B1-8216-EFBD-116D6A6E6E2C}"/>
          </ac:picMkLst>
        </pc:picChg>
        <pc:picChg chg="add mod">
          <ac:chgData name="Lee Shuteng Chen" userId="f5883c314f6073e7" providerId="LiveId" clId="{C0596606-3DF6-4531-829B-7582E2041163}" dt="2024-07-02T04:52:05.329" v="16042" actId="14100"/>
          <ac:picMkLst>
            <pc:docMk/>
            <pc:sldMk cId="2084721489" sldId="779"/>
            <ac:picMk id="8" creationId="{29C7AF3A-9423-7A1D-3320-94396688F31A}"/>
          </ac:picMkLst>
        </pc:picChg>
      </pc:sldChg>
      <pc:sldChg chg="modSp add mod">
        <pc:chgData name="Lee Shuteng Chen" userId="f5883c314f6073e7" providerId="LiveId" clId="{C0596606-3DF6-4531-829B-7582E2041163}" dt="2024-08-04T10:03:29.232" v="23329" actId="20577"/>
        <pc:sldMkLst>
          <pc:docMk/>
          <pc:sldMk cId="2678501418" sldId="780"/>
        </pc:sldMkLst>
        <pc:spChg chg="mod">
          <ac:chgData name="Lee Shuteng Chen" userId="f5883c314f6073e7" providerId="LiveId" clId="{C0596606-3DF6-4531-829B-7582E2041163}" dt="2024-08-04T10:03:29.232" v="23329" actId="20577"/>
          <ac:spMkLst>
            <pc:docMk/>
            <pc:sldMk cId="2678501418" sldId="780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6-20T07:19:36.031" v="2614" actId="20577"/>
          <ac:spMkLst>
            <pc:docMk/>
            <pc:sldMk cId="2678501418" sldId="780"/>
            <ac:spMk id="6" creationId="{C6A83156-C904-7094-E512-D368D2306D2A}"/>
          </ac:spMkLst>
        </pc:spChg>
      </pc:sldChg>
      <pc:sldChg chg="addSp delSp modSp add del mod">
        <pc:chgData name="Lee Shuteng Chen" userId="f5883c314f6073e7" providerId="LiveId" clId="{C0596606-3DF6-4531-829B-7582E2041163}" dt="2024-06-20T07:20:04.356" v="2617" actId="47"/>
        <pc:sldMkLst>
          <pc:docMk/>
          <pc:sldMk cId="4190315211" sldId="781"/>
        </pc:sldMkLst>
        <pc:spChg chg="del">
          <ac:chgData name="Lee Shuteng Chen" userId="f5883c314f6073e7" providerId="LiveId" clId="{C0596606-3DF6-4531-829B-7582E2041163}" dt="2024-06-20T07:10:06.586" v="2254" actId="478"/>
          <ac:spMkLst>
            <pc:docMk/>
            <pc:sldMk cId="4190315211" sldId="781"/>
            <ac:spMk id="3" creationId="{00000000-0000-0000-0000-000000000000}"/>
          </ac:spMkLst>
        </pc:spChg>
        <pc:spChg chg="add del mod">
          <ac:chgData name="Lee Shuteng Chen" userId="f5883c314f6073e7" providerId="LiveId" clId="{C0596606-3DF6-4531-829B-7582E2041163}" dt="2024-06-20T07:10:08.746" v="2255" actId="478"/>
          <ac:spMkLst>
            <pc:docMk/>
            <pc:sldMk cId="4190315211" sldId="781"/>
            <ac:spMk id="5" creationId="{F8244C97-F4A7-2121-5C61-38EC6908A005}"/>
          </ac:spMkLst>
        </pc:spChg>
        <pc:picChg chg="add mod">
          <ac:chgData name="Lee Shuteng Chen" userId="f5883c314f6073e7" providerId="LiveId" clId="{C0596606-3DF6-4531-829B-7582E2041163}" dt="2024-06-20T07:10:10.803" v="2257" actId="1076"/>
          <ac:picMkLst>
            <pc:docMk/>
            <pc:sldMk cId="4190315211" sldId="781"/>
            <ac:picMk id="7" creationId="{5592498D-2ADE-4F55-AAC2-DD3B91FD552F}"/>
          </ac:picMkLst>
        </pc:picChg>
      </pc:sldChg>
      <pc:sldChg chg="addSp delSp modSp add mod">
        <pc:chgData name="Lee Shuteng Chen" userId="f5883c314f6073e7" providerId="LiveId" clId="{C0596606-3DF6-4531-829B-7582E2041163}" dt="2024-08-04T13:21:51.531" v="23847" actId="2711"/>
        <pc:sldMkLst>
          <pc:docMk/>
          <pc:sldMk cId="2363336375" sldId="782"/>
        </pc:sldMkLst>
        <pc:spChg chg="del">
          <ac:chgData name="Lee Shuteng Chen" userId="f5883c314f6073e7" providerId="LiveId" clId="{C0596606-3DF6-4531-829B-7582E2041163}" dt="2024-06-20T07:18:23.836" v="2578" actId="478"/>
          <ac:spMkLst>
            <pc:docMk/>
            <pc:sldMk cId="2363336375" sldId="782"/>
            <ac:spMk id="3" creationId="{00000000-0000-0000-0000-000000000000}"/>
          </ac:spMkLst>
        </pc:spChg>
        <pc:spChg chg="add del mod">
          <ac:chgData name="Lee Shuteng Chen" userId="f5883c314f6073e7" providerId="LiveId" clId="{C0596606-3DF6-4531-829B-7582E2041163}" dt="2024-06-20T07:18:26.151" v="2579" actId="478"/>
          <ac:spMkLst>
            <pc:docMk/>
            <pc:sldMk cId="2363336375" sldId="782"/>
            <ac:spMk id="5" creationId="{31BEC24B-FEC0-FD98-8070-27AF8742DFFB}"/>
          </ac:spMkLst>
        </pc:spChg>
        <pc:spChg chg="mod">
          <ac:chgData name="Lee Shuteng Chen" userId="f5883c314f6073e7" providerId="LiveId" clId="{C0596606-3DF6-4531-829B-7582E2041163}" dt="2024-08-04T13:21:51.531" v="23847" actId="2711"/>
          <ac:spMkLst>
            <pc:docMk/>
            <pc:sldMk cId="2363336375" sldId="782"/>
            <ac:spMk id="6" creationId="{C6A83156-C904-7094-E512-D368D2306D2A}"/>
          </ac:spMkLst>
        </pc:spChg>
        <pc:picChg chg="add mod">
          <ac:chgData name="Lee Shuteng Chen" userId="f5883c314f6073e7" providerId="LiveId" clId="{C0596606-3DF6-4531-829B-7582E2041163}" dt="2024-07-02T05:06:37.495" v="16606" actId="14100"/>
          <ac:picMkLst>
            <pc:docMk/>
            <pc:sldMk cId="2363336375" sldId="782"/>
            <ac:picMk id="7" creationId="{AB0C506B-779B-C3E0-5798-5B0866C74222}"/>
          </ac:picMkLst>
        </pc:picChg>
      </pc:sldChg>
      <pc:sldChg chg="modSp add mod">
        <pc:chgData name="Lee Shuteng Chen" userId="f5883c314f6073e7" providerId="LiveId" clId="{C0596606-3DF6-4531-829B-7582E2041163}" dt="2024-08-04T10:24:51.930" v="23417" actId="20577"/>
        <pc:sldMkLst>
          <pc:docMk/>
          <pc:sldMk cId="1001825992" sldId="783"/>
        </pc:sldMkLst>
        <pc:spChg chg="mod">
          <ac:chgData name="Lee Shuteng Chen" userId="f5883c314f6073e7" providerId="LiveId" clId="{C0596606-3DF6-4531-829B-7582E2041163}" dt="2024-08-04T10:24:51.930" v="23417" actId="20577"/>
          <ac:spMkLst>
            <pc:docMk/>
            <pc:sldMk cId="1001825992" sldId="783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6-20T07:20:22.371" v="2619"/>
          <ac:spMkLst>
            <pc:docMk/>
            <pc:sldMk cId="1001825992" sldId="783"/>
            <ac:spMk id="6" creationId="{C6A83156-C904-7094-E512-D368D2306D2A}"/>
          </ac:spMkLst>
        </pc:spChg>
      </pc:sldChg>
      <pc:sldChg chg="add del">
        <pc:chgData name="Lee Shuteng Chen" userId="f5883c314f6073e7" providerId="LiveId" clId="{C0596606-3DF6-4531-829B-7582E2041163}" dt="2024-06-20T07:18:27.616" v="2581"/>
        <pc:sldMkLst>
          <pc:docMk/>
          <pc:sldMk cId="4271341439" sldId="783"/>
        </pc:sldMkLst>
      </pc:sldChg>
      <pc:sldChg chg="addSp delSp modSp add mod">
        <pc:chgData name="Lee Shuteng Chen" userId="f5883c314f6073e7" providerId="LiveId" clId="{C0596606-3DF6-4531-829B-7582E2041163}" dt="2024-07-07T11:04:45.599" v="21510" actId="20577"/>
        <pc:sldMkLst>
          <pc:docMk/>
          <pc:sldMk cId="714806294" sldId="784"/>
        </pc:sldMkLst>
        <pc:spChg chg="mod">
          <ac:chgData name="Lee Shuteng Chen" userId="f5883c314f6073e7" providerId="LiveId" clId="{C0596606-3DF6-4531-829B-7582E2041163}" dt="2024-07-07T11:04:45.599" v="21510" actId="20577"/>
          <ac:spMkLst>
            <pc:docMk/>
            <pc:sldMk cId="714806294" sldId="784"/>
            <ac:spMk id="6" creationId="{C6A83156-C904-7094-E512-D368D2306D2A}"/>
          </ac:spMkLst>
        </pc:spChg>
        <pc:picChg chg="add mod">
          <ac:chgData name="Lee Shuteng Chen" userId="f5883c314f6073e7" providerId="LiveId" clId="{C0596606-3DF6-4531-829B-7582E2041163}" dt="2024-06-20T07:39:13.621" v="3086" actId="14100"/>
          <ac:picMkLst>
            <pc:docMk/>
            <pc:sldMk cId="714806294" sldId="784"/>
            <ac:picMk id="2" creationId="{D84A11DA-A5DA-E765-8A8E-0CE7660B22AE}"/>
          </ac:picMkLst>
        </pc:picChg>
        <pc:picChg chg="del">
          <ac:chgData name="Lee Shuteng Chen" userId="f5883c314f6073e7" providerId="LiveId" clId="{C0596606-3DF6-4531-829B-7582E2041163}" dt="2024-06-20T07:39:05.427" v="3082" actId="478"/>
          <ac:picMkLst>
            <pc:docMk/>
            <pc:sldMk cId="714806294" sldId="784"/>
            <ac:picMk id="7" creationId="{AB0C506B-779B-C3E0-5798-5B0866C74222}"/>
          </ac:picMkLst>
        </pc:picChg>
      </pc:sldChg>
      <pc:sldChg chg="addSp delSp modSp add mod">
        <pc:chgData name="Lee Shuteng Chen" userId="f5883c314f6073e7" providerId="LiveId" clId="{C0596606-3DF6-4531-829B-7582E2041163}" dt="2024-07-07T11:04:48.827" v="21511" actId="20577"/>
        <pc:sldMkLst>
          <pc:docMk/>
          <pc:sldMk cId="1968466141" sldId="785"/>
        </pc:sldMkLst>
        <pc:spChg chg="mod">
          <ac:chgData name="Lee Shuteng Chen" userId="f5883c314f6073e7" providerId="LiveId" clId="{C0596606-3DF6-4531-829B-7582E2041163}" dt="2024-07-07T11:04:48.827" v="21511" actId="20577"/>
          <ac:spMkLst>
            <pc:docMk/>
            <pc:sldMk cId="1968466141" sldId="785"/>
            <ac:spMk id="6" creationId="{C6A83156-C904-7094-E512-D368D2306D2A}"/>
          </ac:spMkLst>
        </pc:spChg>
        <pc:picChg chg="del">
          <ac:chgData name="Lee Shuteng Chen" userId="f5883c314f6073e7" providerId="LiveId" clId="{C0596606-3DF6-4531-829B-7582E2041163}" dt="2024-06-20T07:39:31.992" v="3089" actId="478"/>
          <ac:picMkLst>
            <pc:docMk/>
            <pc:sldMk cId="1968466141" sldId="785"/>
            <ac:picMk id="2" creationId="{D84A11DA-A5DA-E765-8A8E-0CE7660B22AE}"/>
          </ac:picMkLst>
        </pc:picChg>
        <pc:picChg chg="add mod">
          <ac:chgData name="Lee Shuteng Chen" userId="f5883c314f6073e7" providerId="LiveId" clId="{C0596606-3DF6-4531-829B-7582E2041163}" dt="2024-06-20T07:39:41.963" v="3094" actId="1076"/>
          <ac:picMkLst>
            <pc:docMk/>
            <pc:sldMk cId="1968466141" sldId="785"/>
            <ac:picMk id="3" creationId="{A30A2CBC-3617-30DF-D025-7A5CBF4D3788}"/>
          </ac:picMkLst>
        </pc:picChg>
      </pc:sldChg>
      <pc:sldChg chg="modSp add mod">
        <pc:chgData name="Lee Shuteng Chen" userId="f5883c314f6073e7" providerId="LiveId" clId="{C0596606-3DF6-4531-829B-7582E2041163}" dt="2024-08-04T10:26:49.607" v="23423" actId="207"/>
        <pc:sldMkLst>
          <pc:docMk/>
          <pc:sldMk cId="174919959" sldId="786"/>
        </pc:sldMkLst>
        <pc:spChg chg="mod">
          <ac:chgData name="Lee Shuteng Chen" userId="f5883c314f6073e7" providerId="LiveId" clId="{C0596606-3DF6-4531-829B-7582E2041163}" dt="2024-08-04T10:26:49.607" v="23423" actId="207"/>
          <ac:spMkLst>
            <pc:docMk/>
            <pc:sldMk cId="174919959" sldId="786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6-20T07:41:08.378" v="3110" actId="20577"/>
          <ac:spMkLst>
            <pc:docMk/>
            <pc:sldMk cId="174919959" sldId="786"/>
            <ac:spMk id="6" creationId="{C6A83156-C904-7094-E512-D368D2306D2A}"/>
          </ac:spMkLst>
        </pc:spChg>
      </pc:sldChg>
      <pc:sldChg chg="modSp add mod">
        <pc:chgData name="Lee Shuteng Chen" userId="f5883c314f6073e7" providerId="LiveId" clId="{C0596606-3DF6-4531-829B-7582E2041163}" dt="2024-08-04T10:28:31.924" v="23435" actId="207"/>
        <pc:sldMkLst>
          <pc:docMk/>
          <pc:sldMk cId="3119719944" sldId="787"/>
        </pc:sldMkLst>
        <pc:spChg chg="mod">
          <ac:chgData name="Lee Shuteng Chen" userId="f5883c314f6073e7" providerId="LiveId" clId="{C0596606-3DF6-4531-829B-7582E2041163}" dt="2024-08-04T10:28:31.924" v="23435" actId="207"/>
          <ac:spMkLst>
            <pc:docMk/>
            <pc:sldMk cId="3119719944" sldId="787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6-20T07:47:49.778" v="3744"/>
          <ac:spMkLst>
            <pc:docMk/>
            <pc:sldMk cId="3119719944" sldId="787"/>
            <ac:spMk id="6" creationId="{C6A83156-C904-7094-E512-D368D2306D2A}"/>
          </ac:spMkLst>
        </pc:spChg>
      </pc:sldChg>
      <pc:sldChg chg="addSp delSp modSp add mod">
        <pc:chgData name="Lee Shuteng Chen" userId="f5883c314f6073e7" providerId="LiveId" clId="{C0596606-3DF6-4531-829B-7582E2041163}" dt="2024-07-27T07:53:39.429" v="22735" actId="20577"/>
        <pc:sldMkLst>
          <pc:docMk/>
          <pc:sldMk cId="2004749066" sldId="788"/>
        </pc:sldMkLst>
        <pc:spChg chg="mod">
          <ac:chgData name="Lee Shuteng Chen" userId="f5883c314f6073e7" providerId="LiveId" clId="{C0596606-3DF6-4531-829B-7582E2041163}" dt="2024-07-27T07:53:39.429" v="22735" actId="20577"/>
          <ac:spMkLst>
            <pc:docMk/>
            <pc:sldMk cId="2004749066" sldId="788"/>
            <ac:spMk id="6" creationId="{C6A83156-C904-7094-E512-D368D2306D2A}"/>
          </ac:spMkLst>
        </pc:spChg>
        <pc:picChg chg="add mod">
          <ac:chgData name="Lee Shuteng Chen" userId="f5883c314f6073e7" providerId="LiveId" clId="{C0596606-3DF6-4531-829B-7582E2041163}" dt="2024-07-02T06:06:45.952" v="16804" actId="14100"/>
          <ac:picMkLst>
            <pc:docMk/>
            <pc:sldMk cId="2004749066" sldId="788"/>
            <ac:picMk id="2" creationId="{610069B4-CFBF-924D-E0E5-F98F652F6523}"/>
          </ac:picMkLst>
        </pc:picChg>
        <pc:picChg chg="del">
          <ac:chgData name="Lee Shuteng Chen" userId="f5883c314f6073e7" providerId="LiveId" clId="{C0596606-3DF6-4531-829B-7582E2041163}" dt="2024-06-20T08:34:12.767" v="4034" actId="478"/>
          <ac:picMkLst>
            <pc:docMk/>
            <pc:sldMk cId="2004749066" sldId="788"/>
            <ac:picMk id="3" creationId="{A30A2CBC-3617-30DF-D025-7A5CBF4D3788}"/>
          </ac:picMkLst>
        </pc:picChg>
      </pc:sldChg>
      <pc:sldChg chg="addSp delSp modSp add mod">
        <pc:chgData name="Lee Shuteng Chen" userId="f5883c314f6073e7" providerId="LiveId" clId="{C0596606-3DF6-4531-829B-7582E2041163}" dt="2024-07-27T08:04:01.333" v="22761" actId="20577"/>
        <pc:sldMkLst>
          <pc:docMk/>
          <pc:sldMk cId="1056461704" sldId="789"/>
        </pc:sldMkLst>
        <pc:spChg chg="add del">
          <ac:chgData name="Lee Shuteng Chen" userId="f5883c314f6073e7" providerId="LiveId" clId="{C0596606-3DF6-4531-829B-7582E2041163}" dt="2024-06-20T08:35:04.660" v="4042" actId="22"/>
          <ac:spMkLst>
            <pc:docMk/>
            <pc:sldMk cId="1056461704" sldId="789"/>
            <ac:spMk id="5" creationId="{C89C24CA-2C92-80CD-7331-99ADCADA55DB}"/>
          </ac:spMkLst>
        </pc:spChg>
        <pc:spChg chg="mod">
          <ac:chgData name="Lee Shuteng Chen" userId="f5883c314f6073e7" providerId="LiveId" clId="{C0596606-3DF6-4531-829B-7582E2041163}" dt="2024-07-27T08:04:01.333" v="22761" actId="20577"/>
          <ac:spMkLst>
            <pc:docMk/>
            <pc:sldMk cId="1056461704" sldId="789"/>
            <ac:spMk id="6" creationId="{C6A83156-C904-7094-E512-D368D2306D2A}"/>
          </ac:spMkLst>
        </pc:spChg>
        <pc:picChg chg="del">
          <ac:chgData name="Lee Shuteng Chen" userId="f5883c314f6073e7" providerId="LiveId" clId="{C0596606-3DF6-4531-829B-7582E2041163}" dt="2024-06-20T08:35:03.278" v="4040" actId="478"/>
          <ac:picMkLst>
            <pc:docMk/>
            <pc:sldMk cId="1056461704" sldId="789"/>
            <ac:picMk id="2" creationId="{610069B4-CFBF-924D-E0E5-F98F652F6523}"/>
          </ac:picMkLst>
        </pc:picChg>
        <pc:picChg chg="add mod">
          <ac:chgData name="Lee Shuteng Chen" userId="f5883c314f6073e7" providerId="LiveId" clId="{C0596606-3DF6-4531-829B-7582E2041163}" dt="2024-07-02T06:18:28.734" v="16916" actId="14100"/>
          <ac:picMkLst>
            <pc:docMk/>
            <pc:sldMk cId="1056461704" sldId="789"/>
            <ac:picMk id="7" creationId="{5F0656B9-ED89-F98B-5C9A-8077DD0B42E0}"/>
          </ac:picMkLst>
        </pc:picChg>
      </pc:sldChg>
      <pc:sldChg chg="modSp add mod">
        <pc:chgData name="Lee Shuteng Chen" userId="f5883c314f6073e7" providerId="LiveId" clId="{C0596606-3DF6-4531-829B-7582E2041163}" dt="2024-08-04T10:31:19.664" v="23440" actId="207"/>
        <pc:sldMkLst>
          <pc:docMk/>
          <pc:sldMk cId="3982851928" sldId="790"/>
        </pc:sldMkLst>
        <pc:spChg chg="mod">
          <ac:chgData name="Lee Shuteng Chen" userId="f5883c314f6073e7" providerId="LiveId" clId="{C0596606-3DF6-4531-829B-7582E2041163}" dt="2024-08-04T10:31:19.664" v="23440" actId="207"/>
          <ac:spMkLst>
            <pc:docMk/>
            <pc:sldMk cId="3982851928" sldId="790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7-27T07:53:44.838" v="22739" actId="20577"/>
          <ac:spMkLst>
            <pc:docMk/>
            <pc:sldMk cId="3982851928" sldId="790"/>
            <ac:spMk id="6" creationId="{C6A83156-C904-7094-E512-D368D2306D2A}"/>
          </ac:spMkLst>
        </pc:spChg>
      </pc:sldChg>
      <pc:sldChg chg="addSp delSp modSp add del mod">
        <pc:chgData name="Lee Shuteng Chen" userId="f5883c314f6073e7" providerId="LiveId" clId="{C0596606-3DF6-4531-829B-7582E2041163}" dt="2024-07-02T06:22:55.409" v="16921" actId="47"/>
        <pc:sldMkLst>
          <pc:docMk/>
          <pc:sldMk cId="2392227140" sldId="791"/>
        </pc:sldMkLst>
        <pc:spChg chg="add del mod">
          <ac:chgData name="Lee Shuteng Chen" userId="f5883c314f6073e7" providerId="LiveId" clId="{C0596606-3DF6-4531-829B-7582E2041163}" dt="2024-06-20T08:45:34.938" v="4600" actId="478"/>
          <ac:spMkLst>
            <pc:docMk/>
            <pc:sldMk cId="2392227140" sldId="791"/>
            <ac:spMk id="2" creationId="{2815E09F-4DE1-8C9E-C7A5-003A48C927B3}"/>
          </ac:spMkLst>
        </pc:spChg>
        <pc:spChg chg="mod">
          <ac:chgData name="Lee Shuteng Chen" userId="f5883c314f6073e7" providerId="LiveId" clId="{C0596606-3DF6-4531-829B-7582E2041163}" dt="2024-06-20T08:43:51.705" v="4573"/>
          <ac:spMkLst>
            <pc:docMk/>
            <pc:sldMk cId="2392227140" sldId="791"/>
            <ac:spMk id="6" creationId="{C6A83156-C904-7094-E512-D368D2306D2A}"/>
          </ac:spMkLst>
        </pc:spChg>
        <pc:spChg chg="add del mod">
          <ac:chgData name="Lee Shuteng Chen" userId="f5883c314f6073e7" providerId="LiveId" clId="{C0596606-3DF6-4531-829B-7582E2041163}" dt="2024-06-20T08:45:38.162" v="4601" actId="478"/>
          <ac:spMkLst>
            <pc:docMk/>
            <pc:sldMk cId="2392227140" sldId="791"/>
            <ac:spMk id="8" creationId="{D8096F43-F690-23CC-B994-11CDBFE3383F}"/>
          </ac:spMkLst>
        </pc:spChg>
        <pc:picChg chg="add mod">
          <ac:chgData name="Lee Shuteng Chen" userId="f5883c314f6073e7" providerId="LiveId" clId="{C0596606-3DF6-4531-829B-7582E2041163}" dt="2024-06-20T08:51:44.314" v="5062" actId="1037"/>
          <ac:picMkLst>
            <pc:docMk/>
            <pc:sldMk cId="2392227140" sldId="791"/>
            <ac:picMk id="3" creationId="{E86AFB9D-42A8-E3DA-DA9C-791F97B54A2D}"/>
          </ac:picMkLst>
        </pc:picChg>
        <pc:picChg chg="del">
          <ac:chgData name="Lee Shuteng Chen" userId="f5883c314f6073e7" providerId="LiveId" clId="{C0596606-3DF6-4531-829B-7582E2041163}" dt="2024-06-20T08:43:58.159" v="4574" actId="478"/>
          <ac:picMkLst>
            <pc:docMk/>
            <pc:sldMk cId="2392227140" sldId="791"/>
            <ac:picMk id="7" creationId="{5F0656B9-ED89-F98B-5C9A-8077DD0B42E0}"/>
          </ac:picMkLst>
        </pc:picChg>
      </pc:sldChg>
      <pc:sldChg chg="modSp add mod ord">
        <pc:chgData name="Lee Shuteng Chen" userId="f5883c314f6073e7" providerId="LiveId" clId="{C0596606-3DF6-4531-829B-7582E2041163}" dt="2024-08-04T10:33:14.663" v="23443" actId="207"/>
        <pc:sldMkLst>
          <pc:docMk/>
          <pc:sldMk cId="1832877800" sldId="792"/>
        </pc:sldMkLst>
        <pc:spChg chg="mod">
          <ac:chgData name="Lee Shuteng Chen" userId="f5883c314f6073e7" providerId="LiveId" clId="{C0596606-3DF6-4531-829B-7582E2041163}" dt="2024-08-04T10:33:14.663" v="23443" actId="207"/>
          <ac:spMkLst>
            <pc:docMk/>
            <pc:sldMk cId="1832877800" sldId="792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6-20T08:44:54.657" v="4595" actId="20577"/>
          <ac:spMkLst>
            <pc:docMk/>
            <pc:sldMk cId="1832877800" sldId="792"/>
            <ac:spMk id="6" creationId="{C6A83156-C904-7094-E512-D368D2306D2A}"/>
          </ac:spMkLst>
        </pc:spChg>
      </pc:sldChg>
      <pc:sldChg chg="modSp add mod">
        <pc:chgData name="Lee Shuteng Chen" userId="f5883c314f6073e7" providerId="LiveId" clId="{C0596606-3DF6-4531-829B-7582E2041163}" dt="2024-08-04T10:33:24.848" v="23447" actId="115"/>
        <pc:sldMkLst>
          <pc:docMk/>
          <pc:sldMk cId="238187784" sldId="793"/>
        </pc:sldMkLst>
        <pc:spChg chg="mod">
          <ac:chgData name="Lee Shuteng Chen" userId="f5883c314f6073e7" providerId="LiveId" clId="{C0596606-3DF6-4531-829B-7582E2041163}" dt="2024-08-04T10:33:24.848" v="23447" actId="115"/>
          <ac:spMkLst>
            <pc:docMk/>
            <pc:sldMk cId="238187784" sldId="793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6-20T08:58:06.650" v="5456"/>
          <ac:spMkLst>
            <pc:docMk/>
            <pc:sldMk cId="238187784" sldId="793"/>
            <ac:spMk id="6" creationId="{C6A83156-C904-7094-E512-D368D2306D2A}"/>
          </ac:spMkLst>
        </pc:spChg>
      </pc:sldChg>
      <pc:sldChg chg="add del">
        <pc:chgData name="Lee Shuteng Chen" userId="f5883c314f6073e7" providerId="LiveId" clId="{C0596606-3DF6-4531-829B-7582E2041163}" dt="2024-06-20T08:57:54.560" v="5454"/>
        <pc:sldMkLst>
          <pc:docMk/>
          <pc:sldMk cId="3117263185" sldId="793"/>
        </pc:sldMkLst>
      </pc:sldChg>
      <pc:sldChg chg="modSp add del mod">
        <pc:chgData name="Lee Shuteng Chen" userId="f5883c314f6073e7" providerId="LiveId" clId="{C0596606-3DF6-4531-829B-7582E2041163}" dt="2024-07-02T07:02:51.201" v="17747" actId="47"/>
        <pc:sldMkLst>
          <pc:docMk/>
          <pc:sldMk cId="1562307111" sldId="794"/>
        </pc:sldMkLst>
        <pc:spChg chg="mod">
          <ac:chgData name="Lee Shuteng Chen" userId="f5883c314f6073e7" providerId="LiveId" clId="{C0596606-3DF6-4531-829B-7582E2041163}" dt="2024-07-02T06:50:43.461" v="17326" actId="21"/>
          <ac:spMkLst>
            <pc:docMk/>
            <pc:sldMk cId="1562307111" sldId="794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6-20T09:00:35.966" v="5677" actId="20577"/>
          <ac:spMkLst>
            <pc:docMk/>
            <pc:sldMk cId="1562307111" sldId="794"/>
            <ac:spMk id="6" creationId="{C6A83156-C904-7094-E512-D368D2306D2A}"/>
          </ac:spMkLst>
        </pc:spChg>
      </pc:sldChg>
      <pc:sldChg chg="addSp delSp modSp add mod ord">
        <pc:chgData name="Lee Shuteng Chen" userId="f5883c314f6073e7" providerId="LiveId" clId="{C0596606-3DF6-4531-829B-7582E2041163}" dt="2024-07-08T08:24:53.969" v="21799" actId="14100"/>
        <pc:sldMkLst>
          <pc:docMk/>
          <pc:sldMk cId="478182703" sldId="795"/>
        </pc:sldMkLst>
        <pc:spChg chg="del">
          <ac:chgData name="Lee Shuteng Chen" userId="f5883c314f6073e7" providerId="LiveId" clId="{C0596606-3DF6-4531-829B-7582E2041163}" dt="2024-06-20T09:01:38.156" v="5702" actId="478"/>
          <ac:spMkLst>
            <pc:docMk/>
            <pc:sldMk cId="478182703" sldId="795"/>
            <ac:spMk id="3" creationId="{00000000-0000-0000-0000-000000000000}"/>
          </ac:spMkLst>
        </pc:spChg>
        <pc:spChg chg="add del mod">
          <ac:chgData name="Lee Shuteng Chen" userId="f5883c314f6073e7" providerId="LiveId" clId="{C0596606-3DF6-4531-829B-7582E2041163}" dt="2024-06-20T09:01:41.410" v="5703" actId="478"/>
          <ac:spMkLst>
            <pc:docMk/>
            <pc:sldMk cId="478182703" sldId="795"/>
            <ac:spMk id="5" creationId="{FF309AC1-D037-CF05-4E70-BE58FB59108F}"/>
          </ac:spMkLst>
        </pc:spChg>
        <pc:spChg chg="mod">
          <ac:chgData name="Lee Shuteng Chen" userId="f5883c314f6073e7" providerId="LiveId" clId="{C0596606-3DF6-4531-829B-7582E2041163}" dt="2024-07-02T07:04:30.703" v="17766" actId="20577"/>
          <ac:spMkLst>
            <pc:docMk/>
            <pc:sldMk cId="478182703" sldId="795"/>
            <ac:spMk id="6" creationId="{C6A83156-C904-7094-E512-D368D2306D2A}"/>
          </ac:spMkLst>
        </pc:spChg>
        <pc:picChg chg="add mod">
          <ac:chgData name="Lee Shuteng Chen" userId="f5883c314f6073e7" providerId="LiveId" clId="{C0596606-3DF6-4531-829B-7582E2041163}" dt="2024-07-08T08:24:53.969" v="21799" actId="14100"/>
          <ac:picMkLst>
            <pc:docMk/>
            <pc:sldMk cId="478182703" sldId="795"/>
            <ac:picMk id="3" creationId="{803DEC90-D9E0-A076-BA96-EF8E4D23B41F}"/>
          </ac:picMkLst>
        </pc:picChg>
        <pc:picChg chg="add del mod">
          <ac:chgData name="Lee Shuteng Chen" userId="f5883c314f6073e7" providerId="LiveId" clId="{C0596606-3DF6-4531-829B-7582E2041163}" dt="2024-07-02T07:04:09.693" v="17748" actId="478"/>
          <ac:picMkLst>
            <pc:docMk/>
            <pc:sldMk cId="478182703" sldId="795"/>
            <ac:picMk id="7" creationId="{B3FC5C36-87C1-BAA4-1202-2572048B5297}"/>
          </ac:picMkLst>
        </pc:picChg>
      </pc:sldChg>
      <pc:sldChg chg="modSp add del mod">
        <pc:chgData name="Lee Shuteng Chen" userId="f5883c314f6073e7" providerId="LiveId" clId="{C0596606-3DF6-4531-829B-7582E2041163}" dt="2024-06-20T09:20:11.339" v="5920" actId="47"/>
        <pc:sldMkLst>
          <pc:docMk/>
          <pc:sldMk cId="752513667" sldId="796"/>
        </pc:sldMkLst>
        <pc:spChg chg="mod">
          <ac:chgData name="Lee Shuteng Chen" userId="f5883c314f6073e7" providerId="LiveId" clId="{C0596606-3DF6-4531-829B-7582E2041163}" dt="2024-06-20T09:03:12.278" v="5719"/>
          <ac:spMkLst>
            <pc:docMk/>
            <pc:sldMk cId="752513667" sldId="796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6-20T09:03:19.028" v="5720"/>
          <ac:spMkLst>
            <pc:docMk/>
            <pc:sldMk cId="752513667" sldId="796"/>
            <ac:spMk id="6" creationId="{C6A83156-C904-7094-E512-D368D2306D2A}"/>
          </ac:spMkLst>
        </pc:spChg>
      </pc:sldChg>
      <pc:sldChg chg="addSp delSp modSp add del mod">
        <pc:chgData name="Lee Shuteng Chen" userId="f5883c314f6073e7" providerId="LiveId" clId="{C0596606-3DF6-4531-829B-7582E2041163}" dt="2024-06-20T09:20:13.655" v="5921" actId="47"/>
        <pc:sldMkLst>
          <pc:docMk/>
          <pc:sldMk cId="3395615859" sldId="797"/>
        </pc:sldMkLst>
        <pc:spChg chg="mod">
          <ac:chgData name="Lee Shuteng Chen" userId="f5883c314f6073e7" providerId="LiveId" clId="{C0596606-3DF6-4531-829B-7582E2041163}" dt="2024-06-20T09:03:53.211" v="5723"/>
          <ac:spMkLst>
            <pc:docMk/>
            <pc:sldMk cId="3395615859" sldId="797"/>
            <ac:spMk id="6" creationId="{C6A83156-C904-7094-E512-D368D2306D2A}"/>
          </ac:spMkLst>
        </pc:spChg>
        <pc:picChg chg="add mod">
          <ac:chgData name="Lee Shuteng Chen" userId="f5883c314f6073e7" providerId="LiveId" clId="{C0596606-3DF6-4531-829B-7582E2041163}" dt="2024-06-20T09:04:09.162" v="5747" actId="14100"/>
          <ac:picMkLst>
            <pc:docMk/>
            <pc:sldMk cId="3395615859" sldId="797"/>
            <ac:picMk id="2" creationId="{118D3BEA-2336-439A-0FBF-8BDC47554C23}"/>
          </ac:picMkLst>
        </pc:picChg>
        <pc:picChg chg="del">
          <ac:chgData name="Lee Shuteng Chen" userId="f5883c314f6073e7" providerId="LiveId" clId="{C0596606-3DF6-4531-829B-7582E2041163}" dt="2024-06-20T09:03:58.119" v="5724" actId="478"/>
          <ac:picMkLst>
            <pc:docMk/>
            <pc:sldMk cId="3395615859" sldId="797"/>
            <ac:picMk id="7" creationId="{B3FC5C36-87C1-BAA4-1202-2572048B5297}"/>
          </ac:picMkLst>
        </pc:picChg>
      </pc:sldChg>
      <pc:sldChg chg="modSp add mod">
        <pc:chgData name="Lee Shuteng Chen" userId="f5883c314f6073e7" providerId="LiveId" clId="{C0596606-3DF6-4531-829B-7582E2041163}" dt="2024-08-04T10:39:16.402" v="23462" actId="255"/>
        <pc:sldMkLst>
          <pc:docMk/>
          <pc:sldMk cId="89132854" sldId="798"/>
        </pc:sldMkLst>
        <pc:spChg chg="mod">
          <ac:chgData name="Lee Shuteng Chen" userId="f5883c314f6073e7" providerId="LiveId" clId="{C0596606-3DF6-4531-829B-7582E2041163}" dt="2024-08-04T10:39:16.402" v="23462" actId="255"/>
          <ac:spMkLst>
            <pc:docMk/>
            <pc:sldMk cId="89132854" sldId="798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6-20T09:08:37.953" v="5766" actId="20577"/>
          <ac:spMkLst>
            <pc:docMk/>
            <pc:sldMk cId="89132854" sldId="798"/>
            <ac:spMk id="6" creationId="{C6A83156-C904-7094-E512-D368D2306D2A}"/>
          </ac:spMkLst>
        </pc:spChg>
      </pc:sldChg>
      <pc:sldChg chg="modSp add mod">
        <pc:chgData name="Lee Shuteng Chen" userId="f5883c314f6073e7" providerId="LiveId" clId="{C0596606-3DF6-4531-829B-7582E2041163}" dt="2024-08-04T10:40:01.751" v="23468" actId="20577"/>
        <pc:sldMkLst>
          <pc:docMk/>
          <pc:sldMk cId="4101332040" sldId="799"/>
        </pc:sldMkLst>
        <pc:spChg chg="mod">
          <ac:chgData name="Lee Shuteng Chen" userId="f5883c314f6073e7" providerId="LiveId" clId="{C0596606-3DF6-4531-829B-7582E2041163}" dt="2024-08-04T10:40:01.751" v="23468" actId="20577"/>
          <ac:spMkLst>
            <pc:docMk/>
            <pc:sldMk cId="4101332040" sldId="799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6-20T09:22:24.769" v="5933"/>
          <ac:spMkLst>
            <pc:docMk/>
            <pc:sldMk cId="4101332040" sldId="799"/>
            <ac:spMk id="6" creationId="{C6A83156-C904-7094-E512-D368D2306D2A}"/>
          </ac:spMkLst>
        </pc:spChg>
      </pc:sldChg>
      <pc:sldChg chg="addSp delSp modSp add mod">
        <pc:chgData name="Lee Shuteng Chen" userId="f5883c314f6073e7" providerId="LiveId" clId="{C0596606-3DF6-4531-829B-7582E2041163}" dt="2024-07-02T07:09:24.509" v="17860" actId="1036"/>
        <pc:sldMkLst>
          <pc:docMk/>
          <pc:sldMk cId="1258594369" sldId="800"/>
        </pc:sldMkLst>
        <pc:spChg chg="del">
          <ac:chgData name="Lee Shuteng Chen" userId="f5883c314f6073e7" providerId="LiveId" clId="{C0596606-3DF6-4531-829B-7582E2041163}" dt="2024-06-20T09:26:57.391" v="6272" actId="478"/>
          <ac:spMkLst>
            <pc:docMk/>
            <pc:sldMk cId="1258594369" sldId="800"/>
            <ac:spMk id="3" creationId="{00000000-0000-0000-0000-000000000000}"/>
          </ac:spMkLst>
        </pc:spChg>
        <pc:spChg chg="add del mod">
          <ac:chgData name="Lee Shuteng Chen" userId="f5883c314f6073e7" providerId="LiveId" clId="{C0596606-3DF6-4531-829B-7582E2041163}" dt="2024-06-20T09:27:00.546" v="6273" actId="478"/>
          <ac:spMkLst>
            <pc:docMk/>
            <pc:sldMk cId="1258594369" sldId="800"/>
            <ac:spMk id="5" creationId="{3C807211-A2A9-A704-A9E4-C49C423C771E}"/>
          </ac:spMkLst>
        </pc:spChg>
        <pc:spChg chg="mod">
          <ac:chgData name="Lee Shuteng Chen" userId="f5883c314f6073e7" providerId="LiveId" clId="{C0596606-3DF6-4531-829B-7582E2041163}" dt="2024-06-20T09:26:54.162" v="6271"/>
          <ac:spMkLst>
            <pc:docMk/>
            <pc:sldMk cId="1258594369" sldId="800"/>
            <ac:spMk id="6" creationId="{C6A83156-C904-7094-E512-D368D2306D2A}"/>
          </ac:spMkLst>
        </pc:spChg>
        <pc:picChg chg="add mod">
          <ac:chgData name="Lee Shuteng Chen" userId="f5883c314f6073e7" providerId="LiveId" clId="{C0596606-3DF6-4531-829B-7582E2041163}" dt="2024-07-02T07:09:24.509" v="17860" actId="1036"/>
          <ac:picMkLst>
            <pc:docMk/>
            <pc:sldMk cId="1258594369" sldId="800"/>
            <ac:picMk id="7" creationId="{598C0A1C-59F9-36F4-83BF-9EEA50ECB915}"/>
          </ac:picMkLst>
        </pc:picChg>
      </pc:sldChg>
      <pc:sldChg chg="modSp add mod">
        <pc:chgData name="Lee Shuteng Chen" userId="f5883c314f6073e7" providerId="LiveId" clId="{C0596606-3DF6-4531-829B-7582E2041163}" dt="2024-08-04T10:42:00.122" v="23482" actId="115"/>
        <pc:sldMkLst>
          <pc:docMk/>
          <pc:sldMk cId="3519975685" sldId="801"/>
        </pc:sldMkLst>
        <pc:spChg chg="mod">
          <ac:chgData name="Lee Shuteng Chen" userId="f5883c314f6073e7" providerId="LiveId" clId="{C0596606-3DF6-4531-829B-7582E2041163}" dt="2024-08-04T10:42:00.122" v="23482" actId="115"/>
          <ac:spMkLst>
            <pc:docMk/>
            <pc:sldMk cId="3519975685" sldId="801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7-02T07:11:18.238" v="17882" actId="20577"/>
          <ac:spMkLst>
            <pc:docMk/>
            <pc:sldMk cId="3519975685" sldId="801"/>
            <ac:spMk id="6" creationId="{C6A83156-C904-7094-E512-D368D2306D2A}"/>
          </ac:spMkLst>
        </pc:spChg>
      </pc:sldChg>
      <pc:sldChg chg="modSp add mod">
        <pc:chgData name="Lee Shuteng Chen" userId="f5883c314f6073e7" providerId="LiveId" clId="{C0596606-3DF6-4531-829B-7582E2041163}" dt="2024-08-04T10:43:07.760" v="23488" actId="20577"/>
        <pc:sldMkLst>
          <pc:docMk/>
          <pc:sldMk cId="645737357" sldId="802"/>
        </pc:sldMkLst>
        <pc:spChg chg="mod">
          <ac:chgData name="Lee Shuteng Chen" userId="f5883c314f6073e7" providerId="LiveId" clId="{C0596606-3DF6-4531-829B-7582E2041163}" dt="2024-08-04T10:43:07.760" v="23488" actId="20577"/>
          <ac:spMkLst>
            <pc:docMk/>
            <pc:sldMk cId="645737357" sldId="802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6-20T09:36:27.599" v="6674" actId="20577"/>
          <ac:spMkLst>
            <pc:docMk/>
            <pc:sldMk cId="645737357" sldId="802"/>
            <ac:spMk id="6" creationId="{C6A83156-C904-7094-E512-D368D2306D2A}"/>
          </ac:spMkLst>
        </pc:spChg>
      </pc:sldChg>
      <pc:sldChg chg="modSp add mod">
        <pc:chgData name="Lee Shuteng Chen" userId="f5883c314f6073e7" providerId="LiveId" clId="{C0596606-3DF6-4531-829B-7582E2041163}" dt="2024-08-04T10:43:30.635" v="23492" actId="115"/>
        <pc:sldMkLst>
          <pc:docMk/>
          <pc:sldMk cId="306888401" sldId="803"/>
        </pc:sldMkLst>
        <pc:spChg chg="mod">
          <ac:chgData name="Lee Shuteng Chen" userId="f5883c314f6073e7" providerId="LiveId" clId="{C0596606-3DF6-4531-829B-7582E2041163}" dt="2024-08-04T10:43:30.635" v="23492" actId="115"/>
          <ac:spMkLst>
            <pc:docMk/>
            <pc:sldMk cId="306888401" sldId="803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6-20T09:38:29.983" v="6800" actId="20577"/>
          <ac:spMkLst>
            <pc:docMk/>
            <pc:sldMk cId="306888401" sldId="803"/>
            <ac:spMk id="6" creationId="{C6A83156-C904-7094-E512-D368D2306D2A}"/>
          </ac:spMkLst>
        </pc:spChg>
      </pc:sldChg>
      <pc:sldChg chg="add del">
        <pc:chgData name="Lee Shuteng Chen" userId="f5883c314f6073e7" providerId="LiveId" clId="{C0596606-3DF6-4531-829B-7582E2041163}" dt="2024-06-20T09:45:10.483" v="7543"/>
        <pc:sldMkLst>
          <pc:docMk/>
          <pc:sldMk cId="690998230" sldId="804"/>
        </pc:sldMkLst>
      </pc:sldChg>
      <pc:sldChg chg="addSp modSp add mod">
        <pc:chgData name="Lee Shuteng Chen" userId="f5883c314f6073e7" providerId="LiveId" clId="{C0596606-3DF6-4531-829B-7582E2041163}" dt="2024-07-27T08:28:04.795" v="22844" actId="2711"/>
        <pc:sldMkLst>
          <pc:docMk/>
          <pc:sldMk cId="988296948" sldId="804"/>
        </pc:sldMkLst>
        <pc:spChg chg="mod">
          <ac:chgData name="Lee Shuteng Chen" userId="f5883c314f6073e7" providerId="LiveId" clId="{C0596606-3DF6-4531-829B-7582E2041163}" dt="2024-07-27T08:28:04.795" v="22844" actId="2711"/>
          <ac:spMkLst>
            <pc:docMk/>
            <pc:sldMk cId="988296948" sldId="804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6-20T09:45:28.645" v="7547"/>
          <ac:spMkLst>
            <pc:docMk/>
            <pc:sldMk cId="988296948" sldId="804"/>
            <ac:spMk id="6" creationId="{C6A83156-C904-7094-E512-D368D2306D2A}"/>
          </ac:spMkLst>
        </pc:spChg>
        <pc:picChg chg="add mod">
          <ac:chgData name="Lee Shuteng Chen" userId="f5883c314f6073e7" providerId="LiveId" clId="{C0596606-3DF6-4531-829B-7582E2041163}" dt="2024-07-08T09:00:53.349" v="21995" actId="14100"/>
          <ac:picMkLst>
            <pc:docMk/>
            <pc:sldMk cId="988296948" sldId="804"/>
            <ac:picMk id="2" creationId="{64557438-E203-13A2-AFFC-49C2D48922E6}"/>
          </ac:picMkLst>
        </pc:picChg>
      </pc:sldChg>
      <pc:sldChg chg="add del">
        <pc:chgData name="Lee Shuteng Chen" userId="f5883c314f6073e7" providerId="LiveId" clId="{C0596606-3DF6-4531-829B-7582E2041163}" dt="2024-06-20T09:45:20.767" v="7545"/>
        <pc:sldMkLst>
          <pc:docMk/>
          <pc:sldMk cId="3584935182" sldId="804"/>
        </pc:sldMkLst>
      </pc:sldChg>
      <pc:sldChg chg="modSp add mod">
        <pc:chgData name="Lee Shuteng Chen" userId="f5883c314f6073e7" providerId="LiveId" clId="{C0596606-3DF6-4531-829B-7582E2041163}" dt="2024-08-04T11:33:49.631" v="23495" actId="207"/>
        <pc:sldMkLst>
          <pc:docMk/>
          <pc:sldMk cId="1796990977" sldId="805"/>
        </pc:sldMkLst>
        <pc:spChg chg="mod">
          <ac:chgData name="Lee Shuteng Chen" userId="f5883c314f6073e7" providerId="LiveId" clId="{C0596606-3DF6-4531-829B-7582E2041163}" dt="2024-08-04T11:33:49.631" v="23495" actId="207"/>
          <ac:spMkLst>
            <pc:docMk/>
            <pc:sldMk cId="1796990977" sldId="805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7-27T08:31:25.681" v="22875"/>
          <ac:spMkLst>
            <pc:docMk/>
            <pc:sldMk cId="1796990977" sldId="805"/>
            <ac:spMk id="6" creationId="{C6A83156-C904-7094-E512-D368D2306D2A}"/>
          </ac:spMkLst>
        </pc:spChg>
      </pc:sldChg>
      <pc:sldChg chg="addSp delSp modSp add mod">
        <pc:chgData name="Lee Shuteng Chen" userId="f5883c314f6073e7" providerId="LiveId" clId="{C0596606-3DF6-4531-829B-7582E2041163}" dt="2024-07-27T08:31:29.021" v="22878"/>
        <pc:sldMkLst>
          <pc:docMk/>
          <pc:sldMk cId="2045680446" sldId="806"/>
        </pc:sldMkLst>
        <pc:spChg chg="del mod">
          <ac:chgData name="Lee Shuteng Chen" userId="f5883c314f6073e7" providerId="LiveId" clId="{C0596606-3DF6-4531-829B-7582E2041163}" dt="2024-06-21T06:14:01.395" v="8226" actId="478"/>
          <ac:spMkLst>
            <pc:docMk/>
            <pc:sldMk cId="2045680446" sldId="806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7-27T08:31:29.021" v="22878"/>
          <ac:spMkLst>
            <pc:docMk/>
            <pc:sldMk cId="2045680446" sldId="806"/>
            <ac:spMk id="6" creationId="{C6A83156-C904-7094-E512-D368D2306D2A}"/>
          </ac:spMkLst>
        </pc:spChg>
        <pc:spChg chg="add del mod">
          <ac:chgData name="Lee Shuteng Chen" userId="f5883c314f6073e7" providerId="LiveId" clId="{C0596606-3DF6-4531-829B-7582E2041163}" dt="2024-06-21T06:14:05.734" v="8227" actId="478"/>
          <ac:spMkLst>
            <pc:docMk/>
            <pc:sldMk cId="2045680446" sldId="806"/>
            <ac:spMk id="7" creationId="{C30523E3-EC97-C7DB-AE6C-E297FD3C46D2}"/>
          </ac:spMkLst>
        </pc:spChg>
        <pc:picChg chg="add mod">
          <ac:chgData name="Lee Shuteng Chen" userId="f5883c314f6073e7" providerId="LiveId" clId="{C0596606-3DF6-4531-829B-7582E2041163}" dt="2024-07-02T07:29:22.851" v="18478" actId="14100"/>
          <ac:picMkLst>
            <pc:docMk/>
            <pc:sldMk cId="2045680446" sldId="806"/>
            <ac:picMk id="2" creationId="{8FF21FC4-D8CB-B0E5-90FF-44B1C69ECFB5}"/>
          </ac:picMkLst>
        </pc:picChg>
      </pc:sldChg>
      <pc:sldChg chg="modSp add mod">
        <pc:chgData name="Lee Shuteng Chen" userId="f5883c314f6073e7" providerId="LiveId" clId="{C0596606-3DF6-4531-829B-7582E2041163}" dt="2024-08-04T11:35:34.523" v="23502" actId="207"/>
        <pc:sldMkLst>
          <pc:docMk/>
          <pc:sldMk cId="2523757056" sldId="807"/>
        </pc:sldMkLst>
        <pc:spChg chg="mod">
          <ac:chgData name="Lee Shuteng Chen" userId="f5883c314f6073e7" providerId="LiveId" clId="{C0596606-3DF6-4531-829B-7582E2041163}" dt="2024-08-04T11:35:34.523" v="23502" actId="207"/>
          <ac:spMkLst>
            <pc:docMk/>
            <pc:sldMk cId="2523757056" sldId="807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6-21T06:14:51.080" v="8234"/>
          <ac:spMkLst>
            <pc:docMk/>
            <pc:sldMk cId="2523757056" sldId="807"/>
            <ac:spMk id="6" creationId="{C6A83156-C904-7094-E512-D368D2306D2A}"/>
          </ac:spMkLst>
        </pc:spChg>
      </pc:sldChg>
      <pc:sldChg chg="addSp delSp modSp add mod">
        <pc:chgData name="Lee Shuteng Chen" userId="f5883c314f6073e7" providerId="LiveId" clId="{C0596606-3DF6-4531-829B-7582E2041163}" dt="2024-07-02T07:31:56.124" v="18490" actId="14100"/>
        <pc:sldMkLst>
          <pc:docMk/>
          <pc:sldMk cId="872769559" sldId="808"/>
        </pc:sldMkLst>
        <pc:spChg chg="mod">
          <ac:chgData name="Lee Shuteng Chen" userId="f5883c314f6073e7" providerId="LiveId" clId="{C0596606-3DF6-4531-829B-7582E2041163}" dt="2024-06-21T06:15:05.873" v="8237"/>
          <ac:spMkLst>
            <pc:docMk/>
            <pc:sldMk cId="872769559" sldId="808"/>
            <ac:spMk id="6" creationId="{C6A83156-C904-7094-E512-D368D2306D2A}"/>
          </ac:spMkLst>
        </pc:spChg>
        <pc:picChg chg="del">
          <ac:chgData name="Lee Shuteng Chen" userId="f5883c314f6073e7" providerId="LiveId" clId="{C0596606-3DF6-4531-829B-7582E2041163}" dt="2024-06-21T06:15:10.304" v="8238" actId="478"/>
          <ac:picMkLst>
            <pc:docMk/>
            <pc:sldMk cId="872769559" sldId="808"/>
            <ac:picMk id="2" creationId="{8FF21FC4-D8CB-B0E5-90FF-44B1C69ECFB5}"/>
          </ac:picMkLst>
        </pc:picChg>
        <pc:picChg chg="add mod">
          <ac:chgData name="Lee Shuteng Chen" userId="f5883c314f6073e7" providerId="LiveId" clId="{C0596606-3DF6-4531-829B-7582E2041163}" dt="2024-07-02T07:31:56.124" v="18490" actId="14100"/>
          <ac:picMkLst>
            <pc:docMk/>
            <pc:sldMk cId="872769559" sldId="808"/>
            <ac:picMk id="3" creationId="{EEFDD596-DFE9-6756-9FA0-90E98C9E90B2}"/>
          </ac:picMkLst>
        </pc:picChg>
      </pc:sldChg>
      <pc:sldChg chg="modSp add mod">
        <pc:chgData name="Lee Shuteng Chen" userId="f5883c314f6073e7" providerId="LiveId" clId="{C0596606-3DF6-4531-829B-7582E2041163}" dt="2024-08-04T11:45:00.443" v="23525" actId="207"/>
        <pc:sldMkLst>
          <pc:docMk/>
          <pc:sldMk cId="2734568765" sldId="809"/>
        </pc:sldMkLst>
        <pc:spChg chg="mod">
          <ac:chgData name="Lee Shuteng Chen" userId="f5883c314f6073e7" providerId="LiveId" clId="{C0596606-3DF6-4531-829B-7582E2041163}" dt="2024-08-04T11:45:00.443" v="23525" actId="207"/>
          <ac:spMkLst>
            <pc:docMk/>
            <pc:sldMk cId="2734568765" sldId="809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6-21T06:29:54.358" v="8838"/>
          <ac:spMkLst>
            <pc:docMk/>
            <pc:sldMk cId="2734568765" sldId="809"/>
            <ac:spMk id="6" creationId="{C6A83156-C904-7094-E512-D368D2306D2A}"/>
          </ac:spMkLst>
        </pc:spChg>
      </pc:sldChg>
      <pc:sldChg chg="addSp delSp modSp add mod ord">
        <pc:chgData name="Lee Shuteng Chen" userId="f5883c314f6073e7" providerId="LiveId" clId="{C0596606-3DF6-4531-829B-7582E2041163}" dt="2024-07-27T07:55:52.208" v="22748"/>
        <pc:sldMkLst>
          <pc:docMk/>
          <pc:sldMk cId="2827579434" sldId="810"/>
        </pc:sldMkLst>
        <pc:spChg chg="mod">
          <ac:chgData name="Lee Shuteng Chen" userId="f5883c314f6073e7" providerId="LiveId" clId="{C0596606-3DF6-4531-829B-7582E2041163}" dt="2024-07-27T07:55:52.208" v="22748"/>
          <ac:spMkLst>
            <pc:docMk/>
            <pc:sldMk cId="2827579434" sldId="810"/>
            <ac:spMk id="6" creationId="{C6A83156-C904-7094-E512-D368D2306D2A}"/>
          </ac:spMkLst>
        </pc:spChg>
        <pc:picChg chg="add mod">
          <ac:chgData name="Lee Shuteng Chen" userId="f5883c314f6073e7" providerId="LiveId" clId="{C0596606-3DF6-4531-829B-7582E2041163}" dt="2024-07-02T08:00:27.939" v="19267" actId="1036"/>
          <ac:picMkLst>
            <pc:docMk/>
            <pc:sldMk cId="2827579434" sldId="810"/>
            <ac:picMk id="2" creationId="{C4B3BC59-5EC3-4F2C-A253-1F015870DCFB}"/>
          </ac:picMkLst>
        </pc:picChg>
        <pc:picChg chg="del">
          <ac:chgData name="Lee Shuteng Chen" userId="f5883c314f6073e7" providerId="LiveId" clId="{C0596606-3DF6-4531-829B-7582E2041163}" dt="2024-06-21T06:30:06.205" v="8842" actId="478"/>
          <ac:picMkLst>
            <pc:docMk/>
            <pc:sldMk cId="2827579434" sldId="810"/>
            <ac:picMk id="3" creationId="{EEFDD596-DFE9-6756-9FA0-90E98C9E90B2}"/>
          </ac:picMkLst>
        </pc:picChg>
      </pc:sldChg>
      <pc:sldChg chg="modSp add mod">
        <pc:chgData name="Lee Shuteng Chen" userId="f5883c314f6073e7" providerId="LiveId" clId="{C0596606-3DF6-4531-829B-7582E2041163}" dt="2024-08-04T11:46:04.282" v="23529" actId="207"/>
        <pc:sldMkLst>
          <pc:docMk/>
          <pc:sldMk cId="2998137847" sldId="811"/>
        </pc:sldMkLst>
        <pc:spChg chg="mod">
          <ac:chgData name="Lee Shuteng Chen" userId="f5883c314f6073e7" providerId="LiveId" clId="{C0596606-3DF6-4531-829B-7582E2041163}" dt="2024-08-04T11:46:04.282" v="23529" actId="207"/>
          <ac:spMkLst>
            <pc:docMk/>
            <pc:sldMk cId="2998137847" sldId="811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6-21T06:43:43.117" v="9273" actId="20577"/>
          <ac:spMkLst>
            <pc:docMk/>
            <pc:sldMk cId="2998137847" sldId="811"/>
            <ac:spMk id="6" creationId="{C6A83156-C904-7094-E512-D368D2306D2A}"/>
          </ac:spMkLst>
        </pc:spChg>
      </pc:sldChg>
      <pc:sldChg chg="addSp delSp modSp add del mod">
        <pc:chgData name="Lee Shuteng Chen" userId="f5883c314f6073e7" providerId="LiveId" clId="{C0596606-3DF6-4531-829B-7582E2041163}" dt="2024-06-21T06:48:51.414" v="9608" actId="47"/>
        <pc:sldMkLst>
          <pc:docMk/>
          <pc:sldMk cId="855022953" sldId="812"/>
        </pc:sldMkLst>
        <pc:spChg chg="mod">
          <ac:chgData name="Lee Shuteng Chen" userId="f5883c314f6073e7" providerId="LiveId" clId="{C0596606-3DF6-4531-829B-7582E2041163}" dt="2024-06-21T06:42:18.359" v="9257"/>
          <ac:spMkLst>
            <pc:docMk/>
            <pc:sldMk cId="855022953" sldId="812"/>
            <ac:spMk id="6" creationId="{C6A83156-C904-7094-E512-D368D2306D2A}"/>
          </ac:spMkLst>
        </pc:spChg>
        <pc:picChg chg="del">
          <ac:chgData name="Lee Shuteng Chen" userId="f5883c314f6073e7" providerId="LiveId" clId="{C0596606-3DF6-4531-829B-7582E2041163}" dt="2024-06-21T06:42:22.367" v="9258" actId="478"/>
          <ac:picMkLst>
            <pc:docMk/>
            <pc:sldMk cId="855022953" sldId="812"/>
            <ac:picMk id="2" creationId="{C4B3BC59-5EC3-4F2C-A253-1F015870DCFB}"/>
          </ac:picMkLst>
        </pc:picChg>
        <pc:picChg chg="add mod">
          <ac:chgData name="Lee Shuteng Chen" userId="f5883c314f6073e7" providerId="LiveId" clId="{C0596606-3DF6-4531-829B-7582E2041163}" dt="2024-06-21T06:42:29.744" v="9262" actId="14100"/>
          <ac:picMkLst>
            <pc:docMk/>
            <pc:sldMk cId="855022953" sldId="812"/>
            <ac:picMk id="3" creationId="{C156FC3D-3E7D-F88C-12E5-A31C3CA75F20}"/>
          </ac:picMkLst>
        </pc:picChg>
      </pc:sldChg>
      <pc:sldChg chg="modSp add mod">
        <pc:chgData name="Lee Shuteng Chen" userId="f5883c314f6073e7" providerId="LiveId" clId="{C0596606-3DF6-4531-829B-7582E2041163}" dt="2024-08-04T11:48:40.273" v="23538" actId="20578"/>
        <pc:sldMkLst>
          <pc:docMk/>
          <pc:sldMk cId="1854098283" sldId="812"/>
        </pc:sldMkLst>
        <pc:spChg chg="mod">
          <ac:chgData name="Lee Shuteng Chen" userId="f5883c314f6073e7" providerId="LiveId" clId="{C0596606-3DF6-4531-829B-7582E2041163}" dt="2024-08-04T11:48:40.273" v="23538" actId="20578"/>
          <ac:spMkLst>
            <pc:docMk/>
            <pc:sldMk cId="1854098283" sldId="812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7-27T08:29:53.643" v="22870"/>
          <ac:spMkLst>
            <pc:docMk/>
            <pc:sldMk cId="1854098283" sldId="812"/>
            <ac:spMk id="6" creationId="{C6A83156-C904-7094-E512-D368D2306D2A}"/>
          </ac:spMkLst>
        </pc:spChg>
      </pc:sldChg>
      <pc:sldChg chg="addSp delSp modSp add mod">
        <pc:chgData name="Lee Shuteng Chen" userId="f5883c314f6073e7" providerId="LiveId" clId="{C0596606-3DF6-4531-829B-7582E2041163}" dt="2024-07-02T08:12:49.312" v="19285" actId="14100"/>
        <pc:sldMkLst>
          <pc:docMk/>
          <pc:sldMk cId="1629437313" sldId="813"/>
        </pc:sldMkLst>
        <pc:spChg chg="del">
          <ac:chgData name="Lee Shuteng Chen" userId="f5883c314f6073e7" providerId="LiveId" clId="{C0596606-3DF6-4531-829B-7582E2041163}" dt="2024-06-21T06:54:42.535" v="9811" actId="478"/>
          <ac:spMkLst>
            <pc:docMk/>
            <pc:sldMk cId="1629437313" sldId="813"/>
            <ac:spMk id="3" creationId="{00000000-0000-0000-0000-000000000000}"/>
          </ac:spMkLst>
        </pc:spChg>
        <pc:spChg chg="add del mod">
          <ac:chgData name="Lee Shuteng Chen" userId="f5883c314f6073e7" providerId="LiveId" clId="{C0596606-3DF6-4531-829B-7582E2041163}" dt="2024-06-21T06:54:45.601" v="9812" actId="478"/>
          <ac:spMkLst>
            <pc:docMk/>
            <pc:sldMk cId="1629437313" sldId="813"/>
            <ac:spMk id="5" creationId="{E6608E87-DAB4-58AA-D4A9-7947F3ACDA38}"/>
          </ac:spMkLst>
        </pc:spChg>
        <pc:spChg chg="mod">
          <ac:chgData name="Lee Shuteng Chen" userId="f5883c314f6073e7" providerId="LiveId" clId="{C0596606-3DF6-4531-829B-7582E2041163}" dt="2024-06-21T06:54:38.210" v="9810"/>
          <ac:spMkLst>
            <pc:docMk/>
            <pc:sldMk cId="1629437313" sldId="813"/>
            <ac:spMk id="6" creationId="{C6A83156-C904-7094-E512-D368D2306D2A}"/>
          </ac:spMkLst>
        </pc:spChg>
        <pc:picChg chg="add mod">
          <ac:chgData name="Lee Shuteng Chen" userId="f5883c314f6073e7" providerId="LiveId" clId="{C0596606-3DF6-4531-829B-7582E2041163}" dt="2024-07-02T08:12:49.312" v="19285" actId="14100"/>
          <ac:picMkLst>
            <pc:docMk/>
            <pc:sldMk cId="1629437313" sldId="813"/>
            <ac:picMk id="7" creationId="{7FE6F453-A1E3-C452-6F4F-80696E199BFE}"/>
          </ac:picMkLst>
        </pc:picChg>
      </pc:sldChg>
      <pc:sldChg chg="modSp add del mod">
        <pc:chgData name="Lee Shuteng Chen" userId="f5883c314f6073e7" providerId="LiveId" clId="{C0596606-3DF6-4531-829B-7582E2041163}" dt="2024-08-04T11:51:49.572" v="23575"/>
        <pc:sldMkLst>
          <pc:docMk/>
          <pc:sldMk cId="3775043144" sldId="814"/>
        </pc:sldMkLst>
        <pc:spChg chg="mod">
          <ac:chgData name="Lee Shuteng Chen" userId="f5883c314f6073e7" providerId="LiveId" clId="{C0596606-3DF6-4531-829B-7582E2041163}" dt="2024-08-04T11:51:49.572" v="23575"/>
          <ac:spMkLst>
            <pc:docMk/>
            <pc:sldMk cId="3775043144" sldId="814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7-02T08:13:42.431" v="19296" actId="20577"/>
          <ac:spMkLst>
            <pc:docMk/>
            <pc:sldMk cId="3775043144" sldId="814"/>
            <ac:spMk id="6" creationId="{C6A83156-C904-7094-E512-D368D2306D2A}"/>
          </ac:spMkLst>
        </pc:spChg>
      </pc:sldChg>
      <pc:sldChg chg="addSp delSp modSp add mod ord">
        <pc:chgData name="Lee Shuteng Chen" userId="f5883c314f6073e7" providerId="LiveId" clId="{C0596606-3DF6-4531-829B-7582E2041163}" dt="2024-07-02T08:18:13.115" v="19634" actId="14100"/>
        <pc:sldMkLst>
          <pc:docMk/>
          <pc:sldMk cId="4147843918" sldId="815"/>
        </pc:sldMkLst>
        <pc:spChg chg="mod">
          <ac:chgData name="Lee Shuteng Chen" userId="f5883c314f6073e7" providerId="LiveId" clId="{C0596606-3DF6-4531-829B-7582E2041163}" dt="2024-07-02T08:17:34.146" v="19633" actId="20577"/>
          <ac:spMkLst>
            <pc:docMk/>
            <pc:sldMk cId="4147843918" sldId="815"/>
            <ac:spMk id="6" creationId="{C6A83156-C904-7094-E512-D368D2306D2A}"/>
          </ac:spMkLst>
        </pc:spChg>
        <pc:picChg chg="add mod">
          <ac:chgData name="Lee Shuteng Chen" userId="f5883c314f6073e7" providerId="LiveId" clId="{C0596606-3DF6-4531-829B-7582E2041163}" dt="2024-07-02T08:18:13.115" v="19634" actId="14100"/>
          <ac:picMkLst>
            <pc:docMk/>
            <pc:sldMk cId="4147843918" sldId="815"/>
            <ac:picMk id="2" creationId="{2CBF3556-BA19-C0D4-D657-1CCA7159B14E}"/>
          </ac:picMkLst>
        </pc:picChg>
        <pc:picChg chg="del">
          <ac:chgData name="Lee Shuteng Chen" userId="f5883c314f6073e7" providerId="LiveId" clId="{C0596606-3DF6-4531-829B-7582E2041163}" dt="2024-06-21T06:56:01.455" v="9831" actId="478"/>
          <ac:picMkLst>
            <pc:docMk/>
            <pc:sldMk cId="4147843918" sldId="815"/>
            <ac:picMk id="7" creationId="{7FE6F453-A1E3-C452-6F4F-80696E199BFE}"/>
          </ac:picMkLst>
        </pc:picChg>
      </pc:sldChg>
      <pc:sldChg chg="addSp delSp modSp add mod">
        <pc:chgData name="Lee Shuteng Chen" userId="f5883c314f6073e7" providerId="LiveId" clId="{C0596606-3DF6-4531-829B-7582E2041163}" dt="2024-07-27T07:59:15.551" v="22756" actId="2711"/>
        <pc:sldMkLst>
          <pc:docMk/>
          <pc:sldMk cId="2916860152" sldId="816"/>
        </pc:sldMkLst>
        <pc:spChg chg="mod">
          <ac:chgData name="Lee Shuteng Chen" userId="f5883c314f6073e7" providerId="LiveId" clId="{C0596606-3DF6-4531-829B-7582E2041163}" dt="2024-07-27T07:59:15.551" v="22756" actId="2711"/>
          <ac:spMkLst>
            <pc:docMk/>
            <pc:sldMk cId="2916860152" sldId="816"/>
            <ac:spMk id="6" creationId="{C6A83156-C904-7094-E512-D368D2306D2A}"/>
          </ac:spMkLst>
        </pc:spChg>
        <pc:picChg chg="del">
          <ac:chgData name="Lee Shuteng Chen" userId="f5883c314f6073e7" providerId="LiveId" clId="{C0596606-3DF6-4531-829B-7582E2041163}" dt="2024-06-21T07:02:00.201" v="9983" actId="478"/>
          <ac:picMkLst>
            <pc:docMk/>
            <pc:sldMk cId="2916860152" sldId="816"/>
            <ac:picMk id="2" creationId="{2CBF3556-BA19-C0D4-D657-1CCA7159B14E}"/>
          </ac:picMkLst>
        </pc:picChg>
        <pc:picChg chg="add mod">
          <ac:chgData name="Lee Shuteng Chen" userId="f5883c314f6073e7" providerId="LiveId" clId="{C0596606-3DF6-4531-829B-7582E2041163}" dt="2024-07-02T08:20:32.193" v="19826" actId="14100"/>
          <ac:picMkLst>
            <pc:docMk/>
            <pc:sldMk cId="2916860152" sldId="816"/>
            <ac:picMk id="3" creationId="{38BFB76C-76B8-9018-6E99-2CAE001DEF50}"/>
          </ac:picMkLst>
        </pc:picChg>
      </pc:sldChg>
      <pc:sldChg chg="addSp delSp modSp add mod">
        <pc:chgData name="Lee Shuteng Chen" userId="f5883c314f6073e7" providerId="LiveId" clId="{C0596606-3DF6-4531-829B-7582E2041163}" dt="2024-07-27T07:59:03.776" v="22754" actId="2711"/>
        <pc:sldMkLst>
          <pc:docMk/>
          <pc:sldMk cId="2207840023" sldId="817"/>
        </pc:sldMkLst>
        <pc:spChg chg="mod">
          <ac:chgData name="Lee Shuteng Chen" userId="f5883c314f6073e7" providerId="LiveId" clId="{C0596606-3DF6-4531-829B-7582E2041163}" dt="2024-07-27T07:59:03.776" v="22754" actId="2711"/>
          <ac:spMkLst>
            <pc:docMk/>
            <pc:sldMk cId="2207840023" sldId="817"/>
            <ac:spMk id="6" creationId="{C6A83156-C904-7094-E512-D368D2306D2A}"/>
          </ac:spMkLst>
        </pc:spChg>
        <pc:picChg chg="add mod">
          <ac:chgData name="Lee Shuteng Chen" userId="f5883c314f6073e7" providerId="LiveId" clId="{C0596606-3DF6-4531-829B-7582E2041163}" dt="2024-07-02T08:24:00.614" v="19927" actId="14100"/>
          <ac:picMkLst>
            <pc:docMk/>
            <pc:sldMk cId="2207840023" sldId="817"/>
            <ac:picMk id="2" creationId="{D64FF94B-77B1-D546-0218-CB1BC03166F7}"/>
          </ac:picMkLst>
        </pc:picChg>
        <pc:picChg chg="del">
          <ac:chgData name="Lee Shuteng Chen" userId="f5883c314f6073e7" providerId="LiveId" clId="{C0596606-3DF6-4531-829B-7582E2041163}" dt="2024-06-21T07:08:09.415" v="10045" actId="478"/>
          <ac:picMkLst>
            <pc:docMk/>
            <pc:sldMk cId="2207840023" sldId="817"/>
            <ac:picMk id="3" creationId="{38BFB76C-76B8-9018-6E99-2CAE001DEF50}"/>
          </ac:picMkLst>
        </pc:picChg>
      </pc:sldChg>
      <pc:sldChg chg="modSp add mod">
        <pc:chgData name="Lee Shuteng Chen" userId="f5883c314f6073e7" providerId="LiveId" clId="{C0596606-3DF6-4531-829B-7582E2041163}" dt="2024-08-04T11:56:02.962" v="23580" actId="207"/>
        <pc:sldMkLst>
          <pc:docMk/>
          <pc:sldMk cId="1659235404" sldId="818"/>
        </pc:sldMkLst>
        <pc:spChg chg="mod">
          <ac:chgData name="Lee Shuteng Chen" userId="f5883c314f6073e7" providerId="LiveId" clId="{C0596606-3DF6-4531-829B-7582E2041163}" dt="2024-08-04T11:56:02.962" v="23580" actId="207"/>
          <ac:spMkLst>
            <pc:docMk/>
            <pc:sldMk cId="1659235404" sldId="818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7-27T07:59:21.150" v="22757" actId="2711"/>
          <ac:spMkLst>
            <pc:docMk/>
            <pc:sldMk cId="1659235404" sldId="818"/>
            <ac:spMk id="6" creationId="{C6A83156-C904-7094-E512-D368D2306D2A}"/>
          </ac:spMkLst>
        </pc:spChg>
      </pc:sldChg>
      <pc:sldChg chg="add del">
        <pc:chgData name="Lee Shuteng Chen" userId="f5883c314f6073e7" providerId="LiveId" clId="{C0596606-3DF6-4531-829B-7582E2041163}" dt="2024-06-21T07:03:23.864" v="9997"/>
        <pc:sldMkLst>
          <pc:docMk/>
          <pc:sldMk cId="1858819762" sldId="819"/>
        </pc:sldMkLst>
      </pc:sldChg>
      <pc:sldChg chg="add del">
        <pc:chgData name="Lee Shuteng Chen" userId="f5883c314f6073e7" providerId="LiveId" clId="{C0596606-3DF6-4531-829B-7582E2041163}" dt="2024-06-21T07:03:14.841" v="9995"/>
        <pc:sldMkLst>
          <pc:docMk/>
          <pc:sldMk cId="2358586061" sldId="819"/>
        </pc:sldMkLst>
      </pc:sldChg>
      <pc:sldChg chg="modSp add mod">
        <pc:chgData name="Lee Shuteng Chen" userId="f5883c314f6073e7" providerId="LiveId" clId="{C0596606-3DF6-4531-829B-7582E2041163}" dt="2024-08-04T12:00:02.552" v="23591" actId="207"/>
        <pc:sldMkLst>
          <pc:docMk/>
          <pc:sldMk cId="3391674840" sldId="819"/>
        </pc:sldMkLst>
        <pc:spChg chg="mod">
          <ac:chgData name="Lee Shuteng Chen" userId="f5883c314f6073e7" providerId="LiveId" clId="{C0596606-3DF6-4531-829B-7582E2041163}" dt="2024-08-04T12:00:02.552" v="23591" actId="207"/>
          <ac:spMkLst>
            <pc:docMk/>
            <pc:sldMk cId="3391674840" sldId="819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7-27T07:59:09.012" v="22755" actId="2711"/>
          <ac:spMkLst>
            <pc:docMk/>
            <pc:sldMk cId="3391674840" sldId="819"/>
            <ac:spMk id="6" creationId="{C6A83156-C904-7094-E512-D368D2306D2A}"/>
          </ac:spMkLst>
        </pc:spChg>
      </pc:sldChg>
      <pc:sldChg chg="modSp add del mod">
        <pc:chgData name="Lee Shuteng Chen" userId="f5883c314f6073e7" providerId="LiveId" clId="{C0596606-3DF6-4531-829B-7582E2041163}" dt="2024-06-21T07:04:57.586" v="10019"/>
        <pc:sldMkLst>
          <pc:docMk/>
          <pc:sldMk cId="2781735634" sldId="820"/>
        </pc:sldMkLst>
        <pc:spChg chg="mod">
          <ac:chgData name="Lee Shuteng Chen" userId="f5883c314f6073e7" providerId="LiveId" clId="{C0596606-3DF6-4531-829B-7582E2041163}" dt="2024-06-21T07:04:55.815" v="10016"/>
          <ac:spMkLst>
            <pc:docMk/>
            <pc:sldMk cId="2781735634" sldId="820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6-21T07:04:56.581" v="10017"/>
          <ac:spMkLst>
            <pc:docMk/>
            <pc:sldMk cId="2781735634" sldId="820"/>
            <ac:spMk id="6" creationId="{C6A83156-C904-7094-E512-D368D2306D2A}"/>
          </ac:spMkLst>
        </pc:spChg>
      </pc:sldChg>
      <pc:sldChg chg="modSp add mod">
        <pc:chgData name="Lee Shuteng Chen" userId="f5883c314f6073e7" providerId="LiveId" clId="{C0596606-3DF6-4531-829B-7582E2041163}" dt="2024-08-04T12:02:32.146" v="23602" actId="20577"/>
        <pc:sldMkLst>
          <pc:docMk/>
          <pc:sldMk cId="3828497114" sldId="820"/>
        </pc:sldMkLst>
        <pc:spChg chg="mod">
          <ac:chgData name="Lee Shuteng Chen" userId="f5883c314f6073e7" providerId="LiveId" clId="{C0596606-3DF6-4531-829B-7582E2041163}" dt="2024-08-04T12:02:32.146" v="23602" actId="20577"/>
          <ac:spMkLst>
            <pc:docMk/>
            <pc:sldMk cId="3828497114" sldId="820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7-27T07:58:57.826" v="22753" actId="2711"/>
          <ac:spMkLst>
            <pc:docMk/>
            <pc:sldMk cId="3828497114" sldId="820"/>
            <ac:spMk id="6" creationId="{C6A83156-C904-7094-E512-D368D2306D2A}"/>
          </ac:spMkLst>
        </pc:spChg>
      </pc:sldChg>
      <pc:sldChg chg="modSp add del mod">
        <pc:chgData name="Lee Shuteng Chen" userId="f5883c314f6073e7" providerId="LiveId" clId="{C0596606-3DF6-4531-829B-7582E2041163}" dt="2024-06-21T07:04:57.586" v="10019"/>
        <pc:sldMkLst>
          <pc:docMk/>
          <pc:sldMk cId="742476126" sldId="821"/>
        </pc:sldMkLst>
        <pc:spChg chg="mod">
          <ac:chgData name="Lee Shuteng Chen" userId="f5883c314f6073e7" providerId="LiveId" clId="{C0596606-3DF6-4531-829B-7582E2041163}" dt="2024-06-21T07:04:57.034" v="10018"/>
          <ac:spMkLst>
            <pc:docMk/>
            <pc:sldMk cId="742476126" sldId="821"/>
            <ac:spMk id="6" creationId="{C6A83156-C904-7094-E512-D368D2306D2A}"/>
          </ac:spMkLst>
        </pc:spChg>
      </pc:sldChg>
      <pc:sldChg chg="addSp delSp modSp add mod">
        <pc:chgData name="Lee Shuteng Chen" userId="f5883c314f6073e7" providerId="LiveId" clId="{C0596606-3DF6-4531-829B-7582E2041163}" dt="2024-07-27T07:58:52.602" v="22752" actId="2711"/>
        <pc:sldMkLst>
          <pc:docMk/>
          <pc:sldMk cId="3378501559" sldId="821"/>
        </pc:sldMkLst>
        <pc:spChg chg="mod">
          <ac:chgData name="Lee Shuteng Chen" userId="f5883c314f6073e7" providerId="LiveId" clId="{C0596606-3DF6-4531-829B-7582E2041163}" dt="2024-07-27T07:58:52.602" v="22752" actId="2711"/>
          <ac:spMkLst>
            <pc:docMk/>
            <pc:sldMk cId="3378501559" sldId="821"/>
            <ac:spMk id="6" creationId="{C6A83156-C904-7094-E512-D368D2306D2A}"/>
          </ac:spMkLst>
        </pc:spChg>
        <pc:picChg chg="add mod">
          <ac:chgData name="Lee Shuteng Chen" userId="f5883c314f6073e7" providerId="LiveId" clId="{C0596606-3DF6-4531-829B-7582E2041163}" dt="2024-07-02T08:29:29.469" v="20008" actId="14100"/>
          <ac:picMkLst>
            <pc:docMk/>
            <pc:sldMk cId="3378501559" sldId="821"/>
            <ac:picMk id="2" creationId="{ABBA9F9B-08AB-A5E7-BA35-8D712F2D5F01}"/>
          </ac:picMkLst>
        </pc:picChg>
        <pc:picChg chg="del">
          <ac:chgData name="Lee Shuteng Chen" userId="f5883c314f6073e7" providerId="LiveId" clId="{C0596606-3DF6-4531-829B-7582E2041163}" dt="2024-06-21T07:05:30.548" v="10026" actId="478"/>
          <ac:picMkLst>
            <pc:docMk/>
            <pc:sldMk cId="3378501559" sldId="821"/>
            <ac:picMk id="3" creationId="{38BFB76C-76B8-9018-6E99-2CAE001DEF50}"/>
          </ac:picMkLst>
        </pc:picChg>
      </pc:sldChg>
      <pc:sldChg chg="add del">
        <pc:chgData name="Lee Shuteng Chen" userId="f5883c314f6073e7" providerId="LiveId" clId="{C0596606-3DF6-4531-829B-7582E2041163}" dt="2024-06-21T07:04:35.335" v="10011"/>
        <pc:sldMkLst>
          <pc:docMk/>
          <pc:sldMk cId="1148141639" sldId="822"/>
        </pc:sldMkLst>
      </pc:sldChg>
      <pc:sldChg chg="modSp add mod">
        <pc:chgData name="Lee Shuteng Chen" userId="f5883c314f6073e7" providerId="LiveId" clId="{C0596606-3DF6-4531-829B-7582E2041163}" dt="2024-08-04T12:04:48.088" v="23607" actId="207"/>
        <pc:sldMkLst>
          <pc:docMk/>
          <pc:sldMk cId="3759203046" sldId="822"/>
        </pc:sldMkLst>
        <pc:spChg chg="mod">
          <ac:chgData name="Lee Shuteng Chen" userId="f5883c314f6073e7" providerId="LiveId" clId="{C0596606-3DF6-4531-829B-7582E2041163}" dt="2024-08-04T12:04:48.088" v="23607" actId="207"/>
          <ac:spMkLst>
            <pc:docMk/>
            <pc:sldMk cId="3759203046" sldId="822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7-27T07:58:47.289" v="22751" actId="2711"/>
          <ac:spMkLst>
            <pc:docMk/>
            <pc:sldMk cId="3759203046" sldId="822"/>
            <ac:spMk id="6" creationId="{C6A83156-C904-7094-E512-D368D2306D2A}"/>
          </ac:spMkLst>
        </pc:spChg>
      </pc:sldChg>
      <pc:sldChg chg="add del">
        <pc:chgData name="Lee Shuteng Chen" userId="f5883c314f6073e7" providerId="LiveId" clId="{C0596606-3DF6-4531-829B-7582E2041163}" dt="2024-06-21T07:05:59.348" v="10032"/>
        <pc:sldMkLst>
          <pc:docMk/>
          <pc:sldMk cId="4142273349" sldId="822"/>
        </pc:sldMkLst>
      </pc:sldChg>
      <pc:sldChg chg="add del">
        <pc:chgData name="Lee Shuteng Chen" userId="f5883c314f6073e7" providerId="LiveId" clId="{C0596606-3DF6-4531-829B-7582E2041163}" dt="2024-06-21T07:04:35.335" v="10011"/>
        <pc:sldMkLst>
          <pc:docMk/>
          <pc:sldMk cId="2629155746" sldId="823"/>
        </pc:sldMkLst>
      </pc:sldChg>
      <pc:sldChg chg="add del">
        <pc:chgData name="Lee Shuteng Chen" userId="f5883c314f6073e7" providerId="LiveId" clId="{C0596606-3DF6-4531-829B-7582E2041163}" dt="2024-06-21T07:05:59.348" v="10032"/>
        <pc:sldMkLst>
          <pc:docMk/>
          <pc:sldMk cId="3039740149" sldId="823"/>
        </pc:sldMkLst>
      </pc:sldChg>
      <pc:sldChg chg="addSp delSp modSp add mod">
        <pc:chgData name="Lee Shuteng Chen" userId="f5883c314f6073e7" providerId="LiveId" clId="{C0596606-3DF6-4531-829B-7582E2041163}" dt="2024-07-27T07:58:40.447" v="22750" actId="2711"/>
        <pc:sldMkLst>
          <pc:docMk/>
          <pc:sldMk cId="3224915568" sldId="823"/>
        </pc:sldMkLst>
        <pc:spChg chg="mod">
          <ac:chgData name="Lee Shuteng Chen" userId="f5883c314f6073e7" providerId="LiveId" clId="{C0596606-3DF6-4531-829B-7582E2041163}" dt="2024-07-27T07:58:40.447" v="22750" actId="2711"/>
          <ac:spMkLst>
            <pc:docMk/>
            <pc:sldMk cId="3224915568" sldId="823"/>
            <ac:spMk id="6" creationId="{C6A83156-C904-7094-E512-D368D2306D2A}"/>
          </ac:spMkLst>
        </pc:spChg>
        <pc:picChg chg="del">
          <ac:chgData name="Lee Shuteng Chen" userId="f5883c314f6073e7" providerId="LiveId" clId="{C0596606-3DF6-4531-829B-7582E2041163}" dt="2024-06-21T07:06:44.842" v="10038" actId="478"/>
          <ac:picMkLst>
            <pc:docMk/>
            <pc:sldMk cId="3224915568" sldId="823"/>
            <ac:picMk id="2" creationId="{ABBA9F9B-08AB-A5E7-BA35-8D712F2D5F01}"/>
          </ac:picMkLst>
        </pc:picChg>
        <pc:picChg chg="add mod">
          <ac:chgData name="Lee Shuteng Chen" userId="f5883c314f6073e7" providerId="LiveId" clId="{C0596606-3DF6-4531-829B-7582E2041163}" dt="2024-07-02T08:32:55.692" v="20105" actId="14100"/>
          <ac:picMkLst>
            <pc:docMk/>
            <pc:sldMk cId="3224915568" sldId="823"/>
            <ac:picMk id="3" creationId="{FE292B9C-CB31-D4E8-127E-65595B88F4BF}"/>
          </ac:picMkLst>
        </pc:picChg>
      </pc:sldChg>
      <pc:sldChg chg="modSp add mod">
        <pc:chgData name="Lee Shuteng Chen" userId="f5883c314f6073e7" providerId="LiveId" clId="{C0596606-3DF6-4531-829B-7582E2041163}" dt="2024-08-04T12:06:12.879" v="23610" actId="207"/>
        <pc:sldMkLst>
          <pc:docMk/>
          <pc:sldMk cId="3352552427" sldId="824"/>
        </pc:sldMkLst>
        <pc:spChg chg="mod">
          <ac:chgData name="Lee Shuteng Chen" userId="f5883c314f6073e7" providerId="LiveId" clId="{C0596606-3DF6-4531-829B-7582E2041163}" dt="2024-08-04T12:06:12.879" v="23610" actId="207"/>
          <ac:spMkLst>
            <pc:docMk/>
            <pc:sldMk cId="3352552427" sldId="824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7-27T08:32:39.229" v="22892" actId="20577"/>
          <ac:spMkLst>
            <pc:docMk/>
            <pc:sldMk cId="3352552427" sldId="824"/>
            <ac:spMk id="6" creationId="{C6A83156-C904-7094-E512-D368D2306D2A}"/>
          </ac:spMkLst>
        </pc:spChg>
      </pc:sldChg>
      <pc:sldChg chg="modSp add mod">
        <pc:chgData name="Lee Shuteng Chen" userId="f5883c314f6073e7" providerId="LiveId" clId="{C0596606-3DF6-4531-829B-7582E2041163}" dt="2024-08-04T12:47:13.670" v="23632" actId="207"/>
        <pc:sldMkLst>
          <pc:docMk/>
          <pc:sldMk cId="3315605025" sldId="825"/>
        </pc:sldMkLst>
        <pc:spChg chg="mod">
          <ac:chgData name="Lee Shuteng Chen" userId="f5883c314f6073e7" providerId="LiveId" clId="{C0596606-3DF6-4531-829B-7582E2041163}" dt="2024-08-04T12:47:13.670" v="23632" actId="207"/>
          <ac:spMkLst>
            <pc:docMk/>
            <pc:sldMk cId="3315605025" sldId="825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6-21T07:32:00.350" v="10922"/>
          <ac:spMkLst>
            <pc:docMk/>
            <pc:sldMk cId="3315605025" sldId="825"/>
            <ac:spMk id="6" creationId="{C6A83156-C904-7094-E512-D368D2306D2A}"/>
          </ac:spMkLst>
        </pc:spChg>
      </pc:sldChg>
      <pc:sldChg chg="addSp delSp modSp add mod">
        <pc:chgData name="Lee Shuteng Chen" userId="f5883c314f6073e7" providerId="LiveId" clId="{C0596606-3DF6-4531-829B-7582E2041163}" dt="2024-07-02T08:48:12.932" v="20719" actId="14100"/>
        <pc:sldMkLst>
          <pc:docMk/>
          <pc:sldMk cId="282605516" sldId="826"/>
        </pc:sldMkLst>
        <pc:spChg chg="mod">
          <ac:chgData name="Lee Shuteng Chen" userId="f5883c314f6073e7" providerId="LiveId" clId="{C0596606-3DF6-4531-829B-7582E2041163}" dt="2024-06-21T07:32:17.190" v="10924"/>
          <ac:spMkLst>
            <pc:docMk/>
            <pc:sldMk cId="282605516" sldId="826"/>
            <ac:spMk id="6" creationId="{C6A83156-C904-7094-E512-D368D2306D2A}"/>
          </ac:spMkLst>
        </pc:spChg>
        <pc:picChg chg="add mod">
          <ac:chgData name="Lee Shuteng Chen" userId="f5883c314f6073e7" providerId="LiveId" clId="{C0596606-3DF6-4531-829B-7582E2041163}" dt="2024-07-02T08:48:12.932" v="20719" actId="14100"/>
          <ac:picMkLst>
            <pc:docMk/>
            <pc:sldMk cId="282605516" sldId="826"/>
            <ac:picMk id="2" creationId="{269D6180-51C1-998F-73DD-B0AEC2F12331}"/>
          </ac:picMkLst>
        </pc:picChg>
        <pc:picChg chg="del">
          <ac:chgData name="Lee Shuteng Chen" userId="f5883c314f6073e7" providerId="LiveId" clId="{C0596606-3DF6-4531-829B-7582E2041163}" dt="2024-06-21T07:32:24.631" v="10925" actId="478"/>
          <ac:picMkLst>
            <pc:docMk/>
            <pc:sldMk cId="282605516" sldId="826"/>
            <ac:picMk id="3" creationId="{FE292B9C-CB31-D4E8-127E-65595B88F4BF}"/>
          </ac:picMkLst>
        </pc:picChg>
      </pc:sldChg>
      <pc:sldChg chg="modSp add mod">
        <pc:chgData name="Lee Shuteng Chen" userId="f5883c314f6073e7" providerId="LiveId" clId="{C0596606-3DF6-4531-829B-7582E2041163}" dt="2024-08-04T12:08:23.870" v="23615" actId="207"/>
        <pc:sldMkLst>
          <pc:docMk/>
          <pc:sldMk cId="1195285565" sldId="827"/>
        </pc:sldMkLst>
        <pc:spChg chg="mod">
          <ac:chgData name="Lee Shuteng Chen" userId="f5883c314f6073e7" providerId="LiveId" clId="{C0596606-3DF6-4531-829B-7582E2041163}" dt="2024-08-04T12:08:23.870" v="23615" actId="207"/>
          <ac:spMkLst>
            <pc:docMk/>
            <pc:sldMk cId="1195285565" sldId="827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7-27T08:32:42.309" v="22894" actId="20577"/>
          <ac:spMkLst>
            <pc:docMk/>
            <pc:sldMk cId="1195285565" sldId="827"/>
            <ac:spMk id="6" creationId="{C6A83156-C904-7094-E512-D368D2306D2A}"/>
          </ac:spMkLst>
        </pc:spChg>
      </pc:sldChg>
      <pc:sldChg chg="modSp add mod">
        <pc:chgData name="Lee Shuteng Chen" userId="f5883c314f6073e7" providerId="LiveId" clId="{C0596606-3DF6-4531-829B-7582E2041163}" dt="2024-08-04T12:09:28.626" v="23618" actId="207"/>
        <pc:sldMkLst>
          <pc:docMk/>
          <pc:sldMk cId="3335937480" sldId="828"/>
        </pc:sldMkLst>
        <pc:spChg chg="mod">
          <ac:chgData name="Lee Shuteng Chen" userId="f5883c314f6073e7" providerId="LiveId" clId="{C0596606-3DF6-4531-829B-7582E2041163}" dt="2024-08-04T12:09:28.626" v="23618" actId="207"/>
          <ac:spMkLst>
            <pc:docMk/>
            <pc:sldMk cId="3335937480" sldId="828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7-27T08:32:45.785" v="22898" actId="20577"/>
          <ac:spMkLst>
            <pc:docMk/>
            <pc:sldMk cId="3335937480" sldId="828"/>
            <ac:spMk id="6" creationId="{C6A83156-C904-7094-E512-D368D2306D2A}"/>
          </ac:spMkLst>
        </pc:spChg>
      </pc:sldChg>
      <pc:sldChg chg="add del">
        <pc:chgData name="Lee Shuteng Chen" userId="f5883c314f6073e7" providerId="LiveId" clId="{C0596606-3DF6-4531-829B-7582E2041163}" dt="2024-06-21T07:41:41.448" v="11614"/>
        <pc:sldMkLst>
          <pc:docMk/>
          <pc:sldMk cId="2065720175" sldId="829"/>
        </pc:sldMkLst>
      </pc:sldChg>
      <pc:sldChg chg="modSp add mod">
        <pc:chgData name="Lee Shuteng Chen" userId="f5883c314f6073e7" providerId="LiveId" clId="{C0596606-3DF6-4531-829B-7582E2041163}" dt="2024-08-04T12:45:47.452" v="23624" actId="207"/>
        <pc:sldMkLst>
          <pc:docMk/>
          <pc:sldMk cId="2640359894" sldId="829"/>
        </pc:sldMkLst>
        <pc:spChg chg="mod">
          <ac:chgData name="Lee Shuteng Chen" userId="f5883c314f6073e7" providerId="LiveId" clId="{C0596606-3DF6-4531-829B-7582E2041163}" dt="2024-08-04T12:45:47.452" v="23624" actId="207"/>
          <ac:spMkLst>
            <pc:docMk/>
            <pc:sldMk cId="2640359894" sldId="829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7-27T08:32:48.729" v="22900" actId="20577"/>
          <ac:spMkLst>
            <pc:docMk/>
            <pc:sldMk cId="2640359894" sldId="829"/>
            <ac:spMk id="6" creationId="{C6A83156-C904-7094-E512-D368D2306D2A}"/>
          </ac:spMkLst>
        </pc:spChg>
      </pc:sldChg>
      <pc:sldChg chg="modSp add mod">
        <pc:chgData name="Lee Shuteng Chen" userId="f5883c314f6073e7" providerId="LiveId" clId="{C0596606-3DF6-4531-829B-7582E2041163}" dt="2024-08-04T12:49:01.648" v="23638" actId="255"/>
        <pc:sldMkLst>
          <pc:docMk/>
          <pc:sldMk cId="3737460870" sldId="830"/>
        </pc:sldMkLst>
        <pc:spChg chg="mod">
          <ac:chgData name="Lee Shuteng Chen" userId="f5883c314f6073e7" providerId="LiveId" clId="{C0596606-3DF6-4531-829B-7582E2041163}" dt="2024-08-04T12:49:01.648" v="23638" actId="255"/>
          <ac:spMkLst>
            <pc:docMk/>
            <pc:sldMk cId="3737460870" sldId="830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7-27T08:32:52.222" v="22902" actId="20577"/>
          <ac:spMkLst>
            <pc:docMk/>
            <pc:sldMk cId="3737460870" sldId="830"/>
            <ac:spMk id="6" creationId="{C6A83156-C904-7094-E512-D368D2306D2A}"/>
          </ac:spMkLst>
        </pc:spChg>
      </pc:sldChg>
      <pc:sldChg chg="modSp add mod ord">
        <pc:chgData name="Lee Shuteng Chen" userId="f5883c314f6073e7" providerId="LiveId" clId="{C0596606-3DF6-4531-829B-7582E2041163}" dt="2024-08-04T12:51:18.673" v="23651" actId="20577"/>
        <pc:sldMkLst>
          <pc:docMk/>
          <pc:sldMk cId="4099512195" sldId="831"/>
        </pc:sldMkLst>
        <pc:spChg chg="mod">
          <ac:chgData name="Lee Shuteng Chen" userId="f5883c314f6073e7" providerId="LiveId" clId="{C0596606-3DF6-4531-829B-7582E2041163}" dt="2024-08-04T12:51:18.673" v="23651" actId="20577"/>
          <ac:spMkLst>
            <pc:docMk/>
            <pc:sldMk cId="4099512195" sldId="831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6-21T12:36:03.979" v="13589"/>
          <ac:spMkLst>
            <pc:docMk/>
            <pc:sldMk cId="4099512195" sldId="831"/>
            <ac:spMk id="6" creationId="{C6A83156-C904-7094-E512-D368D2306D2A}"/>
          </ac:spMkLst>
        </pc:spChg>
      </pc:sldChg>
      <pc:sldChg chg="modSp add mod">
        <pc:chgData name="Lee Shuteng Chen" userId="f5883c314f6073e7" providerId="LiveId" clId="{C0596606-3DF6-4531-829B-7582E2041163}" dt="2024-07-02T08:48:55.067" v="20722" actId="2711"/>
        <pc:sldMkLst>
          <pc:docMk/>
          <pc:sldMk cId="1451891375" sldId="832"/>
        </pc:sldMkLst>
        <pc:spChg chg="mod">
          <ac:chgData name="Lee Shuteng Chen" userId="f5883c314f6073e7" providerId="LiveId" clId="{C0596606-3DF6-4531-829B-7582E2041163}" dt="2024-07-02T08:48:55.067" v="20722" actId="2711"/>
          <ac:spMkLst>
            <pc:docMk/>
            <pc:sldMk cId="1451891375" sldId="832"/>
            <ac:spMk id="3" creationId="{00000000-0000-0000-0000-000000000000}"/>
          </ac:spMkLst>
        </pc:spChg>
      </pc:sldChg>
      <pc:sldChg chg="modSp add mod">
        <pc:chgData name="Lee Shuteng Chen" userId="f5883c314f6073e7" providerId="LiveId" clId="{C0596606-3DF6-4531-829B-7582E2041163}" dt="2024-08-04T12:51:56.708" v="23653" actId="207"/>
        <pc:sldMkLst>
          <pc:docMk/>
          <pc:sldMk cId="3617748042" sldId="833"/>
        </pc:sldMkLst>
        <pc:spChg chg="mod">
          <ac:chgData name="Lee Shuteng Chen" userId="f5883c314f6073e7" providerId="LiveId" clId="{C0596606-3DF6-4531-829B-7582E2041163}" dt="2024-08-04T12:51:56.708" v="23653" actId="207"/>
          <ac:spMkLst>
            <pc:docMk/>
            <pc:sldMk cId="3617748042" sldId="833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6-21T12:36:21.762" v="13591"/>
          <ac:spMkLst>
            <pc:docMk/>
            <pc:sldMk cId="3617748042" sldId="833"/>
            <ac:spMk id="6" creationId="{C6A83156-C904-7094-E512-D368D2306D2A}"/>
          </ac:spMkLst>
        </pc:spChg>
      </pc:sldChg>
      <pc:sldChg chg="modSp add mod">
        <pc:chgData name="Lee Shuteng Chen" userId="f5883c314f6073e7" providerId="LiveId" clId="{C0596606-3DF6-4531-829B-7582E2041163}" dt="2024-08-04T12:52:20.258" v="23658" actId="207"/>
        <pc:sldMkLst>
          <pc:docMk/>
          <pc:sldMk cId="3252243380" sldId="834"/>
        </pc:sldMkLst>
        <pc:spChg chg="mod">
          <ac:chgData name="Lee Shuteng Chen" userId="f5883c314f6073e7" providerId="LiveId" clId="{C0596606-3DF6-4531-829B-7582E2041163}" dt="2024-08-04T12:52:20.258" v="23658" actId="207"/>
          <ac:spMkLst>
            <pc:docMk/>
            <pc:sldMk cId="3252243380" sldId="834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6-21T12:36:31.405" v="13593"/>
          <ac:spMkLst>
            <pc:docMk/>
            <pc:sldMk cId="3252243380" sldId="834"/>
            <ac:spMk id="6" creationId="{C6A83156-C904-7094-E512-D368D2306D2A}"/>
          </ac:spMkLst>
        </pc:spChg>
      </pc:sldChg>
      <pc:sldChg chg="add del">
        <pc:chgData name="Lee Shuteng Chen" userId="f5883c314f6073e7" providerId="LiveId" clId="{C0596606-3DF6-4531-829B-7582E2041163}" dt="2024-07-02T03:47:09.231" v="15470"/>
        <pc:sldMkLst>
          <pc:docMk/>
          <pc:sldMk cId="167170545" sldId="835"/>
        </pc:sldMkLst>
      </pc:sldChg>
      <pc:sldChg chg="modSp add mod">
        <pc:chgData name="Lee Shuteng Chen" userId="f5883c314f6073e7" providerId="LiveId" clId="{C0596606-3DF6-4531-829B-7582E2041163}" dt="2024-07-27T08:25:58.575" v="22832" actId="20577"/>
        <pc:sldMkLst>
          <pc:docMk/>
          <pc:sldMk cId="568473757" sldId="835"/>
        </pc:sldMkLst>
        <pc:spChg chg="mod">
          <ac:chgData name="Lee Shuteng Chen" userId="f5883c314f6073e7" providerId="LiveId" clId="{C0596606-3DF6-4531-829B-7582E2041163}" dt="2024-07-27T08:25:58.575" v="22832" actId="20577"/>
          <ac:spMkLst>
            <pc:docMk/>
            <pc:sldMk cId="568473757" sldId="835"/>
            <ac:spMk id="3" creationId="{00000000-0000-0000-0000-000000000000}"/>
          </ac:spMkLst>
        </pc:spChg>
      </pc:sldChg>
      <pc:sldChg chg="modSp add mod ord">
        <pc:chgData name="Lee Shuteng Chen" userId="f5883c314f6073e7" providerId="LiveId" clId="{C0596606-3DF6-4531-829B-7582E2041163}" dt="2024-07-27T08:28:17.408" v="22852" actId="20577"/>
        <pc:sldMkLst>
          <pc:docMk/>
          <pc:sldMk cId="2273362382" sldId="836"/>
        </pc:sldMkLst>
        <pc:spChg chg="mod">
          <ac:chgData name="Lee Shuteng Chen" userId="f5883c314f6073e7" providerId="LiveId" clId="{C0596606-3DF6-4531-829B-7582E2041163}" dt="2024-07-27T08:28:17.408" v="22852" actId="20577"/>
          <ac:spMkLst>
            <pc:docMk/>
            <pc:sldMk cId="2273362382" sldId="836"/>
            <ac:spMk id="3" creationId="{00000000-0000-0000-0000-000000000000}"/>
          </ac:spMkLst>
        </pc:spChg>
      </pc:sldChg>
      <pc:sldChg chg="modSp add mod ord">
        <pc:chgData name="Lee Shuteng Chen" userId="f5883c314f6073e7" providerId="LiveId" clId="{C0596606-3DF6-4531-829B-7582E2041163}" dt="2024-07-27T08:29:02.622" v="22866" actId="20577"/>
        <pc:sldMkLst>
          <pc:docMk/>
          <pc:sldMk cId="3219578109" sldId="837"/>
        </pc:sldMkLst>
        <pc:spChg chg="mod">
          <ac:chgData name="Lee Shuteng Chen" userId="f5883c314f6073e7" providerId="LiveId" clId="{C0596606-3DF6-4531-829B-7582E2041163}" dt="2024-07-27T08:29:02.622" v="22866" actId="20577"/>
          <ac:spMkLst>
            <pc:docMk/>
            <pc:sldMk cId="3219578109" sldId="837"/>
            <ac:spMk id="3" creationId="{00000000-0000-0000-0000-000000000000}"/>
          </ac:spMkLst>
        </pc:spChg>
      </pc:sldChg>
      <pc:sldChg chg="modSp add mod">
        <pc:chgData name="Lee Shuteng Chen" userId="f5883c314f6073e7" providerId="LiveId" clId="{C0596606-3DF6-4531-829B-7582E2041163}" dt="2024-07-27T08:32:19.459" v="22888" actId="20577"/>
        <pc:sldMkLst>
          <pc:docMk/>
          <pc:sldMk cId="4278026778" sldId="838"/>
        </pc:sldMkLst>
        <pc:spChg chg="mod">
          <ac:chgData name="Lee Shuteng Chen" userId="f5883c314f6073e7" providerId="LiveId" clId="{C0596606-3DF6-4531-829B-7582E2041163}" dt="2024-07-27T07:58:31.657" v="22749" actId="2711"/>
          <ac:spMkLst>
            <pc:docMk/>
            <pc:sldMk cId="4278026778" sldId="838"/>
            <ac:spMk id="2" creationId="{00000000-0000-0000-0000-000000000000}"/>
          </ac:spMkLst>
        </pc:spChg>
        <pc:spChg chg="mod">
          <ac:chgData name="Lee Shuteng Chen" userId="f5883c314f6073e7" providerId="LiveId" clId="{C0596606-3DF6-4531-829B-7582E2041163}" dt="2024-07-27T08:32:19.459" v="22888" actId="20577"/>
          <ac:spMkLst>
            <pc:docMk/>
            <pc:sldMk cId="4278026778" sldId="838"/>
            <ac:spMk id="3" creationId="{00000000-0000-0000-0000-000000000000}"/>
          </ac:spMkLst>
        </pc:spChg>
      </pc:sldChg>
      <pc:sldChg chg="modSp add mod ord">
        <pc:chgData name="Lee Shuteng Chen" userId="f5883c314f6073e7" providerId="LiveId" clId="{C0596606-3DF6-4531-829B-7582E2041163}" dt="2024-07-27T08:33:05.239" v="22910" actId="20577"/>
        <pc:sldMkLst>
          <pc:docMk/>
          <pc:sldMk cId="4150340134" sldId="839"/>
        </pc:sldMkLst>
        <pc:spChg chg="mod">
          <ac:chgData name="Lee Shuteng Chen" userId="f5883c314f6073e7" providerId="LiveId" clId="{C0596606-3DF6-4531-829B-7582E2041163}" dt="2024-07-27T08:33:05.239" v="22910" actId="20577"/>
          <ac:spMkLst>
            <pc:docMk/>
            <pc:sldMk cId="4150340134" sldId="839"/>
            <ac:spMk id="3" creationId="{00000000-0000-0000-0000-000000000000}"/>
          </ac:spMkLst>
        </pc:spChg>
      </pc:sldChg>
      <pc:sldChg chg="modSp add mod">
        <pc:chgData name="Lee Shuteng Chen" userId="f5883c314f6073e7" providerId="LiveId" clId="{C0596606-3DF6-4531-829B-7582E2041163}" dt="2024-08-04T09:47:10.006" v="23197"/>
        <pc:sldMkLst>
          <pc:docMk/>
          <pc:sldMk cId="818468559" sldId="840"/>
        </pc:sldMkLst>
        <pc:spChg chg="mod">
          <ac:chgData name="Lee Shuteng Chen" userId="f5883c314f6073e7" providerId="LiveId" clId="{C0596606-3DF6-4531-829B-7582E2041163}" dt="2024-08-04T09:47:10.006" v="23197"/>
          <ac:spMkLst>
            <pc:docMk/>
            <pc:sldMk cId="818468559" sldId="840"/>
            <ac:spMk id="3" creationId="{00000000-0000-0000-0000-000000000000}"/>
          </ac:spMkLst>
        </pc:spChg>
      </pc:sldChg>
      <pc:sldChg chg="modSp add mod">
        <pc:chgData name="Lee Shuteng Chen" userId="f5883c314f6073e7" providerId="LiveId" clId="{C0596606-3DF6-4531-829B-7582E2041163}" dt="2024-08-04T09:54:16.838" v="23286" actId="207"/>
        <pc:sldMkLst>
          <pc:docMk/>
          <pc:sldMk cId="3399382671" sldId="841"/>
        </pc:sldMkLst>
        <pc:spChg chg="mod">
          <ac:chgData name="Lee Shuteng Chen" userId="f5883c314f6073e7" providerId="LiveId" clId="{C0596606-3DF6-4531-829B-7582E2041163}" dt="2024-07-02T04:12:27.115" v="15656"/>
          <ac:spMkLst>
            <pc:docMk/>
            <pc:sldMk cId="3399382671" sldId="841"/>
            <ac:spMk id="2" creationId="{00000000-0000-0000-0000-000000000000}"/>
          </ac:spMkLst>
        </pc:spChg>
        <pc:spChg chg="mod">
          <ac:chgData name="Lee Shuteng Chen" userId="f5883c314f6073e7" providerId="LiveId" clId="{C0596606-3DF6-4531-829B-7582E2041163}" dt="2024-08-04T09:54:16.838" v="23286" actId="207"/>
          <ac:spMkLst>
            <pc:docMk/>
            <pc:sldMk cId="3399382671" sldId="841"/>
            <ac:spMk id="3" creationId="{00000000-0000-0000-0000-000000000000}"/>
          </ac:spMkLst>
        </pc:spChg>
      </pc:sldChg>
      <pc:sldChg chg="delSp modSp add mod ord">
        <pc:chgData name="Lee Shuteng Chen" userId="f5883c314f6073e7" providerId="LiveId" clId="{C0596606-3DF6-4531-829B-7582E2041163}" dt="2024-08-04T13:11:39.217" v="23833" actId="20577"/>
        <pc:sldMkLst>
          <pc:docMk/>
          <pc:sldMk cId="1803420408" sldId="842"/>
        </pc:sldMkLst>
        <pc:spChg chg="mod">
          <ac:chgData name="Lee Shuteng Chen" userId="f5883c314f6073e7" providerId="LiveId" clId="{C0596606-3DF6-4531-829B-7582E2041163}" dt="2024-08-04T13:11:39.217" v="23833" actId="20577"/>
          <ac:spMkLst>
            <pc:docMk/>
            <pc:sldMk cId="1803420408" sldId="842"/>
            <ac:spMk id="3" creationId="{00000000-0000-0000-0000-000000000000}"/>
          </ac:spMkLst>
        </pc:spChg>
        <pc:picChg chg="del">
          <ac:chgData name="Lee Shuteng Chen" userId="f5883c314f6073e7" providerId="LiveId" clId="{C0596606-3DF6-4531-829B-7582E2041163}" dt="2024-07-02T04:17:02.457" v="15673" actId="478"/>
          <ac:picMkLst>
            <pc:docMk/>
            <pc:sldMk cId="1803420408" sldId="842"/>
            <ac:picMk id="5" creationId="{1218ABB4-F92E-18C5-8778-96DCF50EDD9C}"/>
          </ac:picMkLst>
        </pc:picChg>
      </pc:sldChg>
      <pc:sldChg chg="addSp delSp modSp add mod">
        <pc:chgData name="Lee Shuteng Chen" userId="f5883c314f6073e7" providerId="LiveId" clId="{C0596606-3DF6-4531-829B-7582E2041163}" dt="2024-07-02T04:48:56.185" v="16018" actId="14100"/>
        <pc:sldMkLst>
          <pc:docMk/>
          <pc:sldMk cId="623035234" sldId="843"/>
        </pc:sldMkLst>
        <pc:spChg chg="del">
          <ac:chgData name="Lee Shuteng Chen" userId="f5883c314f6073e7" providerId="LiveId" clId="{C0596606-3DF6-4531-829B-7582E2041163}" dt="2024-07-02T04:48:43.932" v="16015" actId="478"/>
          <ac:spMkLst>
            <pc:docMk/>
            <pc:sldMk cId="623035234" sldId="843"/>
            <ac:spMk id="3" creationId="{00000000-0000-0000-0000-000000000000}"/>
          </ac:spMkLst>
        </pc:spChg>
        <pc:spChg chg="add del mod">
          <ac:chgData name="Lee Shuteng Chen" userId="f5883c314f6073e7" providerId="LiveId" clId="{C0596606-3DF6-4531-829B-7582E2041163}" dt="2024-07-02T04:48:48.755" v="16016" actId="478"/>
          <ac:spMkLst>
            <pc:docMk/>
            <pc:sldMk cId="623035234" sldId="843"/>
            <ac:spMk id="5" creationId="{07508B26-74CD-C78B-9BD8-A08708FDBB6F}"/>
          </ac:spMkLst>
        </pc:spChg>
        <pc:picChg chg="mod">
          <ac:chgData name="Lee Shuteng Chen" userId="f5883c314f6073e7" providerId="LiveId" clId="{C0596606-3DF6-4531-829B-7582E2041163}" dt="2024-07-02T04:48:56.185" v="16018" actId="14100"/>
          <ac:picMkLst>
            <pc:docMk/>
            <pc:sldMk cId="623035234" sldId="843"/>
            <ac:picMk id="7" creationId="{4B8AE2FE-64B1-8216-EFBD-116D6A6E6E2C}"/>
          </ac:picMkLst>
        </pc:picChg>
      </pc:sldChg>
      <pc:sldChg chg="addSp modSp add mod ord">
        <pc:chgData name="Lee Shuteng Chen" userId="f5883c314f6073e7" providerId="LiveId" clId="{C0596606-3DF6-4531-829B-7582E2041163}" dt="2024-08-04T10:35:10.274" v="23457" actId="207"/>
        <pc:sldMkLst>
          <pc:docMk/>
          <pc:sldMk cId="1301608495" sldId="844"/>
        </pc:sldMkLst>
        <pc:spChg chg="mod">
          <ac:chgData name="Lee Shuteng Chen" userId="f5883c314f6073e7" providerId="LiveId" clId="{C0596606-3DF6-4531-829B-7582E2041163}" dt="2024-08-04T10:35:10.274" v="23457" actId="207"/>
          <ac:spMkLst>
            <pc:docMk/>
            <pc:sldMk cId="1301608495" sldId="844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7-08T08:08:47.651" v="21554" actId="20577"/>
          <ac:spMkLst>
            <pc:docMk/>
            <pc:sldMk cId="1301608495" sldId="844"/>
            <ac:spMk id="6" creationId="{C6A83156-C904-7094-E512-D368D2306D2A}"/>
          </ac:spMkLst>
        </pc:spChg>
        <pc:picChg chg="add mod">
          <ac:chgData name="Lee Shuteng Chen" userId="f5883c314f6073e7" providerId="LiveId" clId="{C0596606-3DF6-4531-829B-7582E2041163}" dt="2024-07-08T08:24:16.062" v="21784" actId="1076"/>
          <ac:picMkLst>
            <pc:docMk/>
            <pc:sldMk cId="1301608495" sldId="844"/>
            <ac:picMk id="2" creationId="{09E529E6-CE85-5C02-5B13-65521E64A924}"/>
          </ac:picMkLst>
        </pc:picChg>
      </pc:sldChg>
      <pc:sldChg chg="modSp add mod ord">
        <pc:chgData name="Lee Shuteng Chen" userId="f5883c314f6073e7" providerId="LiveId" clId="{C0596606-3DF6-4531-829B-7582E2041163}" dt="2024-08-04T10:41:53.030" v="23480" actId="207"/>
        <pc:sldMkLst>
          <pc:docMk/>
          <pc:sldMk cId="2962946406" sldId="845"/>
        </pc:sldMkLst>
        <pc:spChg chg="mod">
          <ac:chgData name="Lee Shuteng Chen" userId="f5883c314f6073e7" providerId="LiveId" clId="{C0596606-3DF6-4531-829B-7582E2041163}" dt="2024-08-04T10:41:53.030" v="23480" actId="207"/>
          <ac:spMkLst>
            <pc:docMk/>
            <pc:sldMk cId="2962946406" sldId="845"/>
            <ac:spMk id="3" creationId="{00000000-0000-0000-0000-000000000000}"/>
          </ac:spMkLst>
        </pc:spChg>
      </pc:sldChg>
      <pc:sldChg chg="modSp add mod ord">
        <pc:chgData name="Lee Shuteng Chen" userId="f5883c314f6073e7" providerId="LiveId" clId="{C0596606-3DF6-4531-829B-7582E2041163}" dt="2024-08-04T10:43:18.356" v="23490" actId="115"/>
        <pc:sldMkLst>
          <pc:docMk/>
          <pc:sldMk cId="3075183675" sldId="846"/>
        </pc:sldMkLst>
        <pc:spChg chg="mod">
          <ac:chgData name="Lee Shuteng Chen" userId="f5883c314f6073e7" providerId="LiveId" clId="{C0596606-3DF6-4531-829B-7582E2041163}" dt="2024-08-04T10:43:18.356" v="23490" actId="115"/>
          <ac:spMkLst>
            <pc:docMk/>
            <pc:sldMk cId="3075183675" sldId="846"/>
            <ac:spMk id="3" creationId="{00000000-0000-0000-0000-000000000000}"/>
          </ac:spMkLst>
        </pc:spChg>
      </pc:sldChg>
      <pc:sldChg chg="modSp add mod">
        <pc:chgData name="Lee Shuteng Chen" userId="f5883c314f6073e7" providerId="LiveId" clId="{C0596606-3DF6-4531-829B-7582E2041163}" dt="2024-08-04T11:42:53.240" v="23512" actId="207"/>
        <pc:sldMkLst>
          <pc:docMk/>
          <pc:sldMk cId="1753687871" sldId="847"/>
        </pc:sldMkLst>
        <pc:spChg chg="mod">
          <ac:chgData name="Lee Shuteng Chen" userId="f5883c314f6073e7" providerId="LiveId" clId="{C0596606-3DF6-4531-829B-7582E2041163}" dt="2024-08-04T11:42:53.240" v="23512" actId="207"/>
          <ac:spMkLst>
            <pc:docMk/>
            <pc:sldMk cId="1753687871" sldId="847"/>
            <ac:spMk id="3" creationId="{00000000-0000-0000-0000-000000000000}"/>
          </ac:spMkLst>
        </pc:spChg>
      </pc:sldChg>
      <pc:sldChg chg="modSp add mod">
        <pc:chgData name="Lee Shuteng Chen" userId="f5883c314f6073e7" providerId="LiveId" clId="{C0596606-3DF6-4531-829B-7582E2041163}" dt="2024-08-04T12:52:43.271" v="23660" actId="20577"/>
        <pc:sldMkLst>
          <pc:docMk/>
          <pc:sldMk cId="3553307987" sldId="848"/>
        </pc:sldMkLst>
        <pc:spChg chg="mod">
          <ac:chgData name="Lee Shuteng Chen" userId="f5883c314f6073e7" providerId="LiveId" clId="{C0596606-3DF6-4531-829B-7582E2041163}" dt="2024-08-04T12:52:43.271" v="23660" actId="20577"/>
          <ac:spMkLst>
            <pc:docMk/>
            <pc:sldMk cId="3553307987" sldId="848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7-02T08:59:40.789" v="21061" actId="20577"/>
          <ac:spMkLst>
            <pc:docMk/>
            <pc:sldMk cId="3553307987" sldId="848"/>
            <ac:spMk id="6" creationId="{C6A83156-C904-7094-E512-D368D2306D2A}"/>
          </ac:spMkLst>
        </pc:spChg>
      </pc:sldChg>
      <pc:sldChg chg="addSp modSp add mod ord">
        <pc:chgData name="Lee Shuteng Chen" userId="f5883c314f6073e7" providerId="LiveId" clId="{C0596606-3DF6-4531-829B-7582E2041163}" dt="2024-08-04T10:34:26.964" v="23453" actId="207"/>
        <pc:sldMkLst>
          <pc:docMk/>
          <pc:sldMk cId="385937088" sldId="849"/>
        </pc:sldMkLst>
        <pc:spChg chg="mod">
          <ac:chgData name="Lee Shuteng Chen" userId="f5883c314f6073e7" providerId="LiveId" clId="{C0596606-3DF6-4531-829B-7582E2041163}" dt="2024-08-04T10:34:26.964" v="23453" actId="207"/>
          <ac:spMkLst>
            <pc:docMk/>
            <pc:sldMk cId="385937088" sldId="849"/>
            <ac:spMk id="3" creationId="{00000000-0000-0000-0000-000000000000}"/>
          </ac:spMkLst>
        </pc:spChg>
        <pc:picChg chg="add mod">
          <ac:chgData name="Lee Shuteng Chen" userId="f5883c314f6073e7" providerId="LiveId" clId="{C0596606-3DF6-4531-829B-7582E2041163}" dt="2024-07-08T07:52:27.417" v="21540" actId="1076"/>
          <ac:picMkLst>
            <pc:docMk/>
            <pc:sldMk cId="385937088" sldId="849"/>
            <ac:picMk id="1026" creationId="{EF688D4F-5B39-B9EA-5257-752BAC1A563E}"/>
          </ac:picMkLst>
        </pc:picChg>
      </pc:sldChg>
      <pc:sldChg chg="addSp modSp add del mod">
        <pc:chgData name="Lee Shuteng Chen" userId="f5883c314f6073e7" providerId="LiveId" clId="{C0596606-3DF6-4531-829B-7582E2041163}" dt="2024-08-04T10:39:04.316" v="23461" actId="207"/>
        <pc:sldMkLst>
          <pc:docMk/>
          <pc:sldMk cId="1012358198" sldId="850"/>
        </pc:sldMkLst>
        <pc:spChg chg="mod">
          <ac:chgData name="Lee Shuteng Chen" userId="f5883c314f6073e7" providerId="LiveId" clId="{C0596606-3DF6-4531-829B-7582E2041163}" dt="2024-08-04T10:39:04.316" v="23461" actId="207"/>
          <ac:spMkLst>
            <pc:docMk/>
            <pc:sldMk cId="1012358198" sldId="850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7-08T08:11:01.643" v="21595" actId="20577"/>
          <ac:spMkLst>
            <pc:docMk/>
            <pc:sldMk cId="1012358198" sldId="850"/>
            <ac:spMk id="6" creationId="{C6A83156-C904-7094-E512-D368D2306D2A}"/>
          </ac:spMkLst>
        </pc:spChg>
        <pc:picChg chg="add mod">
          <ac:chgData name="Lee Shuteng Chen" userId="f5883c314f6073e7" providerId="LiveId" clId="{C0596606-3DF6-4531-829B-7582E2041163}" dt="2024-07-08T08:28:32.956" v="21832" actId="14100"/>
          <ac:picMkLst>
            <pc:docMk/>
            <pc:sldMk cId="1012358198" sldId="850"/>
            <ac:picMk id="2050" creationId="{92676C4E-210E-AAEA-8AFE-49038A979942}"/>
          </ac:picMkLst>
        </pc:picChg>
      </pc:sldChg>
      <pc:sldChg chg="addSp modSp add del mod">
        <pc:chgData name="Lee Shuteng Chen" userId="f5883c314f6073e7" providerId="LiveId" clId="{C0596606-3DF6-4531-829B-7582E2041163}" dt="2024-08-04T10:38:58.271" v="23460" actId="207"/>
        <pc:sldMkLst>
          <pc:docMk/>
          <pc:sldMk cId="188821756" sldId="851"/>
        </pc:sldMkLst>
        <pc:spChg chg="mod">
          <ac:chgData name="Lee Shuteng Chen" userId="f5883c314f6073e7" providerId="LiveId" clId="{C0596606-3DF6-4531-829B-7582E2041163}" dt="2024-08-04T10:38:58.271" v="23460" actId="207"/>
          <ac:spMkLst>
            <pc:docMk/>
            <pc:sldMk cId="188821756" sldId="851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7-08T08:11:06.150" v="21599" actId="20577"/>
          <ac:spMkLst>
            <pc:docMk/>
            <pc:sldMk cId="188821756" sldId="851"/>
            <ac:spMk id="6" creationId="{C6A83156-C904-7094-E512-D368D2306D2A}"/>
          </ac:spMkLst>
        </pc:spChg>
        <pc:picChg chg="add mod">
          <ac:chgData name="Lee Shuteng Chen" userId="f5883c314f6073e7" providerId="LiveId" clId="{C0596606-3DF6-4531-829B-7582E2041163}" dt="2024-07-08T08:31:41.402" v="21856" actId="14100"/>
          <ac:picMkLst>
            <pc:docMk/>
            <pc:sldMk cId="188821756" sldId="851"/>
            <ac:picMk id="3074" creationId="{9404389D-83DB-B2EB-C601-0F599F0A1ACD}"/>
          </ac:picMkLst>
        </pc:picChg>
      </pc:sldChg>
      <pc:sldChg chg="modSp add mod ord">
        <pc:chgData name="Lee Shuteng Chen" userId="f5883c314f6073e7" providerId="LiveId" clId="{C0596606-3DF6-4531-829B-7582E2041163}" dt="2024-08-04T11:43:34.199" v="23518" actId="207"/>
        <pc:sldMkLst>
          <pc:docMk/>
          <pc:sldMk cId="1754301116" sldId="852"/>
        </pc:sldMkLst>
        <pc:spChg chg="mod">
          <ac:chgData name="Lee Shuteng Chen" userId="f5883c314f6073e7" providerId="LiveId" clId="{C0596606-3DF6-4531-829B-7582E2041163}" dt="2024-08-04T11:43:34.199" v="23518" actId="207"/>
          <ac:spMkLst>
            <pc:docMk/>
            <pc:sldMk cId="1754301116" sldId="852"/>
            <ac:spMk id="3" creationId="{00000000-0000-0000-0000-000000000000}"/>
          </ac:spMkLst>
        </pc:spChg>
      </pc:sldChg>
      <pc:sldChg chg="modSp add del mod">
        <pc:chgData name="Lee Shuteng Chen" userId="f5883c314f6073e7" providerId="LiveId" clId="{C0596606-3DF6-4531-829B-7582E2041163}" dt="2024-08-04T13:23:45.379" v="23870" actId="47"/>
        <pc:sldMkLst>
          <pc:docMk/>
          <pc:sldMk cId="2916564889" sldId="853"/>
        </pc:sldMkLst>
        <pc:spChg chg="mod">
          <ac:chgData name="Lee Shuteng Chen" userId="f5883c314f6073e7" providerId="LiveId" clId="{C0596606-3DF6-4531-829B-7582E2041163}" dt="2024-08-04T13:22:44.035" v="23866"/>
          <ac:spMkLst>
            <pc:docMk/>
            <pc:sldMk cId="2916564889" sldId="853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8-04T13:22:02.733" v="23863" actId="20577"/>
          <ac:spMkLst>
            <pc:docMk/>
            <pc:sldMk cId="2916564889" sldId="853"/>
            <ac:spMk id="6" creationId="{C6A83156-C904-7094-E512-D368D2306D2A}"/>
          </ac:spMkLst>
        </pc:spChg>
      </pc:sldChg>
      <pc:sldChg chg="modSp add mod">
        <pc:chgData name="Lee Shuteng Chen" userId="f5883c314f6073e7" providerId="LiveId" clId="{C0596606-3DF6-4531-829B-7582E2041163}" dt="2024-08-04T13:31:10.025" v="24080" actId="2711"/>
        <pc:sldMkLst>
          <pc:docMk/>
          <pc:sldMk cId="831881974" sldId="854"/>
        </pc:sldMkLst>
        <pc:spChg chg="mod">
          <ac:chgData name="Lee Shuteng Chen" userId="f5883c314f6073e7" providerId="LiveId" clId="{C0596606-3DF6-4531-829B-7582E2041163}" dt="2024-08-04T13:31:10.025" v="24080" actId="2711"/>
          <ac:spMkLst>
            <pc:docMk/>
            <pc:sldMk cId="831881974" sldId="854"/>
            <ac:spMk id="3" creationId="{00000000-0000-0000-0000-000000000000}"/>
          </ac:spMkLst>
        </pc:spChg>
        <pc:spChg chg="mod">
          <ac:chgData name="Lee Shuteng Chen" userId="f5883c314f6073e7" providerId="LiveId" clId="{C0596606-3DF6-4531-829B-7582E2041163}" dt="2024-08-04T13:22:55.617" v="23869" actId="2711"/>
          <ac:spMkLst>
            <pc:docMk/>
            <pc:sldMk cId="831881974" sldId="854"/>
            <ac:spMk id="6" creationId="{C6A83156-C904-7094-E512-D368D2306D2A}"/>
          </ac:spMkLst>
        </pc:spChg>
      </pc:sldChg>
      <pc:sldChg chg="add del">
        <pc:chgData name="Lee Shuteng Chen" userId="f5883c314f6073e7" providerId="LiveId" clId="{C0596606-3DF6-4531-829B-7582E2041163}" dt="2024-08-04T13:21:29.865" v="23845"/>
        <pc:sldMkLst>
          <pc:docMk/>
          <pc:sldMk cId="951556031" sldId="854"/>
        </pc:sldMkLst>
      </pc:sldChg>
      <pc:sldChg chg="modSp add mod ord">
        <pc:chgData name="Lee Shuteng Chen" userId="f5883c314f6073e7" providerId="LiveId" clId="{C0596606-3DF6-4531-829B-7582E2041163}" dt="2024-08-04T13:30:25.847" v="24072"/>
        <pc:sldMkLst>
          <pc:docMk/>
          <pc:sldMk cId="2918129478" sldId="855"/>
        </pc:sldMkLst>
        <pc:spChg chg="mod">
          <ac:chgData name="Lee Shuteng Chen" userId="f5883c314f6073e7" providerId="LiveId" clId="{C0596606-3DF6-4531-829B-7582E2041163}" dt="2024-08-04T13:30:04.032" v="24070" actId="255"/>
          <ac:spMkLst>
            <pc:docMk/>
            <pc:sldMk cId="2918129478" sldId="855"/>
            <ac:spMk id="3" creationId="{00000000-0000-0000-0000-000000000000}"/>
          </ac:spMkLst>
        </pc:spChg>
      </pc:sldChg>
    </pc:docChg>
  </pc:docChgLst>
  <pc:docChgLst>
    <pc:chgData name="Lee Shuteng Chen" userId="f5883c314f6073e7" providerId="LiveId" clId="{2BCDCA29-9BB4-465D-8F45-F1A7720EB119}"/>
    <pc:docChg chg="undo redo custSel addSld delSld modSld sldOrd">
      <pc:chgData name="Lee Shuteng Chen" userId="f5883c314f6073e7" providerId="LiveId" clId="{2BCDCA29-9BB4-465D-8F45-F1A7720EB119}" dt="2024-06-17T08:25:26.704" v="4874" actId="20577"/>
      <pc:docMkLst>
        <pc:docMk/>
      </pc:docMkLst>
      <pc:sldChg chg="add del">
        <pc:chgData name="Lee Shuteng Chen" userId="f5883c314f6073e7" providerId="LiveId" clId="{2BCDCA29-9BB4-465D-8F45-F1A7720EB119}" dt="2024-06-17T07:39:18.620" v="2866" actId="47"/>
        <pc:sldMkLst>
          <pc:docMk/>
          <pc:sldMk cId="3051317595" sldId="257"/>
        </pc:sldMkLst>
      </pc:sldChg>
      <pc:sldChg chg="del">
        <pc:chgData name="Lee Shuteng Chen" userId="f5883c314f6073e7" providerId="LiveId" clId="{2BCDCA29-9BB4-465D-8F45-F1A7720EB119}" dt="2024-06-17T07:38:52.239" v="2857" actId="47"/>
        <pc:sldMkLst>
          <pc:docMk/>
          <pc:sldMk cId="2152301125" sldId="265"/>
        </pc:sldMkLst>
      </pc:sldChg>
      <pc:sldChg chg="del">
        <pc:chgData name="Lee Shuteng Chen" userId="f5883c314f6073e7" providerId="LiveId" clId="{2BCDCA29-9BB4-465D-8F45-F1A7720EB119}" dt="2024-06-17T07:38:53.301" v="2858" actId="47"/>
        <pc:sldMkLst>
          <pc:docMk/>
          <pc:sldMk cId="1091785604" sldId="268"/>
        </pc:sldMkLst>
      </pc:sldChg>
      <pc:sldChg chg="del">
        <pc:chgData name="Lee Shuteng Chen" userId="f5883c314f6073e7" providerId="LiveId" clId="{2BCDCA29-9BB4-465D-8F45-F1A7720EB119}" dt="2024-06-17T07:38:46.556" v="2854" actId="47"/>
        <pc:sldMkLst>
          <pc:docMk/>
          <pc:sldMk cId="3855024474" sldId="269"/>
        </pc:sldMkLst>
      </pc:sldChg>
      <pc:sldChg chg="modSp mod">
        <pc:chgData name="Lee Shuteng Chen" userId="f5883c314f6073e7" providerId="LiveId" clId="{2BCDCA29-9BB4-465D-8F45-F1A7720EB119}" dt="2024-06-17T07:39:33.237" v="2868"/>
        <pc:sldMkLst>
          <pc:docMk/>
          <pc:sldMk cId="4211519419" sldId="275"/>
        </pc:sldMkLst>
        <pc:spChg chg="mod">
          <ac:chgData name="Lee Shuteng Chen" userId="f5883c314f6073e7" providerId="LiveId" clId="{2BCDCA29-9BB4-465D-8F45-F1A7720EB119}" dt="2024-06-17T07:39:33.237" v="2868"/>
          <ac:spMkLst>
            <pc:docMk/>
            <pc:sldMk cId="4211519419" sldId="275"/>
            <ac:spMk id="3" creationId="{00000000-0000-0000-0000-000000000000}"/>
          </ac:spMkLst>
        </pc:spChg>
      </pc:sldChg>
      <pc:sldChg chg="del">
        <pc:chgData name="Lee Shuteng Chen" userId="f5883c314f6073e7" providerId="LiveId" clId="{2BCDCA29-9BB4-465D-8F45-F1A7720EB119}" dt="2024-06-17T06:10:33.346" v="82" actId="47"/>
        <pc:sldMkLst>
          <pc:docMk/>
          <pc:sldMk cId="1842536110" sldId="277"/>
        </pc:sldMkLst>
      </pc:sldChg>
      <pc:sldChg chg="modSp mod">
        <pc:chgData name="Lee Shuteng Chen" userId="f5883c314f6073e7" providerId="LiveId" clId="{2BCDCA29-9BB4-465D-8F45-F1A7720EB119}" dt="2024-06-17T08:18:06.555" v="4369" actId="20577"/>
        <pc:sldMkLst>
          <pc:docMk/>
          <pc:sldMk cId="2828290692" sldId="279"/>
        </pc:sldMkLst>
        <pc:spChg chg="mod">
          <ac:chgData name="Lee Shuteng Chen" userId="f5883c314f6073e7" providerId="LiveId" clId="{2BCDCA29-9BB4-465D-8F45-F1A7720EB119}" dt="2024-06-17T08:10:55.728" v="3770" actId="20577"/>
          <ac:spMkLst>
            <pc:docMk/>
            <pc:sldMk cId="2828290692" sldId="279"/>
            <ac:spMk id="2" creationId="{00000000-0000-0000-0000-000000000000}"/>
          </ac:spMkLst>
        </pc:spChg>
        <pc:spChg chg="mod">
          <ac:chgData name="Lee Shuteng Chen" userId="f5883c314f6073e7" providerId="LiveId" clId="{2BCDCA29-9BB4-465D-8F45-F1A7720EB119}" dt="2024-06-17T08:18:06.555" v="4369" actId="20577"/>
          <ac:spMkLst>
            <pc:docMk/>
            <pc:sldMk cId="2828290692" sldId="279"/>
            <ac:spMk id="3" creationId="{00000000-0000-0000-0000-000000000000}"/>
          </ac:spMkLst>
        </pc:spChg>
      </pc:sldChg>
      <pc:sldChg chg="addSp delSp modSp del mod">
        <pc:chgData name="Lee Shuteng Chen" userId="f5883c314f6073e7" providerId="LiveId" clId="{2BCDCA29-9BB4-465D-8F45-F1A7720EB119}" dt="2024-06-17T07:06:49.578" v="2266" actId="47"/>
        <pc:sldMkLst>
          <pc:docMk/>
          <pc:sldMk cId="2041486545" sldId="280"/>
        </pc:sldMkLst>
        <pc:spChg chg="mod">
          <ac:chgData name="Lee Shuteng Chen" userId="f5883c314f6073e7" providerId="LiveId" clId="{2BCDCA29-9BB4-465D-8F45-F1A7720EB119}" dt="2024-06-17T06:10:42.266" v="102" actId="20577"/>
          <ac:spMkLst>
            <pc:docMk/>
            <pc:sldMk cId="2041486545" sldId="280"/>
            <ac:spMk id="2" creationId="{00000000-0000-0000-0000-000000000000}"/>
          </ac:spMkLst>
        </pc:spChg>
        <pc:spChg chg="del mod">
          <ac:chgData name="Lee Shuteng Chen" userId="f5883c314f6073e7" providerId="LiveId" clId="{2BCDCA29-9BB4-465D-8F45-F1A7720EB119}" dt="2024-06-17T06:56:58.005" v="1746" actId="3680"/>
          <ac:spMkLst>
            <pc:docMk/>
            <pc:sldMk cId="2041486545" sldId="280"/>
            <ac:spMk id="3" creationId="{00000000-0000-0000-0000-000000000000}"/>
          </ac:spMkLst>
        </pc:spChg>
        <pc:spChg chg="add del mod">
          <ac:chgData name="Lee Shuteng Chen" userId="f5883c314f6073e7" providerId="LiveId" clId="{2BCDCA29-9BB4-465D-8F45-F1A7720EB119}" dt="2024-06-17T06:58:10.921" v="1900" actId="478"/>
          <ac:spMkLst>
            <pc:docMk/>
            <pc:sldMk cId="2041486545" sldId="280"/>
            <ac:spMk id="7" creationId="{1C48CD06-0088-CFFD-EDCD-455D7F0BF264}"/>
          </ac:spMkLst>
        </pc:spChg>
        <pc:graphicFrameChg chg="add del mod ord modGraphic">
          <ac:chgData name="Lee Shuteng Chen" userId="f5883c314f6073e7" providerId="LiveId" clId="{2BCDCA29-9BB4-465D-8F45-F1A7720EB119}" dt="2024-06-17T07:02:09.424" v="1917" actId="167"/>
          <ac:graphicFrameMkLst>
            <pc:docMk/>
            <pc:sldMk cId="2041486545" sldId="280"/>
            <ac:graphicFrameMk id="5" creationId="{EF1BCF89-FC01-201C-DDF3-1D5E87C3AA67}"/>
          </ac:graphicFrameMkLst>
        </pc:graphicFrameChg>
      </pc:sldChg>
      <pc:sldChg chg="del">
        <pc:chgData name="Lee Shuteng Chen" userId="f5883c314f6073e7" providerId="LiveId" clId="{2BCDCA29-9BB4-465D-8F45-F1A7720EB119}" dt="2024-06-17T07:38:39.476" v="2851" actId="47"/>
        <pc:sldMkLst>
          <pc:docMk/>
          <pc:sldMk cId="563991812" sldId="281"/>
        </pc:sldMkLst>
      </pc:sldChg>
      <pc:sldChg chg="del">
        <pc:chgData name="Lee Shuteng Chen" userId="f5883c314f6073e7" providerId="LiveId" clId="{2BCDCA29-9BB4-465D-8F45-F1A7720EB119}" dt="2024-06-17T07:39:19.214" v="2867" actId="47"/>
        <pc:sldMkLst>
          <pc:docMk/>
          <pc:sldMk cId="1063228745" sldId="282"/>
        </pc:sldMkLst>
      </pc:sldChg>
      <pc:sldChg chg="del">
        <pc:chgData name="Lee Shuteng Chen" userId="f5883c314f6073e7" providerId="LiveId" clId="{2BCDCA29-9BB4-465D-8F45-F1A7720EB119}" dt="2024-06-17T07:39:10.615" v="2863" actId="47"/>
        <pc:sldMkLst>
          <pc:docMk/>
          <pc:sldMk cId="2079371680" sldId="283"/>
        </pc:sldMkLst>
      </pc:sldChg>
      <pc:sldChg chg="del">
        <pc:chgData name="Lee Shuteng Chen" userId="f5883c314f6073e7" providerId="LiveId" clId="{2BCDCA29-9BB4-465D-8F45-F1A7720EB119}" dt="2024-06-17T07:39:12.020" v="2864" actId="47"/>
        <pc:sldMkLst>
          <pc:docMk/>
          <pc:sldMk cId="3085079520" sldId="284"/>
        </pc:sldMkLst>
      </pc:sldChg>
      <pc:sldChg chg="del">
        <pc:chgData name="Lee Shuteng Chen" userId="f5883c314f6073e7" providerId="LiveId" clId="{2BCDCA29-9BB4-465D-8F45-F1A7720EB119}" dt="2024-06-17T07:39:13.695" v="2865" actId="47"/>
        <pc:sldMkLst>
          <pc:docMk/>
          <pc:sldMk cId="1716569243" sldId="285"/>
        </pc:sldMkLst>
      </pc:sldChg>
      <pc:sldChg chg="del">
        <pc:chgData name="Lee Shuteng Chen" userId="f5883c314f6073e7" providerId="LiveId" clId="{2BCDCA29-9BB4-465D-8F45-F1A7720EB119}" dt="2024-06-17T07:38:56.200" v="2859" actId="47"/>
        <pc:sldMkLst>
          <pc:docMk/>
          <pc:sldMk cId="1252822551" sldId="286"/>
        </pc:sldMkLst>
      </pc:sldChg>
      <pc:sldChg chg="del">
        <pc:chgData name="Lee Shuteng Chen" userId="f5883c314f6073e7" providerId="LiveId" clId="{2BCDCA29-9BB4-465D-8F45-F1A7720EB119}" dt="2024-06-17T07:38:57.034" v="2860" actId="47"/>
        <pc:sldMkLst>
          <pc:docMk/>
          <pc:sldMk cId="2477100736" sldId="287"/>
        </pc:sldMkLst>
      </pc:sldChg>
      <pc:sldChg chg="del">
        <pc:chgData name="Lee Shuteng Chen" userId="f5883c314f6073e7" providerId="LiveId" clId="{2BCDCA29-9BB4-465D-8F45-F1A7720EB119}" dt="2024-06-17T07:38:57.975" v="2861" actId="47"/>
        <pc:sldMkLst>
          <pc:docMk/>
          <pc:sldMk cId="2761303704" sldId="288"/>
        </pc:sldMkLst>
      </pc:sldChg>
      <pc:sldChg chg="del">
        <pc:chgData name="Lee Shuteng Chen" userId="f5883c314f6073e7" providerId="LiveId" clId="{2BCDCA29-9BB4-465D-8F45-F1A7720EB119}" dt="2024-06-17T07:39:01.390" v="2862" actId="47"/>
        <pc:sldMkLst>
          <pc:docMk/>
          <pc:sldMk cId="1835227828" sldId="289"/>
        </pc:sldMkLst>
      </pc:sldChg>
      <pc:sldChg chg="del">
        <pc:chgData name="Lee Shuteng Chen" userId="f5883c314f6073e7" providerId="LiveId" clId="{2BCDCA29-9BB4-465D-8F45-F1A7720EB119}" dt="2024-06-17T07:38:49.905" v="2855" actId="47"/>
        <pc:sldMkLst>
          <pc:docMk/>
          <pc:sldMk cId="2517807751" sldId="290"/>
        </pc:sldMkLst>
      </pc:sldChg>
      <pc:sldChg chg="del">
        <pc:chgData name="Lee Shuteng Chen" userId="f5883c314f6073e7" providerId="LiveId" clId="{2BCDCA29-9BB4-465D-8F45-F1A7720EB119}" dt="2024-06-17T07:38:50.935" v="2856" actId="47"/>
        <pc:sldMkLst>
          <pc:docMk/>
          <pc:sldMk cId="4040633179" sldId="291"/>
        </pc:sldMkLst>
      </pc:sldChg>
      <pc:sldChg chg="modSp mod">
        <pc:chgData name="Lee Shuteng Chen" userId="f5883c314f6073e7" providerId="LiveId" clId="{2BCDCA29-9BB4-465D-8F45-F1A7720EB119}" dt="2024-06-17T06:08:41.738" v="25" actId="20577"/>
        <pc:sldMkLst>
          <pc:docMk/>
          <pc:sldMk cId="1222776396" sldId="292"/>
        </pc:sldMkLst>
        <pc:spChg chg="mod">
          <ac:chgData name="Lee Shuteng Chen" userId="f5883c314f6073e7" providerId="LiveId" clId="{2BCDCA29-9BB4-465D-8F45-F1A7720EB119}" dt="2024-06-17T06:08:41.738" v="25" actId="20577"/>
          <ac:spMkLst>
            <pc:docMk/>
            <pc:sldMk cId="1222776396" sldId="292"/>
            <ac:spMk id="2" creationId="{32CE576F-C863-75B1-D5B2-34F245EDF883}"/>
          </ac:spMkLst>
        </pc:spChg>
      </pc:sldChg>
      <pc:sldChg chg="modSp mod ord">
        <pc:chgData name="Lee Shuteng Chen" userId="f5883c314f6073e7" providerId="LiveId" clId="{2BCDCA29-9BB4-465D-8F45-F1A7720EB119}" dt="2024-06-17T06:47:53.037" v="1511"/>
        <pc:sldMkLst>
          <pc:docMk/>
          <pc:sldMk cId="211618361" sldId="293"/>
        </pc:sldMkLst>
        <pc:spChg chg="mod">
          <ac:chgData name="Lee Shuteng Chen" userId="f5883c314f6073e7" providerId="LiveId" clId="{2BCDCA29-9BB4-465D-8F45-F1A7720EB119}" dt="2024-06-17T06:26:32.177" v="699" actId="20577"/>
          <ac:spMkLst>
            <pc:docMk/>
            <pc:sldMk cId="211618361" sldId="293"/>
            <ac:spMk id="2" creationId="{00000000-0000-0000-0000-000000000000}"/>
          </ac:spMkLst>
        </pc:spChg>
        <pc:spChg chg="mod">
          <ac:chgData name="Lee Shuteng Chen" userId="f5883c314f6073e7" providerId="LiveId" clId="{2BCDCA29-9BB4-465D-8F45-F1A7720EB119}" dt="2024-06-17T06:46:54.053" v="1487" actId="20577"/>
          <ac:spMkLst>
            <pc:docMk/>
            <pc:sldMk cId="211618361" sldId="293"/>
            <ac:spMk id="3" creationId="{00000000-0000-0000-0000-000000000000}"/>
          </ac:spMkLst>
        </pc:spChg>
      </pc:sldChg>
      <pc:sldChg chg="modSp mod">
        <pc:chgData name="Lee Shuteng Chen" userId="f5883c314f6073e7" providerId="LiveId" clId="{2BCDCA29-9BB4-465D-8F45-F1A7720EB119}" dt="2024-06-17T07:38:09.971" v="2850" actId="20577"/>
        <pc:sldMkLst>
          <pc:docMk/>
          <pc:sldMk cId="1683777252" sldId="294"/>
        </pc:sldMkLst>
        <pc:spChg chg="mod">
          <ac:chgData name="Lee Shuteng Chen" userId="f5883c314f6073e7" providerId="LiveId" clId="{2BCDCA29-9BB4-465D-8F45-F1A7720EB119}" dt="2024-06-17T07:38:09.971" v="2850" actId="20577"/>
          <ac:spMkLst>
            <pc:docMk/>
            <pc:sldMk cId="1683777252" sldId="294"/>
            <ac:spMk id="3" creationId="{00000000-0000-0000-0000-000000000000}"/>
          </ac:spMkLst>
        </pc:spChg>
      </pc:sldChg>
      <pc:sldChg chg="modSp add mod ord">
        <pc:chgData name="Lee Shuteng Chen" userId="f5883c314f6073e7" providerId="LiveId" clId="{2BCDCA29-9BB4-465D-8F45-F1A7720EB119}" dt="2024-06-17T06:55:00.948" v="1744" actId="15"/>
        <pc:sldMkLst>
          <pc:docMk/>
          <pc:sldMk cId="4179410399" sldId="295"/>
        </pc:sldMkLst>
        <pc:spChg chg="mod">
          <ac:chgData name="Lee Shuteng Chen" userId="f5883c314f6073e7" providerId="LiveId" clId="{2BCDCA29-9BB4-465D-8F45-F1A7720EB119}" dt="2024-06-17T06:55:00.948" v="1744" actId="15"/>
          <ac:spMkLst>
            <pc:docMk/>
            <pc:sldMk cId="4179410399" sldId="295"/>
            <ac:spMk id="3" creationId="{00000000-0000-0000-0000-000000000000}"/>
          </ac:spMkLst>
        </pc:spChg>
      </pc:sldChg>
      <pc:sldChg chg="addSp modSp add mod">
        <pc:chgData name="Lee Shuteng Chen" userId="f5883c314f6073e7" providerId="LiveId" clId="{2BCDCA29-9BB4-465D-8F45-F1A7720EB119}" dt="2024-06-17T07:06:47.303" v="2265" actId="1038"/>
        <pc:sldMkLst>
          <pc:docMk/>
          <pc:sldMk cId="2454231756" sldId="296"/>
        </pc:sldMkLst>
        <pc:spChg chg="mod">
          <ac:chgData name="Lee Shuteng Chen" userId="f5883c314f6073e7" providerId="LiveId" clId="{2BCDCA29-9BB4-465D-8F45-F1A7720EB119}" dt="2024-06-17T07:02:45.797" v="1943"/>
          <ac:spMkLst>
            <pc:docMk/>
            <pc:sldMk cId="2454231756" sldId="296"/>
            <ac:spMk id="2" creationId="{00000000-0000-0000-0000-000000000000}"/>
          </ac:spMkLst>
        </pc:spChg>
        <pc:spChg chg="mod">
          <ac:chgData name="Lee Shuteng Chen" userId="f5883c314f6073e7" providerId="LiveId" clId="{2BCDCA29-9BB4-465D-8F45-F1A7720EB119}" dt="2024-06-17T07:06:27.347" v="2203" actId="14100"/>
          <ac:spMkLst>
            <pc:docMk/>
            <pc:sldMk cId="2454231756" sldId="296"/>
            <ac:spMk id="3" creationId="{00000000-0000-0000-0000-000000000000}"/>
          </ac:spMkLst>
        </pc:spChg>
        <pc:graphicFrameChg chg="add mod modGraphic">
          <ac:chgData name="Lee Shuteng Chen" userId="f5883c314f6073e7" providerId="LiveId" clId="{2BCDCA29-9BB4-465D-8F45-F1A7720EB119}" dt="2024-06-17T07:06:47.303" v="2265" actId="1038"/>
          <ac:graphicFrameMkLst>
            <pc:docMk/>
            <pc:sldMk cId="2454231756" sldId="296"/>
            <ac:graphicFrameMk id="5" creationId="{A37C96C7-44DA-C9E6-DB35-6E95A4EC348C}"/>
          </ac:graphicFrameMkLst>
        </pc:graphicFrameChg>
      </pc:sldChg>
      <pc:sldChg chg="addSp delSp modSp add del mod">
        <pc:chgData name="Lee Shuteng Chen" userId="f5883c314f6073e7" providerId="LiveId" clId="{2BCDCA29-9BB4-465D-8F45-F1A7720EB119}" dt="2024-06-17T07:27:38.281" v="2335" actId="47"/>
        <pc:sldMkLst>
          <pc:docMk/>
          <pc:sldMk cId="1168517261" sldId="297"/>
        </pc:sldMkLst>
        <pc:spChg chg="mod">
          <ac:chgData name="Lee Shuteng Chen" userId="f5883c314f6073e7" providerId="LiveId" clId="{2BCDCA29-9BB4-465D-8F45-F1A7720EB119}" dt="2024-06-17T07:14:00.993" v="2303" actId="20577"/>
          <ac:spMkLst>
            <pc:docMk/>
            <pc:sldMk cId="1168517261" sldId="297"/>
            <ac:spMk id="2" creationId="{00000000-0000-0000-0000-000000000000}"/>
          </ac:spMkLst>
        </pc:spChg>
        <pc:spChg chg="del mod">
          <ac:chgData name="Lee Shuteng Chen" userId="f5883c314f6073e7" providerId="LiveId" clId="{2BCDCA29-9BB4-465D-8F45-F1A7720EB119}" dt="2024-06-17T07:14:14.791" v="2305" actId="478"/>
          <ac:spMkLst>
            <pc:docMk/>
            <pc:sldMk cId="1168517261" sldId="297"/>
            <ac:spMk id="3" creationId="{00000000-0000-0000-0000-000000000000}"/>
          </ac:spMkLst>
        </pc:spChg>
        <pc:spChg chg="add del mod">
          <ac:chgData name="Lee Shuteng Chen" userId="f5883c314f6073e7" providerId="LiveId" clId="{2BCDCA29-9BB4-465D-8F45-F1A7720EB119}" dt="2024-06-17T07:14:58.804" v="2306" actId="478"/>
          <ac:spMkLst>
            <pc:docMk/>
            <pc:sldMk cId="1168517261" sldId="297"/>
            <ac:spMk id="6" creationId="{0A3A5953-4B61-A8E3-735C-2A81FD0CC2A6}"/>
          </ac:spMkLst>
        </pc:spChg>
        <pc:picChg chg="add mod">
          <ac:chgData name="Lee Shuteng Chen" userId="f5883c314f6073e7" providerId="LiveId" clId="{2BCDCA29-9BB4-465D-8F45-F1A7720EB119}" dt="2024-06-17T07:15:21.720" v="2314" actId="14100"/>
          <ac:picMkLst>
            <pc:docMk/>
            <pc:sldMk cId="1168517261" sldId="297"/>
            <ac:picMk id="8" creationId="{2340EE8A-45D2-735C-517C-04BFBC6D8F6A}"/>
          </ac:picMkLst>
        </pc:picChg>
      </pc:sldChg>
      <pc:sldChg chg="add del">
        <pc:chgData name="Lee Shuteng Chen" userId="f5883c314f6073e7" providerId="LiveId" clId="{2BCDCA29-9BB4-465D-8F45-F1A7720EB119}" dt="2024-06-17T07:13:48.391" v="2268"/>
        <pc:sldMkLst>
          <pc:docMk/>
          <pc:sldMk cId="2600707079" sldId="297"/>
        </pc:sldMkLst>
      </pc:sldChg>
      <pc:sldChg chg="addSp delSp modSp add mod">
        <pc:chgData name="Lee Shuteng Chen" userId="f5883c314f6073e7" providerId="LiveId" clId="{2BCDCA29-9BB4-465D-8F45-F1A7720EB119}" dt="2024-06-17T07:37:02.465" v="2817" actId="14100"/>
        <pc:sldMkLst>
          <pc:docMk/>
          <pc:sldMk cId="100486620" sldId="298"/>
        </pc:sldMkLst>
        <pc:spChg chg="mod">
          <ac:chgData name="Lee Shuteng Chen" userId="f5883c314f6073e7" providerId="LiveId" clId="{2BCDCA29-9BB4-465D-8F45-F1A7720EB119}" dt="2024-06-17T07:28:02.251" v="2358" actId="20577"/>
          <ac:spMkLst>
            <pc:docMk/>
            <pc:sldMk cId="100486620" sldId="298"/>
            <ac:spMk id="2" creationId="{00000000-0000-0000-0000-000000000000}"/>
          </ac:spMkLst>
        </pc:spChg>
        <pc:graphicFrameChg chg="add mod modGraphic">
          <ac:chgData name="Lee Shuteng Chen" userId="f5883c314f6073e7" providerId="LiveId" clId="{2BCDCA29-9BB4-465D-8F45-F1A7720EB119}" dt="2024-06-17T07:37:02.465" v="2817" actId="14100"/>
          <ac:graphicFrameMkLst>
            <pc:docMk/>
            <pc:sldMk cId="100486620" sldId="298"/>
            <ac:graphicFrameMk id="6" creationId="{195FC99D-395B-8582-6C43-DCAA6CF96AF6}"/>
          </ac:graphicFrameMkLst>
        </pc:graphicFrameChg>
        <pc:picChg chg="add del mod">
          <ac:chgData name="Lee Shuteng Chen" userId="f5883c314f6073e7" providerId="LiveId" clId="{2BCDCA29-9BB4-465D-8F45-F1A7720EB119}" dt="2024-06-17T07:28:04.418" v="2359" actId="478"/>
          <ac:picMkLst>
            <pc:docMk/>
            <pc:sldMk cId="100486620" sldId="298"/>
            <ac:picMk id="5" creationId="{E415D36A-4BB4-A2C7-D3C7-7C7535771A52}"/>
          </ac:picMkLst>
        </pc:picChg>
        <pc:picChg chg="del">
          <ac:chgData name="Lee Shuteng Chen" userId="f5883c314f6073e7" providerId="LiveId" clId="{2BCDCA29-9BB4-465D-8F45-F1A7720EB119}" dt="2024-06-17T07:15:55.310" v="2331" actId="478"/>
          <ac:picMkLst>
            <pc:docMk/>
            <pc:sldMk cId="100486620" sldId="298"/>
            <ac:picMk id="8" creationId="{2340EE8A-45D2-735C-517C-04BFBC6D8F6A}"/>
          </ac:picMkLst>
        </pc:picChg>
      </pc:sldChg>
      <pc:sldChg chg="modSp add mod ord">
        <pc:chgData name="Lee Shuteng Chen" userId="f5883c314f6073e7" providerId="LiveId" clId="{2BCDCA29-9BB4-465D-8F45-F1A7720EB119}" dt="2024-06-17T08:10:50.497" v="3758" actId="20577"/>
        <pc:sldMkLst>
          <pc:docMk/>
          <pc:sldMk cId="353919036" sldId="299"/>
        </pc:sldMkLst>
        <pc:spChg chg="mod">
          <ac:chgData name="Lee Shuteng Chen" userId="f5883c314f6073e7" providerId="LiveId" clId="{2BCDCA29-9BB4-465D-8F45-F1A7720EB119}" dt="2024-06-17T08:10:50.497" v="3758" actId="20577"/>
          <ac:spMkLst>
            <pc:docMk/>
            <pc:sldMk cId="353919036" sldId="299"/>
            <ac:spMk id="2" creationId="{00000000-0000-0000-0000-000000000000}"/>
          </ac:spMkLst>
        </pc:spChg>
      </pc:sldChg>
      <pc:sldChg chg="modSp add mod">
        <pc:chgData name="Lee Shuteng Chen" userId="f5883c314f6073e7" providerId="LiveId" clId="{2BCDCA29-9BB4-465D-8F45-F1A7720EB119}" dt="2024-06-17T08:25:26.704" v="4874" actId="20577"/>
        <pc:sldMkLst>
          <pc:docMk/>
          <pc:sldMk cId="497284075" sldId="300"/>
        </pc:sldMkLst>
        <pc:spChg chg="mod">
          <ac:chgData name="Lee Shuteng Chen" userId="f5883c314f6073e7" providerId="LiveId" clId="{2BCDCA29-9BB4-465D-8F45-F1A7720EB119}" dt="2024-06-17T08:18:32.285" v="4372" actId="20577"/>
          <ac:spMkLst>
            <pc:docMk/>
            <pc:sldMk cId="497284075" sldId="300"/>
            <ac:spMk id="2" creationId="{00000000-0000-0000-0000-000000000000}"/>
          </ac:spMkLst>
        </pc:spChg>
        <pc:spChg chg="mod">
          <ac:chgData name="Lee Shuteng Chen" userId="f5883c314f6073e7" providerId="LiveId" clId="{2BCDCA29-9BB4-465D-8F45-F1A7720EB119}" dt="2024-06-17T08:25:26.704" v="4874" actId="20577"/>
          <ac:spMkLst>
            <pc:docMk/>
            <pc:sldMk cId="497284075" sldId="300"/>
            <ac:spMk id="3" creationId="{00000000-0000-0000-0000-000000000000}"/>
          </ac:spMkLst>
        </pc:spChg>
      </pc:sldChg>
      <pc:sldChg chg="add del">
        <pc:chgData name="Lee Shuteng Chen" userId="f5883c314f6073e7" providerId="LiveId" clId="{2BCDCA29-9BB4-465D-8F45-F1A7720EB119}" dt="2024-06-17T08:14:54.206" v="3913"/>
        <pc:sldMkLst>
          <pc:docMk/>
          <pc:sldMk cId="899595691" sldId="300"/>
        </pc:sldMkLst>
      </pc:sldChg>
      <pc:sldChg chg="add del">
        <pc:chgData name="Lee Shuteng Chen" userId="f5883c314f6073e7" providerId="LiveId" clId="{2BCDCA29-9BB4-465D-8F45-F1A7720EB119}" dt="2024-06-17T08:22:00.315" v="4565"/>
        <pc:sldMkLst>
          <pc:docMk/>
          <pc:sldMk cId="1566340973" sldId="301"/>
        </pc:sldMkLst>
      </pc:sldChg>
    </pc:docChg>
  </pc:docChgLst>
  <pc:docChgLst>
    <pc:chgData name="Lee Shuteng Chen" userId="f5883c314f6073e7" providerId="LiveId" clId="{A7CAD514-FB98-4363-A3AA-ED6530FA1199}"/>
    <pc:docChg chg="undo custSel addSld delSld modSld">
      <pc:chgData name="Lee Shuteng Chen" userId="f5883c314f6073e7" providerId="LiveId" clId="{A7CAD514-FB98-4363-A3AA-ED6530FA1199}" dt="2024-08-07T07:23:19.139" v="499" actId="20577"/>
      <pc:docMkLst>
        <pc:docMk/>
      </pc:docMkLst>
      <pc:sldChg chg="modSp mod">
        <pc:chgData name="Lee Shuteng Chen" userId="f5883c314f6073e7" providerId="LiveId" clId="{A7CAD514-FB98-4363-A3AA-ED6530FA1199}" dt="2024-08-07T06:40:19.528" v="7" actId="20577"/>
        <pc:sldMkLst>
          <pc:docMk/>
          <pc:sldMk cId="4211519419" sldId="275"/>
        </pc:sldMkLst>
        <pc:spChg chg="mod">
          <ac:chgData name="Lee Shuteng Chen" userId="f5883c314f6073e7" providerId="LiveId" clId="{A7CAD514-FB98-4363-A3AA-ED6530FA1199}" dt="2024-08-07T06:40:19.528" v="7" actId="20577"/>
          <ac:spMkLst>
            <pc:docMk/>
            <pc:sldMk cId="4211519419" sldId="275"/>
            <ac:spMk id="3" creationId="{00000000-0000-0000-0000-000000000000}"/>
          </ac:spMkLst>
        </pc:spChg>
      </pc:sldChg>
      <pc:sldChg chg="modSp mod">
        <pc:chgData name="Lee Shuteng Chen" userId="f5883c314f6073e7" providerId="LiveId" clId="{A7CAD514-FB98-4363-A3AA-ED6530FA1199}" dt="2024-08-07T07:00:38.113" v="144" actId="20577"/>
        <pc:sldMkLst>
          <pc:docMk/>
          <pc:sldMk cId="1222776396" sldId="292"/>
        </pc:sldMkLst>
        <pc:spChg chg="mod">
          <ac:chgData name="Lee Shuteng Chen" userId="f5883c314f6073e7" providerId="LiveId" clId="{A7CAD514-FB98-4363-A3AA-ED6530FA1199}" dt="2024-08-07T07:00:38.113" v="144" actId="20577"/>
          <ac:spMkLst>
            <pc:docMk/>
            <pc:sldMk cId="1222776396" sldId="292"/>
            <ac:spMk id="2" creationId="{32CE576F-C863-75B1-D5B2-34F245EDF883}"/>
          </ac:spMkLst>
        </pc:spChg>
      </pc:sldChg>
      <pc:sldChg chg="del">
        <pc:chgData name="Lee Shuteng Chen" userId="f5883c314f6073e7" providerId="LiveId" clId="{A7CAD514-FB98-4363-A3AA-ED6530FA1199}" dt="2024-08-07T06:41:13.951" v="8" actId="47"/>
        <pc:sldMkLst>
          <pc:docMk/>
          <pc:sldMk cId="1683777252" sldId="294"/>
        </pc:sldMkLst>
      </pc:sldChg>
      <pc:sldChg chg="del">
        <pc:chgData name="Lee Shuteng Chen" userId="f5883c314f6073e7" providerId="LiveId" clId="{A7CAD514-FB98-4363-A3AA-ED6530FA1199}" dt="2024-08-07T06:41:14.342" v="9" actId="47"/>
        <pc:sldMkLst>
          <pc:docMk/>
          <pc:sldMk cId="4283707791" sldId="768"/>
        </pc:sldMkLst>
      </pc:sldChg>
      <pc:sldChg chg="del">
        <pc:chgData name="Lee Shuteng Chen" userId="f5883c314f6073e7" providerId="LiveId" clId="{A7CAD514-FB98-4363-A3AA-ED6530FA1199}" dt="2024-08-07T06:41:14.586" v="10" actId="47"/>
        <pc:sldMkLst>
          <pc:docMk/>
          <pc:sldMk cId="3365417439" sldId="769"/>
        </pc:sldMkLst>
      </pc:sldChg>
      <pc:sldChg chg="del">
        <pc:chgData name="Lee Shuteng Chen" userId="f5883c314f6073e7" providerId="LiveId" clId="{A7CAD514-FB98-4363-A3AA-ED6530FA1199}" dt="2024-08-07T06:41:15.022" v="11" actId="47"/>
        <pc:sldMkLst>
          <pc:docMk/>
          <pc:sldMk cId="2430056977" sldId="770"/>
        </pc:sldMkLst>
      </pc:sldChg>
      <pc:sldChg chg="del">
        <pc:chgData name="Lee Shuteng Chen" userId="f5883c314f6073e7" providerId="LiveId" clId="{A7CAD514-FB98-4363-A3AA-ED6530FA1199}" dt="2024-08-07T06:41:15.492" v="13" actId="47"/>
        <pc:sldMkLst>
          <pc:docMk/>
          <pc:sldMk cId="1484551520" sldId="771"/>
        </pc:sldMkLst>
      </pc:sldChg>
      <pc:sldChg chg="del">
        <pc:chgData name="Lee Shuteng Chen" userId="f5883c314f6073e7" providerId="LiveId" clId="{A7CAD514-FB98-4363-A3AA-ED6530FA1199}" dt="2024-08-07T06:41:15.721" v="14" actId="47"/>
        <pc:sldMkLst>
          <pc:docMk/>
          <pc:sldMk cId="835219904" sldId="772"/>
        </pc:sldMkLst>
      </pc:sldChg>
      <pc:sldChg chg="del">
        <pc:chgData name="Lee Shuteng Chen" userId="f5883c314f6073e7" providerId="LiveId" clId="{A7CAD514-FB98-4363-A3AA-ED6530FA1199}" dt="2024-08-07T06:41:15.912" v="15" actId="47"/>
        <pc:sldMkLst>
          <pc:docMk/>
          <pc:sldMk cId="2293541908" sldId="773"/>
        </pc:sldMkLst>
      </pc:sldChg>
      <pc:sldChg chg="del">
        <pc:chgData name="Lee Shuteng Chen" userId="f5883c314f6073e7" providerId="LiveId" clId="{A7CAD514-FB98-4363-A3AA-ED6530FA1199}" dt="2024-08-07T06:41:16.311" v="17" actId="47"/>
        <pc:sldMkLst>
          <pc:docMk/>
          <pc:sldMk cId="731730050" sldId="774"/>
        </pc:sldMkLst>
      </pc:sldChg>
      <pc:sldChg chg="del">
        <pc:chgData name="Lee Shuteng Chen" userId="f5883c314f6073e7" providerId="LiveId" clId="{A7CAD514-FB98-4363-A3AA-ED6530FA1199}" dt="2024-08-07T06:41:16.603" v="19" actId="47"/>
        <pc:sldMkLst>
          <pc:docMk/>
          <pc:sldMk cId="3581265854" sldId="775"/>
        </pc:sldMkLst>
      </pc:sldChg>
      <pc:sldChg chg="del">
        <pc:chgData name="Lee Shuteng Chen" userId="f5883c314f6073e7" providerId="LiveId" clId="{A7CAD514-FB98-4363-A3AA-ED6530FA1199}" dt="2024-08-07T06:41:17.310" v="21" actId="47"/>
        <pc:sldMkLst>
          <pc:docMk/>
          <pc:sldMk cId="4160814882" sldId="776"/>
        </pc:sldMkLst>
      </pc:sldChg>
      <pc:sldChg chg="del">
        <pc:chgData name="Lee Shuteng Chen" userId="f5883c314f6073e7" providerId="LiveId" clId="{A7CAD514-FB98-4363-A3AA-ED6530FA1199}" dt="2024-08-07T06:41:17.529" v="22" actId="47"/>
        <pc:sldMkLst>
          <pc:docMk/>
          <pc:sldMk cId="794008559" sldId="777"/>
        </pc:sldMkLst>
      </pc:sldChg>
      <pc:sldChg chg="del">
        <pc:chgData name="Lee Shuteng Chen" userId="f5883c314f6073e7" providerId="LiveId" clId="{A7CAD514-FB98-4363-A3AA-ED6530FA1199}" dt="2024-08-07T06:41:18.394" v="24" actId="47"/>
        <pc:sldMkLst>
          <pc:docMk/>
          <pc:sldMk cId="3696084567" sldId="778"/>
        </pc:sldMkLst>
      </pc:sldChg>
      <pc:sldChg chg="del">
        <pc:chgData name="Lee Shuteng Chen" userId="f5883c314f6073e7" providerId="LiveId" clId="{A7CAD514-FB98-4363-A3AA-ED6530FA1199}" dt="2024-08-07T06:41:18.948" v="25" actId="47"/>
        <pc:sldMkLst>
          <pc:docMk/>
          <pc:sldMk cId="2084721489" sldId="779"/>
        </pc:sldMkLst>
      </pc:sldChg>
      <pc:sldChg chg="del">
        <pc:chgData name="Lee Shuteng Chen" userId="f5883c314f6073e7" providerId="LiveId" clId="{A7CAD514-FB98-4363-A3AA-ED6530FA1199}" dt="2024-08-07T06:41:19.445" v="26" actId="47"/>
        <pc:sldMkLst>
          <pc:docMk/>
          <pc:sldMk cId="2678501418" sldId="780"/>
        </pc:sldMkLst>
      </pc:sldChg>
      <pc:sldChg chg="del">
        <pc:chgData name="Lee Shuteng Chen" userId="f5883c314f6073e7" providerId="LiveId" clId="{A7CAD514-FB98-4363-A3AA-ED6530FA1199}" dt="2024-08-07T06:41:19.883" v="27" actId="47"/>
        <pc:sldMkLst>
          <pc:docMk/>
          <pc:sldMk cId="2363336375" sldId="782"/>
        </pc:sldMkLst>
      </pc:sldChg>
      <pc:sldChg chg="del">
        <pc:chgData name="Lee Shuteng Chen" userId="f5883c314f6073e7" providerId="LiveId" clId="{A7CAD514-FB98-4363-A3AA-ED6530FA1199}" dt="2024-08-07T06:41:21.083" v="30" actId="47"/>
        <pc:sldMkLst>
          <pc:docMk/>
          <pc:sldMk cId="1001825992" sldId="783"/>
        </pc:sldMkLst>
      </pc:sldChg>
      <pc:sldChg chg="del">
        <pc:chgData name="Lee Shuteng Chen" userId="f5883c314f6073e7" providerId="LiveId" clId="{A7CAD514-FB98-4363-A3AA-ED6530FA1199}" dt="2024-08-07T06:41:21.475" v="31" actId="47"/>
        <pc:sldMkLst>
          <pc:docMk/>
          <pc:sldMk cId="714806294" sldId="784"/>
        </pc:sldMkLst>
      </pc:sldChg>
      <pc:sldChg chg="del">
        <pc:chgData name="Lee Shuteng Chen" userId="f5883c314f6073e7" providerId="LiveId" clId="{A7CAD514-FB98-4363-A3AA-ED6530FA1199}" dt="2024-08-07T06:41:21.811" v="32" actId="47"/>
        <pc:sldMkLst>
          <pc:docMk/>
          <pc:sldMk cId="1968466141" sldId="785"/>
        </pc:sldMkLst>
      </pc:sldChg>
      <pc:sldChg chg="del">
        <pc:chgData name="Lee Shuteng Chen" userId="f5883c314f6073e7" providerId="LiveId" clId="{A7CAD514-FB98-4363-A3AA-ED6530FA1199}" dt="2024-08-07T06:41:22.179" v="33" actId="47"/>
        <pc:sldMkLst>
          <pc:docMk/>
          <pc:sldMk cId="174919959" sldId="786"/>
        </pc:sldMkLst>
      </pc:sldChg>
      <pc:sldChg chg="del">
        <pc:chgData name="Lee Shuteng Chen" userId="f5883c314f6073e7" providerId="LiveId" clId="{A7CAD514-FB98-4363-A3AA-ED6530FA1199}" dt="2024-08-07T06:41:22.510" v="34" actId="47"/>
        <pc:sldMkLst>
          <pc:docMk/>
          <pc:sldMk cId="3119719944" sldId="787"/>
        </pc:sldMkLst>
      </pc:sldChg>
      <pc:sldChg chg="del">
        <pc:chgData name="Lee Shuteng Chen" userId="f5883c314f6073e7" providerId="LiveId" clId="{A7CAD514-FB98-4363-A3AA-ED6530FA1199}" dt="2024-08-07T06:41:22.835" v="35" actId="47"/>
        <pc:sldMkLst>
          <pc:docMk/>
          <pc:sldMk cId="2004749066" sldId="788"/>
        </pc:sldMkLst>
      </pc:sldChg>
      <pc:sldChg chg="del">
        <pc:chgData name="Lee Shuteng Chen" userId="f5883c314f6073e7" providerId="LiveId" clId="{A7CAD514-FB98-4363-A3AA-ED6530FA1199}" dt="2024-08-07T06:41:23.517" v="37" actId="47"/>
        <pc:sldMkLst>
          <pc:docMk/>
          <pc:sldMk cId="1056461704" sldId="789"/>
        </pc:sldMkLst>
      </pc:sldChg>
      <pc:sldChg chg="del">
        <pc:chgData name="Lee Shuteng Chen" userId="f5883c314f6073e7" providerId="LiveId" clId="{A7CAD514-FB98-4363-A3AA-ED6530FA1199}" dt="2024-08-07T06:41:23.158" v="36" actId="47"/>
        <pc:sldMkLst>
          <pc:docMk/>
          <pc:sldMk cId="3982851928" sldId="790"/>
        </pc:sldMkLst>
      </pc:sldChg>
      <pc:sldChg chg="del">
        <pc:chgData name="Lee Shuteng Chen" userId="f5883c314f6073e7" providerId="LiveId" clId="{A7CAD514-FB98-4363-A3AA-ED6530FA1199}" dt="2024-08-07T06:41:23.880" v="38" actId="47"/>
        <pc:sldMkLst>
          <pc:docMk/>
          <pc:sldMk cId="1832877800" sldId="792"/>
        </pc:sldMkLst>
      </pc:sldChg>
      <pc:sldChg chg="del">
        <pc:chgData name="Lee Shuteng Chen" userId="f5883c314f6073e7" providerId="LiveId" clId="{A7CAD514-FB98-4363-A3AA-ED6530FA1199}" dt="2024-08-07T06:41:24.239" v="39" actId="47"/>
        <pc:sldMkLst>
          <pc:docMk/>
          <pc:sldMk cId="238187784" sldId="793"/>
        </pc:sldMkLst>
      </pc:sldChg>
      <pc:sldChg chg="del">
        <pc:chgData name="Lee Shuteng Chen" userId="f5883c314f6073e7" providerId="LiveId" clId="{A7CAD514-FB98-4363-A3AA-ED6530FA1199}" dt="2024-08-07T06:41:25.308" v="42" actId="47"/>
        <pc:sldMkLst>
          <pc:docMk/>
          <pc:sldMk cId="478182703" sldId="795"/>
        </pc:sldMkLst>
      </pc:sldChg>
      <pc:sldChg chg="del">
        <pc:chgData name="Lee Shuteng Chen" userId="f5883c314f6073e7" providerId="LiveId" clId="{A7CAD514-FB98-4363-A3AA-ED6530FA1199}" dt="2024-08-07T06:41:26.905" v="45" actId="47"/>
        <pc:sldMkLst>
          <pc:docMk/>
          <pc:sldMk cId="89132854" sldId="798"/>
        </pc:sldMkLst>
      </pc:sldChg>
      <pc:sldChg chg="del">
        <pc:chgData name="Lee Shuteng Chen" userId="f5883c314f6073e7" providerId="LiveId" clId="{A7CAD514-FB98-4363-A3AA-ED6530FA1199}" dt="2024-08-07T06:41:27.382" v="46" actId="47"/>
        <pc:sldMkLst>
          <pc:docMk/>
          <pc:sldMk cId="4101332040" sldId="799"/>
        </pc:sldMkLst>
      </pc:sldChg>
      <pc:sldChg chg="del">
        <pc:chgData name="Lee Shuteng Chen" userId="f5883c314f6073e7" providerId="LiveId" clId="{A7CAD514-FB98-4363-A3AA-ED6530FA1199}" dt="2024-08-07T06:41:27.951" v="47" actId="47"/>
        <pc:sldMkLst>
          <pc:docMk/>
          <pc:sldMk cId="1258594369" sldId="800"/>
        </pc:sldMkLst>
      </pc:sldChg>
      <pc:sldChg chg="del">
        <pc:chgData name="Lee Shuteng Chen" userId="f5883c314f6073e7" providerId="LiveId" clId="{A7CAD514-FB98-4363-A3AA-ED6530FA1199}" dt="2024-08-07T06:41:28.848" v="49" actId="47"/>
        <pc:sldMkLst>
          <pc:docMk/>
          <pc:sldMk cId="3519975685" sldId="801"/>
        </pc:sldMkLst>
      </pc:sldChg>
      <pc:sldChg chg="del">
        <pc:chgData name="Lee Shuteng Chen" userId="f5883c314f6073e7" providerId="LiveId" clId="{A7CAD514-FB98-4363-A3AA-ED6530FA1199}" dt="2024-08-07T06:41:29.239" v="50" actId="47"/>
        <pc:sldMkLst>
          <pc:docMk/>
          <pc:sldMk cId="645737357" sldId="802"/>
        </pc:sldMkLst>
      </pc:sldChg>
      <pc:sldChg chg="del">
        <pc:chgData name="Lee Shuteng Chen" userId="f5883c314f6073e7" providerId="LiveId" clId="{A7CAD514-FB98-4363-A3AA-ED6530FA1199}" dt="2024-08-07T06:41:30.340" v="52" actId="47"/>
        <pc:sldMkLst>
          <pc:docMk/>
          <pc:sldMk cId="306888401" sldId="803"/>
        </pc:sldMkLst>
      </pc:sldChg>
      <pc:sldChg chg="del">
        <pc:chgData name="Lee Shuteng Chen" userId="f5883c314f6073e7" providerId="LiveId" clId="{A7CAD514-FB98-4363-A3AA-ED6530FA1199}" dt="2024-08-07T06:41:31.001" v="53" actId="47"/>
        <pc:sldMkLst>
          <pc:docMk/>
          <pc:sldMk cId="988296948" sldId="804"/>
        </pc:sldMkLst>
      </pc:sldChg>
      <pc:sldChg chg="del">
        <pc:chgData name="Lee Shuteng Chen" userId="f5883c314f6073e7" providerId="LiveId" clId="{A7CAD514-FB98-4363-A3AA-ED6530FA1199}" dt="2024-08-07T06:41:31.863" v="55" actId="47"/>
        <pc:sldMkLst>
          <pc:docMk/>
          <pc:sldMk cId="1796990977" sldId="805"/>
        </pc:sldMkLst>
      </pc:sldChg>
      <pc:sldChg chg="del">
        <pc:chgData name="Lee Shuteng Chen" userId="f5883c314f6073e7" providerId="LiveId" clId="{A7CAD514-FB98-4363-A3AA-ED6530FA1199}" dt="2024-08-07T06:41:32.746" v="56" actId="47"/>
        <pc:sldMkLst>
          <pc:docMk/>
          <pc:sldMk cId="2045680446" sldId="806"/>
        </pc:sldMkLst>
      </pc:sldChg>
      <pc:sldChg chg="add del">
        <pc:chgData name="Lee Shuteng Chen" userId="f5883c314f6073e7" providerId="LiveId" clId="{A7CAD514-FB98-4363-A3AA-ED6530FA1199}" dt="2024-08-07T06:49:34.357" v="94" actId="47"/>
        <pc:sldMkLst>
          <pc:docMk/>
          <pc:sldMk cId="2523757056" sldId="807"/>
        </pc:sldMkLst>
      </pc:sldChg>
      <pc:sldChg chg="add del">
        <pc:chgData name="Lee Shuteng Chen" userId="f5883c314f6073e7" providerId="LiveId" clId="{A7CAD514-FB98-4363-A3AA-ED6530FA1199}" dt="2024-08-07T06:45:41.197" v="93" actId="47"/>
        <pc:sldMkLst>
          <pc:docMk/>
          <pc:sldMk cId="872769559" sldId="808"/>
        </pc:sldMkLst>
      </pc:sldChg>
      <pc:sldChg chg="del">
        <pc:chgData name="Lee Shuteng Chen" userId="f5883c314f6073e7" providerId="LiveId" clId="{A7CAD514-FB98-4363-A3AA-ED6530FA1199}" dt="2024-08-07T06:41:44.973" v="63" actId="47"/>
        <pc:sldMkLst>
          <pc:docMk/>
          <pc:sldMk cId="2734568765" sldId="809"/>
        </pc:sldMkLst>
      </pc:sldChg>
      <pc:sldChg chg="del">
        <pc:chgData name="Lee Shuteng Chen" userId="f5883c314f6073e7" providerId="LiveId" clId="{A7CAD514-FB98-4363-A3AA-ED6530FA1199}" dt="2024-08-07T06:41:44.767" v="62" actId="47"/>
        <pc:sldMkLst>
          <pc:docMk/>
          <pc:sldMk cId="2827579434" sldId="810"/>
        </pc:sldMkLst>
      </pc:sldChg>
      <pc:sldChg chg="del">
        <pc:chgData name="Lee Shuteng Chen" userId="f5883c314f6073e7" providerId="LiveId" clId="{A7CAD514-FB98-4363-A3AA-ED6530FA1199}" dt="2024-08-07T06:41:45.115" v="64" actId="47"/>
        <pc:sldMkLst>
          <pc:docMk/>
          <pc:sldMk cId="2998137847" sldId="811"/>
        </pc:sldMkLst>
      </pc:sldChg>
      <pc:sldChg chg="del">
        <pc:chgData name="Lee Shuteng Chen" userId="f5883c314f6073e7" providerId="LiveId" clId="{A7CAD514-FB98-4363-A3AA-ED6530FA1199}" dt="2024-08-07T06:41:45.631" v="66" actId="47"/>
        <pc:sldMkLst>
          <pc:docMk/>
          <pc:sldMk cId="1854098283" sldId="812"/>
        </pc:sldMkLst>
      </pc:sldChg>
      <pc:sldChg chg="del">
        <pc:chgData name="Lee Shuteng Chen" userId="f5883c314f6073e7" providerId="LiveId" clId="{A7CAD514-FB98-4363-A3AA-ED6530FA1199}" dt="2024-08-07T06:41:45.811" v="67" actId="47"/>
        <pc:sldMkLst>
          <pc:docMk/>
          <pc:sldMk cId="1629437313" sldId="813"/>
        </pc:sldMkLst>
      </pc:sldChg>
      <pc:sldChg chg="del">
        <pc:chgData name="Lee Shuteng Chen" userId="f5883c314f6073e7" providerId="LiveId" clId="{A7CAD514-FB98-4363-A3AA-ED6530FA1199}" dt="2024-08-07T06:41:45.950" v="68" actId="47"/>
        <pc:sldMkLst>
          <pc:docMk/>
          <pc:sldMk cId="3775043144" sldId="814"/>
        </pc:sldMkLst>
      </pc:sldChg>
      <pc:sldChg chg="del">
        <pc:chgData name="Lee Shuteng Chen" userId="f5883c314f6073e7" providerId="LiveId" clId="{A7CAD514-FB98-4363-A3AA-ED6530FA1199}" dt="2024-08-07T06:41:46.114" v="69" actId="47"/>
        <pc:sldMkLst>
          <pc:docMk/>
          <pc:sldMk cId="4147843918" sldId="815"/>
        </pc:sldMkLst>
      </pc:sldChg>
      <pc:sldChg chg="del">
        <pc:chgData name="Lee Shuteng Chen" userId="f5883c314f6073e7" providerId="LiveId" clId="{A7CAD514-FB98-4363-A3AA-ED6530FA1199}" dt="2024-08-07T06:41:46.429" v="71" actId="47"/>
        <pc:sldMkLst>
          <pc:docMk/>
          <pc:sldMk cId="2916860152" sldId="816"/>
        </pc:sldMkLst>
      </pc:sldChg>
      <pc:sldChg chg="del">
        <pc:chgData name="Lee Shuteng Chen" userId="f5883c314f6073e7" providerId="LiveId" clId="{A7CAD514-FB98-4363-A3AA-ED6530FA1199}" dt="2024-08-07T06:41:46.796" v="73" actId="47"/>
        <pc:sldMkLst>
          <pc:docMk/>
          <pc:sldMk cId="2207840023" sldId="817"/>
        </pc:sldMkLst>
      </pc:sldChg>
      <pc:sldChg chg="del">
        <pc:chgData name="Lee Shuteng Chen" userId="f5883c314f6073e7" providerId="LiveId" clId="{A7CAD514-FB98-4363-A3AA-ED6530FA1199}" dt="2024-08-07T06:41:46.261" v="70" actId="47"/>
        <pc:sldMkLst>
          <pc:docMk/>
          <pc:sldMk cId="1659235404" sldId="818"/>
        </pc:sldMkLst>
      </pc:sldChg>
      <pc:sldChg chg="del">
        <pc:chgData name="Lee Shuteng Chen" userId="f5883c314f6073e7" providerId="LiveId" clId="{A7CAD514-FB98-4363-A3AA-ED6530FA1199}" dt="2024-08-07T06:41:46.606" v="72" actId="47"/>
        <pc:sldMkLst>
          <pc:docMk/>
          <pc:sldMk cId="3391674840" sldId="819"/>
        </pc:sldMkLst>
      </pc:sldChg>
      <pc:sldChg chg="del">
        <pc:chgData name="Lee Shuteng Chen" userId="f5883c314f6073e7" providerId="LiveId" clId="{A7CAD514-FB98-4363-A3AA-ED6530FA1199}" dt="2024-08-07T06:41:46.991" v="74" actId="47"/>
        <pc:sldMkLst>
          <pc:docMk/>
          <pc:sldMk cId="3828497114" sldId="820"/>
        </pc:sldMkLst>
      </pc:sldChg>
      <pc:sldChg chg="del">
        <pc:chgData name="Lee Shuteng Chen" userId="f5883c314f6073e7" providerId="LiveId" clId="{A7CAD514-FB98-4363-A3AA-ED6530FA1199}" dt="2024-08-07T06:41:47.164" v="75" actId="47"/>
        <pc:sldMkLst>
          <pc:docMk/>
          <pc:sldMk cId="3378501559" sldId="821"/>
        </pc:sldMkLst>
      </pc:sldChg>
      <pc:sldChg chg="del">
        <pc:chgData name="Lee Shuteng Chen" userId="f5883c314f6073e7" providerId="LiveId" clId="{A7CAD514-FB98-4363-A3AA-ED6530FA1199}" dt="2024-08-07T06:41:47.307" v="76" actId="47"/>
        <pc:sldMkLst>
          <pc:docMk/>
          <pc:sldMk cId="3759203046" sldId="822"/>
        </pc:sldMkLst>
      </pc:sldChg>
      <pc:sldChg chg="del">
        <pc:chgData name="Lee Shuteng Chen" userId="f5883c314f6073e7" providerId="LiveId" clId="{A7CAD514-FB98-4363-A3AA-ED6530FA1199}" dt="2024-08-07T06:41:47.469" v="77" actId="47"/>
        <pc:sldMkLst>
          <pc:docMk/>
          <pc:sldMk cId="3224915568" sldId="823"/>
        </pc:sldMkLst>
      </pc:sldChg>
      <pc:sldChg chg="del">
        <pc:chgData name="Lee Shuteng Chen" userId="f5883c314f6073e7" providerId="LiveId" clId="{A7CAD514-FB98-4363-A3AA-ED6530FA1199}" dt="2024-08-07T06:41:47.784" v="79" actId="47"/>
        <pc:sldMkLst>
          <pc:docMk/>
          <pc:sldMk cId="3352552427" sldId="824"/>
        </pc:sldMkLst>
      </pc:sldChg>
      <pc:sldChg chg="del">
        <pc:chgData name="Lee Shuteng Chen" userId="f5883c314f6073e7" providerId="LiveId" clId="{A7CAD514-FB98-4363-A3AA-ED6530FA1199}" dt="2024-08-07T06:41:48.575" v="84" actId="47"/>
        <pc:sldMkLst>
          <pc:docMk/>
          <pc:sldMk cId="3315605025" sldId="825"/>
        </pc:sldMkLst>
      </pc:sldChg>
      <pc:sldChg chg="del">
        <pc:chgData name="Lee Shuteng Chen" userId="f5883c314f6073e7" providerId="LiveId" clId="{A7CAD514-FB98-4363-A3AA-ED6530FA1199}" dt="2024-08-07T06:41:48.742" v="85" actId="47"/>
        <pc:sldMkLst>
          <pc:docMk/>
          <pc:sldMk cId="282605516" sldId="826"/>
        </pc:sldMkLst>
      </pc:sldChg>
      <pc:sldChg chg="del">
        <pc:chgData name="Lee Shuteng Chen" userId="f5883c314f6073e7" providerId="LiveId" clId="{A7CAD514-FB98-4363-A3AA-ED6530FA1199}" dt="2024-08-07T06:41:47.943" v="80" actId="47"/>
        <pc:sldMkLst>
          <pc:docMk/>
          <pc:sldMk cId="1195285565" sldId="827"/>
        </pc:sldMkLst>
      </pc:sldChg>
      <pc:sldChg chg="del">
        <pc:chgData name="Lee Shuteng Chen" userId="f5883c314f6073e7" providerId="LiveId" clId="{A7CAD514-FB98-4363-A3AA-ED6530FA1199}" dt="2024-08-07T06:41:48.088" v="81" actId="47"/>
        <pc:sldMkLst>
          <pc:docMk/>
          <pc:sldMk cId="3335937480" sldId="828"/>
        </pc:sldMkLst>
      </pc:sldChg>
      <pc:sldChg chg="del">
        <pc:chgData name="Lee Shuteng Chen" userId="f5883c314f6073e7" providerId="LiveId" clId="{A7CAD514-FB98-4363-A3AA-ED6530FA1199}" dt="2024-08-07T06:41:48.259" v="82" actId="47"/>
        <pc:sldMkLst>
          <pc:docMk/>
          <pc:sldMk cId="2640359894" sldId="829"/>
        </pc:sldMkLst>
      </pc:sldChg>
      <pc:sldChg chg="del">
        <pc:chgData name="Lee Shuteng Chen" userId="f5883c314f6073e7" providerId="LiveId" clId="{A7CAD514-FB98-4363-A3AA-ED6530FA1199}" dt="2024-08-07T06:41:48.414" v="83" actId="47"/>
        <pc:sldMkLst>
          <pc:docMk/>
          <pc:sldMk cId="3737460870" sldId="830"/>
        </pc:sldMkLst>
      </pc:sldChg>
      <pc:sldChg chg="del">
        <pc:chgData name="Lee Shuteng Chen" userId="f5883c314f6073e7" providerId="LiveId" clId="{A7CAD514-FB98-4363-A3AA-ED6530FA1199}" dt="2024-08-07T06:41:49.243" v="88" actId="47"/>
        <pc:sldMkLst>
          <pc:docMk/>
          <pc:sldMk cId="4099512195" sldId="831"/>
        </pc:sldMkLst>
      </pc:sldChg>
      <pc:sldChg chg="del">
        <pc:chgData name="Lee Shuteng Chen" userId="f5883c314f6073e7" providerId="LiveId" clId="{A7CAD514-FB98-4363-A3AA-ED6530FA1199}" dt="2024-08-07T06:41:49.083" v="87" actId="47"/>
        <pc:sldMkLst>
          <pc:docMk/>
          <pc:sldMk cId="1451891375" sldId="832"/>
        </pc:sldMkLst>
      </pc:sldChg>
      <pc:sldChg chg="del">
        <pc:chgData name="Lee Shuteng Chen" userId="f5883c314f6073e7" providerId="LiveId" clId="{A7CAD514-FB98-4363-A3AA-ED6530FA1199}" dt="2024-08-07T06:41:49.586" v="89" actId="47"/>
        <pc:sldMkLst>
          <pc:docMk/>
          <pc:sldMk cId="3617748042" sldId="833"/>
        </pc:sldMkLst>
      </pc:sldChg>
      <pc:sldChg chg="del">
        <pc:chgData name="Lee Shuteng Chen" userId="f5883c314f6073e7" providerId="LiveId" clId="{A7CAD514-FB98-4363-A3AA-ED6530FA1199}" dt="2024-08-07T06:41:49.917" v="90" actId="47"/>
        <pc:sldMkLst>
          <pc:docMk/>
          <pc:sldMk cId="3252243380" sldId="834"/>
        </pc:sldMkLst>
      </pc:sldChg>
      <pc:sldChg chg="del">
        <pc:chgData name="Lee Shuteng Chen" userId="f5883c314f6073e7" providerId="LiveId" clId="{A7CAD514-FB98-4363-A3AA-ED6530FA1199}" dt="2024-08-07T06:41:17.006" v="20" actId="47"/>
        <pc:sldMkLst>
          <pc:docMk/>
          <pc:sldMk cId="568473757" sldId="835"/>
        </pc:sldMkLst>
      </pc:sldChg>
      <pc:sldChg chg="del">
        <pc:chgData name="Lee Shuteng Chen" userId="f5883c314f6073e7" providerId="LiveId" clId="{A7CAD514-FB98-4363-A3AA-ED6530FA1199}" dt="2024-08-07T06:41:31.478" v="54" actId="47"/>
        <pc:sldMkLst>
          <pc:docMk/>
          <pc:sldMk cId="2273362382" sldId="836"/>
        </pc:sldMkLst>
      </pc:sldChg>
      <pc:sldChg chg="del">
        <pc:chgData name="Lee Shuteng Chen" userId="f5883c314f6073e7" providerId="LiveId" clId="{A7CAD514-FB98-4363-A3AA-ED6530FA1199}" dt="2024-08-07T06:41:45.279" v="65" actId="47"/>
        <pc:sldMkLst>
          <pc:docMk/>
          <pc:sldMk cId="3219578109" sldId="837"/>
        </pc:sldMkLst>
      </pc:sldChg>
      <pc:sldChg chg="del">
        <pc:chgData name="Lee Shuteng Chen" userId="f5883c314f6073e7" providerId="LiveId" clId="{A7CAD514-FB98-4363-A3AA-ED6530FA1199}" dt="2024-08-07T06:41:47.625" v="78" actId="47"/>
        <pc:sldMkLst>
          <pc:docMk/>
          <pc:sldMk cId="4278026778" sldId="838"/>
        </pc:sldMkLst>
      </pc:sldChg>
      <pc:sldChg chg="del">
        <pc:chgData name="Lee Shuteng Chen" userId="f5883c314f6073e7" providerId="LiveId" clId="{A7CAD514-FB98-4363-A3AA-ED6530FA1199}" dt="2024-08-07T06:41:48.901" v="86" actId="47"/>
        <pc:sldMkLst>
          <pc:docMk/>
          <pc:sldMk cId="4150340134" sldId="839"/>
        </pc:sldMkLst>
      </pc:sldChg>
      <pc:sldChg chg="del">
        <pc:chgData name="Lee Shuteng Chen" userId="f5883c314f6073e7" providerId="LiveId" clId="{A7CAD514-FB98-4363-A3AA-ED6530FA1199}" dt="2024-08-07T06:41:15.251" v="12" actId="47"/>
        <pc:sldMkLst>
          <pc:docMk/>
          <pc:sldMk cId="818468559" sldId="840"/>
        </pc:sldMkLst>
      </pc:sldChg>
      <pc:sldChg chg="del">
        <pc:chgData name="Lee Shuteng Chen" userId="f5883c314f6073e7" providerId="LiveId" clId="{A7CAD514-FB98-4363-A3AA-ED6530FA1199}" dt="2024-08-07T06:41:16.121" v="16" actId="47"/>
        <pc:sldMkLst>
          <pc:docMk/>
          <pc:sldMk cId="3399382671" sldId="841"/>
        </pc:sldMkLst>
      </pc:sldChg>
      <pc:sldChg chg="del">
        <pc:chgData name="Lee Shuteng Chen" userId="f5883c314f6073e7" providerId="LiveId" clId="{A7CAD514-FB98-4363-A3AA-ED6530FA1199}" dt="2024-08-07T06:41:16.448" v="18" actId="47"/>
        <pc:sldMkLst>
          <pc:docMk/>
          <pc:sldMk cId="1803420408" sldId="842"/>
        </pc:sldMkLst>
      </pc:sldChg>
      <pc:sldChg chg="del">
        <pc:chgData name="Lee Shuteng Chen" userId="f5883c314f6073e7" providerId="LiveId" clId="{A7CAD514-FB98-4363-A3AA-ED6530FA1199}" dt="2024-08-07T06:41:17.859" v="23" actId="47"/>
        <pc:sldMkLst>
          <pc:docMk/>
          <pc:sldMk cId="623035234" sldId="843"/>
        </pc:sldMkLst>
      </pc:sldChg>
      <pc:sldChg chg="del">
        <pc:chgData name="Lee Shuteng Chen" userId="f5883c314f6073e7" providerId="LiveId" clId="{A7CAD514-FB98-4363-A3AA-ED6530FA1199}" dt="2024-08-07T06:41:24.906" v="41" actId="47"/>
        <pc:sldMkLst>
          <pc:docMk/>
          <pc:sldMk cId="1301608495" sldId="844"/>
        </pc:sldMkLst>
      </pc:sldChg>
      <pc:sldChg chg="del">
        <pc:chgData name="Lee Shuteng Chen" userId="f5883c314f6073e7" providerId="LiveId" clId="{A7CAD514-FB98-4363-A3AA-ED6530FA1199}" dt="2024-08-07T06:41:28.358" v="48" actId="47"/>
        <pc:sldMkLst>
          <pc:docMk/>
          <pc:sldMk cId="2962946406" sldId="845"/>
        </pc:sldMkLst>
      </pc:sldChg>
      <pc:sldChg chg="del">
        <pc:chgData name="Lee Shuteng Chen" userId="f5883c314f6073e7" providerId="LiveId" clId="{A7CAD514-FB98-4363-A3AA-ED6530FA1199}" dt="2024-08-07T06:41:29.819" v="51" actId="47"/>
        <pc:sldMkLst>
          <pc:docMk/>
          <pc:sldMk cId="3075183675" sldId="846"/>
        </pc:sldMkLst>
      </pc:sldChg>
      <pc:sldChg chg="modSp mod">
        <pc:chgData name="Lee Shuteng Chen" userId="f5883c314f6073e7" providerId="LiveId" clId="{A7CAD514-FB98-4363-A3AA-ED6530FA1199}" dt="2024-08-07T07:03:08.129" v="172" actId="20577"/>
        <pc:sldMkLst>
          <pc:docMk/>
          <pc:sldMk cId="1753687871" sldId="847"/>
        </pc:sldMkLst>
        <pc:spChg chg="mod">
          <ac:chgData name="Lee Shuteng Chen" userId="f5883c314f6073e7" providerId="LiveId" clId="{A7CAD514-FB98-4363-A3AA-ED6530FA1199}" dt="2024-08-07T07:03:08.129" v="172" actId="20577"/>
          <ac:spMkLst>
            <pc:docMk/>
            <pc:sldMk cId="1753687871" sldId="847"/>
            <ac:spMk id="3" creationId="{00000000-0000-0000-0000-000000000000}"/>
          </ac:spMkLst>
        </pc:spChg>
      </pc:sldChg>
      <pc:sldChg chg="modSp add mod">
        <pc:chgData name="Lee Shuteng Chen" userId="f5883c314f6073e7" providerId="LiveId" clId="{A7CAD514-FB98-4363-A3AA-ED6530FA1199}" dt="2024-08-07T07:23:19.139" v="499" actId="20577"/>
        <pc:sldMkLst>
          <pc:docMk/>
          <pc:sldMk cId="3092098208" sldId="848"/>
        </pc:sldMkLst>
        <pc:spChg chg="mod">
          <ac:chgData name="Lee Shuteng Chen" userId="f5883c314f6073e7" providerId="LiveId" clId="{A7CAD514-FB98-4363-A3AA-ED6530FA1199}" dt="2024-08-07T07:23:19.139" v="499" actId="20577"/>
          <ac:spMkLst>
            <pc:docMk/>
            <pc:sldMk cId="3092098208" sldId="848"/>
            <ac:spMk id="3" creationId="{00000000-0000-0000-0000-000000000000}"/>
          </ac:spMkLst>
        </pc:spChg>
        <pc:spChg chg="mod">
          <ac:chgData name="Lee Shuteng Chen" userId="f5883c314f6073e7" providerId="LiveId" clId="{A7CAD514-FB98-4363-A3AA-ED6530FA1199}" dt="2024-08-07T07:17:50.747" v="344" actId="20577"/>
          <ac:spMkLst>
            <pc:docMk/>
            <pc:sldMk cId="3092098208" sldId="848"/>
            <ac:spMk id="6" creationId="{C6A83156-C904-7094-E512-D368D2306D2A}"/>
          </ac:spMkLst>
        </pc:spChg>
      </pc:sldChg>
      <pc:sldChg chg="del">
        <pc:chgData name="Lee Shuteng Chen" userId="f5883c314f6073e7" providerId="LiveId" clId="{A7CAD514-FB98-4363-A3AA-ED6530FA1199}" dt="2024-08-07T06:41:50.263" v="91" actId="47"/>
        <pc:sldMkLst>
          <pc:docMk/>
          <pc:sldMk cId="3553307987" sldId="848"/>
        </pc:sldMkLst>
      </pc:sldChg>
      <pc:sldChg chg="del">
        <pc:chgData name="Lee Shuteng Chen" userId="f5883c314f6073e7" providerId="LiveId" clId="{A7CAD514-FB98-4363-A3AA-ED6530FA1199}" dt="2024-08-07T06:41:24.575" v="40" actId="47"/>
        <pc:sldMkLst>
          <pc:docMk/>
          <pc:sldMk cId="385937088" sldId="849"/>
        </pc:sldMkLst>
      </pc:sldChg>
      <pc:sldChg chg="del">
        <pc:chgData name="Lee Shuteng Chen" userId="f5883c314f6073e7" providerId="LiveId" clId="{A7CAD514-FB98-4363-A3AA-ED6530FA1199}" dt="2024-08-07T06:41:26.081" v="43" actId="47"/>
        <pc:sldMkLst>
          <pc:docMk/>
          <pc:sldMk cId="1012358198" sldId="850"/>
        </pc:sldMkLst>
      </pc:sldChg>
      <pc:sldChg chg="del">
        <pc:chgData name="Lee Shuteng Chen" userId="f5883c314f6073e7" providerId="LiveId" clId="{A7CAD514-FB98-4363-A3AA-ED6530FA1199}" dt="2024-08-07T06:41:26.436" v="44" actId="47"/>
        <pc:sldMkLst>
          <pc:docMk/>
          <pc:sldMk cId="188821756" sldId="851"/>
        </pc:sldMkLst>
      </pc:sldChg>
      <pc:sldChg chg="del">
        <pc:chgData name="Lee Shuteng Chen" userId="f5883c314f6073e7" providerId="LiveId" clId="{A7CAD514-FB98-4363-A3AA-ED6530FA1199}" dt="2024-08-07T06:41:44.481" v="61" actId="47"/>
        <pc:sldMkLst>
          <pc:docMk/>
          <pc:sldMk cId="1754301116" sldId="852"/>
        </pc:sldMkLst>
      </pc:sldChg>
      <pc:sldChg chg="del">
        <pc:chgData name="Lee Shuteng Chen" userId="f5883c314f6073e7" providerId="LiveId" clId="{A7CAD514-FB98-4363-A3AA-ED6530FA1199}" dt="2024-08-07T06:41:20.716" v="29" actId="47"/>
        <pc:sldMkLst>
          <pc:docMk/>
          <pc:sldMk cId="831881974" sldId="854"/>
        </pc:sldMkLst>
      </pc:sldChg>
      <pc:sldChg chg="del">
        <pc:chgData name="Lee Shuteng Chen" userId="f5883c314f6073e7" providerId="LiveId" clId="{A7CAD514-FB98-4363-A3AA-ED6530FA1199}" dt="2024-08-07T06:41:20.230" v="28" actId="47"/>
        <pc:sldMkLst>
          <pc:docMk/>
          <pc:sldMk cId="2918129478" sldId="855"/>
        </pc:sldMkLst>
      </pc:sldChg>
    </pc:docChg>
  </pc:docChgLst>
  <pc:docChgLst>
    <pc:chgData name="Lee Shuteng Chen" userId="f5883c314f6073e7" providerId="LiveId" clId="{BB0B4DB0-5476-450C-8E2E-CE0128037FFC}"/>
    <pc:docChg chg="undo redo custSel addSld delSld modSld sldOrd">
      <pc:chgData name="Lee Shuteng Chen" userId="f5883c314f6073e7" providerId="LiveId" clId="{BB0B4DB0-5476-450C-8E2E-CE0128037FFC}" dt="2024-06-19T06:23:51.843" v="4628" actId="20577"/>
      <pc:docMkLst>
        <pc:docMk/>
      </pc:docMkLst>
      <pc:sldChg chg="modSp add del mod">
        <pc:chgData name="Lee Shuteng Chen" userId="f5883c314f6073e7" providerId="LiveId" clId="{BB0B4DB0-5476-450C-8E2E-CE0128037FFC}" dt="2024-06-18T07:40:43.589" v="1610" actId="47"/>
        <pc:sldMkLst>
          <pc:docMk/>
          <pc:sldMk cId="0" sldId="258"/>
        </pc:sldMkLst>
        <pc:spChg chg="mod">
          <ac:chgData name="Lee Shuteng Chen" userId="f5883c314f6073e7" providerId="LiveId" clId="{BB0B4DB0-5476-450C-8E2E-CE0128037FFC}" dt="2024-06-18T06:49:22.876" v="218" actId="27636"/>
          <ac:spMkLst>
            <pc:docMk/>
            <pc:sldMk cId="0" sldId="258"/>
            <ac:spMk id="15363" creationId="{CB31B83D-F2C1-5BB6-7C85-9BF837088085}"/>
          </ac:spMkLst>
        </pc:spChg>
      </pc:sldChg>
      <pc:sldChg chg="addSp delSp modSp add del mod ord modTransition">
        <pc:chgData name="Lee Shuteng Chen" userId="f5883c314f6073e7" providerId="LiveId" clId="{BB0B4DB0-5476-450C-8E2E-CE0128037FFC}" dt="2024-06-18T08:24:39.585" v="1873" actId="47"/>
        <pc:sldMkLst>
          <pc:docMk/>
          <pc:sldMk cId="0" sldId="269"/>
        </pc:sldMkLst>
        <pc:spChg chg="mod">
          <ac:chgData name="Lee Shuteng Chen" userId="f5883c314f6073e7" providerId="LiveId" clId="{BB0B4DB0-5476-450C-8E2E-CE0128037FFC}" dt="2024-06-18T06:51:16.417" v="236" actId="207"/>
          <ac:spMkLst>
            <pc:docMk/>
            <pc:sldMk cId="0" sldId="269"/>
            <ac:spMk id="5" creationId="{FF6CA73E-D4B6-05F2-32F9-545BC2317F92}"/>
          </ac:spMkLst>
        </pc:spChg>
        <pc:picChg chg="add del">
          <ac:chgData name="Lee Shuteng Chen" userId="f5883c314f6073e7" providerId="LiveId" clId="{BB0B4DB0-5476-450C-8E2E-CE0128037FFC}" dt="2024-06-18T07:03:51.210" v="263" actId="21"/>
          <ac:picMkLst>
            <pc:docMk/>
            <pc:sldMk cId="0" sldId="269"/>
            <ac:picMk id="4" creationId="{813AFAF1-6081-FDAC-AD10-F0E731E20534}"/>
          </ac:picMkLst>
        </pc:picChg>
      </pc:sldChg>
      <pc:sldChg chg="modSp add del mod ord modTransition">
        <pc:chgData name="Lee Shuteng Chen" userId="f5883c314f6073e7" providerId="LiveId" clId="{BB0B4DB0-5476-450C-8E2E-CE0128037FFC}" dt="2024-06-18T08:25:30.072" v="1894" actId="47"/>
        <pc:sldMkLst>
          <pc:docMk/>
          <pc:sldMk cId="0" sldId="270"/>
        </pc:sldMkLst>
        <pc:spChg chg="mod">
          <ac:chgData name="Lee Shuteng Chen" userId="f5883c314f6073e7" providerId="LiveId" clId="{BB0B4DB0-5476-450C-8E2E-CE0128037FFC}" dt="2024-06-18T07:01:00.351" v="260" actId="1035"/>
          <ac:spMkLst>
            <pc:docMk/>
            <pc:sldMk cId="0" sldId="270"/>
            <ac:spMk id="6" creationId="{C500530A-7B26-C747-03D2-4146C2DE9FB9}"/>
          </ac:spMkLst>
        </pc:spChg>
      </pc:sldChg>
      <pc:sldChg chg="add del modTransition">
        <pc:chgData name="Lee Shuteng Chen" userId="f5883c314f6073e7" providerId="LiveId" clId="{BB0B4DB0-5476-450C-8E2E-CE0128037FFC}" dt="2024-06-18T08:26:11.075" v="1940" actId="47"/>
        <pc:sldMkLst>
          <pc:docMk/>
          <pc:sldMk cId="0" sldId="271"/>
        </pc:sldMkLst>
      </pc:sldChg>
      <pc:sldChg chg="add del modTransition">
        <pc:chgData name="Lee Shuteng Chen" userId="f5883c314f6073e7" providerId="LiveId" clId="{BB0B4DB0-5476-450C-8E2E-CE0128037FFC}" dt="2024-06-18T08:26:40.850" v="1972" actId="47"/>
        <pc:sldMkLst>
          <pc:docMk/>
          <pc:sldMk cId="0" sldId="272"/>
        </pc:sldMkLst>
      </pc:sldChg>
      <pc:sldChg chg="add del modTransition">
        <pc:chgData name="Lee Shuteng Chen" userId="f5883c314f6073e7" providerId="LiveId" clId="{BB0B4DB0-5476-450C-8E2E-CE0128037FFC}" dt="2024-06-18T08:27:24.945" v="2003" actId="47"/>
        <pc:sldMkLst>
          <pc:docMk/>
          <pc:sldMk cId="0" sldId="273"/>
        </pc:sldMkLst>
      </pc:sldChg>
      <pc:sldChg chg="add del modTransition">
        <pc:chgData name="Lee Shuteng Chen" userId="f5883c314f6073e7" providerId="LiveId" clId="{BB0B4DB0-5476-450C-8E2E-CE0128037FFC}" dt="2024-06-18T08:28:11.917" v="2030" actId="47"/>
        <pc:sldMkLst>
          <pc:docMk/>
          <pc:sldMk cId="0" sldId="274"/>
        </pc:sldMkLst>
      </pc:sldChg>
      <pc:sldChg chg="modSp add del mod">
        <pc:chgData name="Lee Shuteng Chen" userId="f5883c314f6073e7" providerId="LiveId" clId="{BB0B4DB0-5476-450C-8E2E-CE0128037FFC}" dt="2024-06-18T07:41:09.012" v="1625"/>
        <pc:sldMkLst>
          <pc:docMk/>
          <pc:sldMk cId="4211519419" sldId="275"/>
        </pc:sldMkLst>
        <pc:spChg chg="mod">
          <ac:chgData name="Lee Shuteng Chen" userId="f5883c314f6073e7" providerId="LiveId" clId="{BB0B4DB0-5476-450C-8E2E-CE0128037FFC}" dt="2024-06-18T07:41:09.012" v="1625"/>
          <ac:spMkLst>
            <pc:docMk/>
            <pc:sldMk cId="4211519419" sldId="275"/>
            <ac:spMk id="3" creationId="{00000000-0000-0000-0000-000000000000}"/>
          </ac:spMkLst>
        </pc:spChg>
      </pc:sldChg>
      <pc:sldChg chg="add del modTransition">
        <pc:chgData name="Lee Shuteng Chen" userId="f5883c314f6073e7" providerId="LiveId" clId="{BB0B4DB0-5476-450C-8E2E-CE0128037FFC}" dt="2024-06-18T08:29:52.275" v="2108" actId="47"/>
        <pc:sldMkLst>
          <pc:docMk/>
          <pc:sldMk cId="0" sldId="276"/>
        </pc:sldMkLst>
      </pc:sldChg>
      <pc:sldChg chg="add del modTransition">
        <pc:chgData name="Lee Shuteng Chen" userId="f5883c314f6073e7" providerId="LiveId" clId="{BB0B4DB0-5476-450C-8E2E-CE0128037FFC}" dt="2024-06-18T08:30:13.597" v="2114" actId="47"/>
        <pc:sldMkLst>
          <pc:docMk/>
          <pc:sldMk cId="0" sldId="277"/>
        </pc:sldMkLst>
      </pc:sldChg>
      <pc:sldChg chg="add del modTransition">
        <pc:chgData name="Lee Shuteng Chen" userId="f5883c314f6073e7" providerId="LiveId" clId="{BB0B4DB0-5476-450C-8E2E-CE0128037FFC}" dt="2024-06-18T08:30:40.079" v="2121" actId="47"/>
        <pc:sldMkLst>
          <pc:docMk/>
          <pc:sldMk cId="0" sldId="278"/>
        </pc:sldMkLst>
      </pc:sldChg>
      <pc:sldChg chg="del">
        <pc:chgData name="Lee Shuteng Chen" userId="f5883c314f6073e7" providerId="LiveId" clId="{BB0B4DB0-5476-450C-8E2E-CE0128037FFC}" dt="2024-06-18T07:40:50.371" v="1620" actId="47"/>
        <pc:sldMkLst>
          <pc:docMk/>
          <pc:sldMk cId="2828290692" sldId="279"/>
        </pc:sldMkLst>
      </pc:sldChg>
      <pc:sldChg chg="add del modTransition">
        <pc:chgData name="Lee Shuteng Chen" userId="f5883c314f6073e7" providerId="LiveId" clId="{BB0B4DB0-5476-450C-8E2E-CE0128037FFC}" dt="2024-06-18T08:33:59.748" v="2140" actId="47"/>
        <pc:sldMkLst>
          <pc:docMk/>
          <pc:sldMk cId="0" sldId="280"/>
        </pc:sldMkLst>
      </pc:sldChg>
      <pc:sldChg chg="modSp add del mod modTransition">
        <pc:chgData name="Lee Shuteng Chen" userId="f5883c314f6073e7" providerId="LiveId" clId="{BB0B4DB0-5476-450C-8E2E-CE0128037FFC}" dt="2024-06-18T08:04:35.496" v="1824" actId="47"/>
        <pc:sldMkLst>
          <pc:docMk/>
          <pc:sldMk cId="0" sldId="284"/>
        </pc:sldMkLst>
        <pc:picChg chg="mod">
          <ac:chgData name="Lee Shuteng Chen" userId="f5883c314f6073e7" providerId="LiveId" clId="{BB0B4DB0-5476-450C-8E2E-CE0128037FFC}" dt="2024-06-18T07:55:07.017" v="1716" actId="14100"/>
          <ac:picMkLst>
            <pc:docMk/>
            <pc:sldMk cId="0" sldId="284"/>
            <ac:picMk id="36867" creationId="{3CA3BF4F-D9CE-070E-A0D1-27179C2F9734}"/>
          </ac:picMkLst>
        </pc:picChg>
      </pc:sldChg>
      <pc:sldChg chg="add del modTransition">
        <pc:chgData name="Lee Shuteng Chen" userId="f5883c314f6073e7" providerId="LiveId" clId="{BB0B4DB0-5476-450C-8E2E-CE0128037FFC}" dt="2024-06-18T08:02:19.308" v="1811" actId="47"/>
        <pc:sldMkLst>
          <pc:docMk/>
          <pc:sldMk cId="0" sldId="285"/>
        </pc:sldMkLst>
      </pc:sldChg>
      <pc:sldChg chg="modSp add del mod modTransition">
        <pc:chgData name="Lee Shuteng Chen" userId="f5883c314f6073e7" providerId="LiveId" clId="{BB0B4DB0-5476-450C-8E2E-CE0128037FFC}" dt="2024-06-18T08:05:13.585" v="1835" actId="47"/>
        <pc:sldMkLst>
          <pc:docMk/>
          <pc:sldMk cId="0" sldId="286"/>
        </pc:sldMkLst>
        <pc:picChg chg="mod">
          <ac:chgData name="Lee Shuteng Chen" userId="f5883c314f6073e7" providerId="LiveId" clId="{BB0B4DB0-5476-450C-8E2E-CE0128037FFC}" dt="2024-06-18T08:03:27.785" v="1813" actId="14100"/>
          <ac:picMkLst>
            <pc:docMk/>
            <pc:sldMk cId="0" sldId="286"/>
            <ac:picMk id="39939" creationId="{816194CD-980A-B837-C2DA-A4F2E6ADD852}"/>
          </ac:picMkLst>
        </pc:picChg>
      </pc:sldChg>
      <pc:sldChg chg="add del modTransition">
        <pc:chgData name="Lee Shuteng Chen" userId="f5883c314f6073e7" providerId="LiveId" clId="{BB0B4DB0-5476-450C-8E2E-CE0128037FFC}" dt="2024-06-18T08:34:19.113" v="2147" actId="47"/>
        <pc:sldMkLst>
          <pc:docMk/>
          <pc:sldMk cId="0" sldId="287"/>
        </pc:sldMkLst>
      </pc:sldChg>
      <pc:sldChg chg="add del modTransition">
        <pc:chgData name="Lee Shuteng Chen" userId="f5883c314f6073e7" providerId="LiveId" clId="{BB0B4DB0-5476-450C-8E2E-CE0128037FFC}" dt="2024-06-18T08:33:30.714" v="2133" actId="47"/>
        <pc:sldMkLst>
          <pc:docMk/>
          <pc:sldMk cId="0" sldId="288"/>
        </pc:sldMkLst>
      </pc:sldChg>
      <pc:sldChg chg="add del modTransition">
        <pc:chgData name="Lee Shuteng Chen" userId="f5883c314f6073e7" providerId="LiveId" clId="{BB0B4DB0-5476-450C-8E2E-CE0128037FFC}" dt="2024-06-18T08:34:36.528" v="2152" actId="47"/>
        <pc:sldMkLst>
          <pc:docMk/>
          <pc:sldMk cId="0" sldId="289"/>
        </pc:sldMkLst>
      </pc:sldChg>
      <pc:sldChg chg="add del modTransition">
        <pc:chgData name="Lee Shuteng Chen" userId="f5883c314f6073e7" providerId="LiveId" clId="{BB0B4DB0-5476-450C-8E2E-CE0128037FFC}" dt="2024-06-18T07:59:48.678" v="1764" actId="47"/>
        <pc:sldMkLst>
          <pc:docMk/>
          <pc:sldMk cId="0" sldId="290"/>
        </pc:sldMkLst>
      </pc:sldChg>
      <pc:sldChg chg="modSp add del mod modTransition">
        <pc:chgData name="Lee Shuteng Chen" userId="f5883c314f6073e7" providerId="LiveId" clId="{BB0B4DB0-5476-450C-8E2E-CE0128037FFC}" dt="2024-06-18T08:04:08.147" v="1817" actId="47"/>
        <pc:sldMkLst>
          <pc:docMk/>
          <pc:sldMk cId="0" sldId="291"/>
        </pc:sldMkLst>
        <pc:spChg chg="mod">
          <ac:chgData name="Lee Shuteng Chen" userId="f5883c314f6073e7" providerId="LiveId" clId="{BB0B4DB0-5476-450C-8E2E-CE0128037FFC}" dt="2024-06-18T07:53:35.718" v="1713" actId="20577"/>
          <ac:spMkLst>
            <pc:docMk/>
            <pc:sldMk cId="0" sldId="291"/>
            <ac:spMk id="35843" creationId="{EBC48108-BDBE-AF5E-D99C-B75D034B6624}"/>
          </ac:spMkLst>
        </pc:spChg>
      </pc:sldChg>
      <pc:sldChg chg="modSp mod">
        <pc:chgData name="Lee Shuteng Chen" userId="f5883c314f6073e7" providerId="LiveId" clId="{BB0B4DB0-5476-450C-8E2E-CE0128037FFC}" dt="2024-06-18T06:17:12.341" v="25" actId="20577"/>
        <pc:sldMkLst>
          <pc:docMk/>
          <pc:sldMk cId="1222776396" sldId="292"/>
        </pc:sldMkLst>
        <pc:spChg chg="mod">
          <ac:chgData name="Lee Shuteng Chen" userId="f5883c314f6073e7" providerId="LiveId" clId="{BB0B4DB0-5476-450C-8E2E-CE0128037FFC}" dt="2024-06-18T06:17:12.341" v="25" actId="20577"/>
          <ac:spMkLst>
            <pc:docMk/>
            <pc:sldMk cId="1222776396" sldId="292"/>
            <ac:spMk id="2" creationId="{32CE576F-C863-75B1-D5B2-34F245EDF883}"/>
          </ac:spMkLst>
        </pc:spChg>
      </pc:sldChg>
      <pc:sldChg chg="del">
        <pc:chgData name="Lee Shuteng Chen" userId="f5883c314f6073e7" providerId="LiveId" clId="{BB0B4DB0-5476-450C-8E2E-CE0128037FFC}" dt="2024-06-18T07:40:46.397" v="1615" actId="47"/>
        <pc:sldMkLst>
          <pc:docMk/>
          <pc:sldMk cId="211618361" sldId="293"/>
        </pc:sldMkLst>
      </pc:sldChg>
      <pc:sldChg chg="modSp mod">
        <pc:chgData name="Lee Shuteng Chen" userId="f5883c314f6073e7" providerId="LiveId" clId="{BB0B4DB0-5476-450C-8E2E-CE0128037FFC}" dt="2024-06-18T08:57:33.704" v="2301" actId="21"/>
        <pc:sldMkLst>
          <pc:docMk/>
          <pc:sldMk cId="1683777252" sldId="294"/>
        </pc:sldMkLst>
        <pc:spChg chg="mod">
          <ac:chgData name="Lee Shuteng Chen" userId="f5883c314f6073e7" providerId="LiveId" clId="{BB0B4DB0-5476-450C-8E2E-CE0128037FFC}" dt="2024-06-18T08:57:33.704" v="2301" actId="21"/>
          <ac:spMkLst>
            <pc:docMk/>
            <pc:sldMk cId="1683777252" sldId="294"/>
            <ac:spMk id="3" creationId="{00000000-0000-0000-0000-000000000000}"/>
          </ac:spMkLst>
        </pc:spChg>
      </pc:sldChg>
      <pc:sldChg chg="del">
        <pc:chgData name="Lee Shuteng Chen" userId="f5883c314f6073e7" providerId="LiveId" clId="{BB0B4DB0-5476-450C-8E2E-CE0128037FFC}" dt="2024-06-18T07:40:48.171" v="1616" actId="47"/>
        <pc:sldMkLst>
          <pc:docMk/>
          <pc:sldMk cId="4179410399" sldId="295"/>
        </pc:sldMkLst>
      </pc:sldChg>
      <pc:sldChg chg="del">
        <pc:chgData name="Lee Shuteng Chen" userId="f5883c314f6073e7" providerId="LiveId" clId="{BB0B4DB0-5476-450C-8E2E-CE0128037FFC}" dt="2024-06-18T07:40:49.171" v="1617" actId="47"/>
        <pc:sldMkLst>
          <pc:docMk/>
          <pc:sldMk cId="2454231756" sldId="296"/>
        </pc:sldMkLst>
      </pc:sldChg>
      <pc:sldChg chg="add del">
        <pc:chgData name="Lee Shuteng Chen" userId="f5883c314f6073e7" providerId="LiveId" clId="{BB0B4DB0-5476-450C-8E2E-CE0128037FFC}" dt="2024-06-18T07:40:41.363" v="1608" actId="47"/>
        <pc:sldMkLst>
          <pc:docMk/>
          <pc:sldMk cId="0" sldId="297"/>
        </pc:sldMkLst>
      </pc:sldChg>
      <pc:sldChg chg="del">
        <pc:chgData name="Lee Shuteng Chen" userId="f5883c314f6073e7" providerId="LiveId" clId="{BB0B4DB0-5476-450C-8E2E-CE0128037FFC}" dt="2024-06-18T07:40:49.594" v="1618" actId="47"/>
        <pc:sldMkLst>
          <pc:docMk/>
          <pc:sldMk cId="100486620" sldId="298"/>
        </pc:sldMkLst>
      </pc:sldChg>
      <pc:sldChg chg="del">
        <pc:chgData name="Lee Shuteng Chen" userId="f5883c314f6073e7" providerId="LiveId" clId="{BB0B4DB0-5476-450C-8E2E-CE0128037FFC}" dt="2024-06-18T07:40:49.961" v="1619" actId="47"/>
        <pc:sldMkLst>
          <pc:docMk/>
          <pc:sldMk cId="353919036" sldId="299"/>
        </pc:sldMkLst>
      </pc:sldChg>
      <pc:sldChg chg="del">
        <pc:chgData name="Lee Shuteng Chen" userId="f5883c314f6073e7" providerId="LiveId" clId="{BB0B4DB0-5476-450C-8E2E-CE0128037FFC}" dt="2024-06-18T07:40:50.741" v="1621" actId="47"/>
        <pc:sldMkLst>
          <pc:docMk/>
          <pc:sldMk cId="497284075" sldId="300"/>
        </pc:sldMkLst>
      </pc:sldChg>
      <pc:sldChg chg="addSp modSp add del mod ord modTransition">
        <pc:chgData name="Lee Shuteng Chen" userId="f5883c314f6073e7" providerId="LiveId" clId="{BB0B4DB0-5476-450C-8E2E-CE0128037FFC}" dt="2024-06-18T09:24:30.221" v="3462" actId="47"/>
        <pc:sldMkLst>
          <pc:docMk/>
          <pc:sldMk cId="0" sldId="363"/>
        </pc:sldMkLst>
        <pc:spChg chg="mod">
          <ac:chgData name="Lee Shuteng Chen" userId="f5883c314f6073e7" providerId="LiveId" clId="{BB0B4DB0-5476-450C-8E2E-CE0128037FFC}" dt="2024-06-18T07:25:13.555" v="1404" actId="20577"/>
          <ac:spMkLst>
            <pc:docMk/>
            <pc:sldMk cId="0" sldId="363"/>
            <ac:spMk id="7170" creationId="{B0DC86C6-2B8A-DDC9-5B1B-F8F179EE6714}"/>
          </ac:spMkLst>
        </pc:spChg>
        <pc:spChg chg="mod">
          <ac:chgData name="Lee Shuteng Chen" userId="f5883c314f6073e7" providerId="LiveId" clId="{BB0B4DB0-5476-450C-8E2E-CE0128037FFC}" dt="2024-06-18T07:26:28.625" v="1499" actId="20577"/>
          <ac:spMkLst>
            <pc:docMk/>
            <pc:sldMk cId="0" sldId="363"/>
            <ac:spMk id="7171" creationId="{35FFA262-DBF5-BF50-1A7A-4D6E1ABED74E}"/>
          </ac:spMkLst>
        </pc:spChg>
        <pc:picChg chg="add">
          <ac:chgData name="Lee Shuteng Chen" userId="f5883c314f6073e7" providerId="LiveId" clId="{BB0B4DB0-5476-450C-8E2E-CE0128037FFC}" dt="2024-06-18T07:38:32.967" v="1555"/>
          <ac:picMkLst>
            <pc:docMk/>
            <pc:sldMk cId="0" sldId="363"/>
            <ac:picMk id="2050" creationId="{D929BADC-3676-4933-869E-957972FB9EE6}"/>
          </ac:picMkLst>
        </pc:picChg>
      </pc:sldChg>
      <pc:sldChg chg="add del modTransition">
        <pc:chgData name="Lee Shuteng Chen" userId="f5883c314f6073e7" providerId="LiveId" clId="{BB0B4DB0-5476-450C-8E2E-CE0128037FFC}" dt="2024-06-18T09:25:21.030" v="3468" actId="47"/>
        <pc:sldMkLst>
          <pc:docMk/>
          <pc:sldMk cId="0" sldId="364"/>
        </pc:sldMkLst>
      </pc:sldChg>
      <pc:sldChg chg="add del modTransition">
        <pc:chgData name="Lee Shuteng Chen" userId="f5883c314f6073e7" providerId="LiveId" clId="{BB0B4DB0-5476-450C-8E2E-CE0128037FFC}" dt="2024-06-18T09:22:06.482" v="3334" actId="47"/>
        <pc:sldMkLst>
          <pc:docMk/>
          <pc:sldMk cId="0" sldId="365"/>
        </pc:sldMkLst>
      </pc:sldChg>
      <pc:sldChg chg="add del">
        <pc:chgData name="Lee Shuteng Chen" userId="f5883c314f6073e7" providerId="LiveId" clId="{BB0B4DB0-5476-450C-8E2E-CE0128037FFC}" dt="2024-06-18T07:40:42.656" v="1609" actId="47"/>
        <pc:sldMkLst>
          <pc:docMk/>
          <pc:sldMk cId="0" sldId="366"/>
        </pc:sldMkLst>
      </pc:sldChg>
      <pc:sldChg chg="add del">
        <pc:chgData name="Lee Shuteng Chen" userId="f5883c314f6073e7" providerId="LiveId" clId="{BB0B4DB0-5476-450C-8E2E-CE0128037FFC}" dt="2024-06-18T07:40:44.196" v="1611" actId="47"/>
        <pc:sldMkLst>
          <pc:docMk/>
          <pc:sldMk cId="0" sldId="367"/>
        </pc:sldMkLst>
      </pc:sldChg>
      <pc:sldChg chg="modSp add del mod">
        <pc:chgData name="Lee Shuteng Chen" userId="f5883c314f6073e7" providerId="LiveId" clId="{BB0B4DB0-5476-450C-8E2E-CE0128037FFC}" dt="2024-06-18T07:40:45.406" v="1613" actId="47"/>
        <pc:sldMkLst>
          <pc:docMk/>
          <pc:sldMk cId="0" sldId="368"/>
        </pc:sldMkLst>
        <pc:spChg chg="mod">
          <ac:chgData name="Lee Shuteng Chen" userId="f5883c314f6073e7" providerId="LiveId" clId="{BB0B4DB0-5476-450C-8E2E-CE0128037FFC}" dt="2024-06-18T06:49:22.898" v="219" actId="27636"/>
          <ac:spMkLst>
            <pc:docMk/>
            <pc:sldMk cId="0" sldId="368"/>
            <ac:spMk id="17411" creationId="{11AD8501-D917-7713-5FBA-F888A97B0B76}"/>
          </ac:spMkLst>
        </pc:spChg>
      </pc:sldChg>
      <pc:sldChg chg="addSp delSp modSp add mod ord">
        <pc:chgData name="Lee Shuteng Chen" userId="f5883c314f6073e7" providerId="LiveId" clId="{BB0B4DB0-5476-450C-8E2E-CE0128037FFC}" dt="2024-06-18T08:49:43.600" v="2289" actId="20577"/>
        <pc:sldMkLst>
          <pc:docMk/>
          <pc:sldMk cId="930479698" sldId="369"/>
        </pc:sldMkLst>
        <pc:spChg chg="mod">
          <ac:chgData name="Lee Shuteng Chen" userId="f5883c314f6073e7" providerId="LiveId" clId="{BB0B4DB0-5476-450C-8E2E-CE0128037FFC}" dt="2024-06-18T08:49:43.600" v="2289" actId="20577"/>
          <ac:spMkLst>
            <pc:docMk/>
            <pc:sldMk cId="930479698" sldId="369"/>
            <ac:spMk id="7170" creationId="{B0DC86C6-2B8A-DDC9-5B1B-F8F179EE6714}"/>
          </ac:spMkLst>
        </pc:spChg>
        <pc:spChg chg="del mod">
          <ac:chgData name="Lee Shuteng Chen" userId="f5883c314f6073e7" providerId="LiveId" clId="{BB0B4DB0-5476-450C-8E2E-CE0128037FFC}" dt="2024-06-18T07:04:08.520" v="265" actId="478"/>
          <ac:spMkLst>
            <pc:docMk/>
            <pc:sldMk cId="930479698" sldId="369"/>
            <ac:spMk id="7171" creationId="{35FFA262-DBF5-BF50-1A7A-4D6E1ABED74E}"/>
          </ac:spMkLst>
        </pc:spChg>
        <pc:picChg chg="add mod">
          <ac:chgData name="Lee Shuteng Chen" userId="f5883c314f6073e7" providerId="LiveId" clId="{BB0B4DB0-5476-450C-8E2E-CE0128037FFC}" dt="2024-06-18T07:04:27.161" v="270" actId="14100"/>
          <ac:picMkLst>
            <pc:docMk/>
            <pc:sldMk cId="930479698" sldId="369"/>
            <ac:picMk id="4" creationId="{813AFAF1-6081-FDAC-AD10-F0E731E20534}"/>
          </ac:picMkLst>
        </pc:picChg>
      </pc:sldChg>
      <pc:sldChg chg="modSp add mod">
        <pc:chgData name="Lee Shuteng Chen" userId="f5883c314f6073e7" providerId="LiveId" clId="{BB0B4DB0-5476-450C-8E2E-CE0128037FFC}" dt="2024-06-18T07:24:40.207" v="1393"/>
        <pc:sldMkLst>
          <pc:docMk/>
          <pc:sldMk cId="4033498837" sldId="370"/>
        </pc:sldMkLst>
        <pc:spChg chg="mod">
          <ac:chgData name="Lee Shuteng Chen" userId="f5883c314f6073e7" providerId="LiveId" clId="{BB0B4DB0-5476-450C-8E2E-CE0128037FFC}" dt="2024-06-18T07:23:16.035" v="1239" actId="20577"/>
          <ac:spMkLst>
            <pc:docMk/>
            <pc:sldMk cId="4033498837" sldId="370"/>
            <ac:spMk id="7170" creationId="{B0DC86C6-2B8A-DDC9-5B1B-F8F179EE6714}"/>
          </ac:spMkLst>
        </pc:spChg>
        <pc:spChg chg="mod">
          <ac:chgData name="Lee Shuteng Chen" userId="f5883c314f6073e7" providerId="LiveId" clId="{BB0B4DB0-5476-450C-8E2E-CE0128037FFC}" dt="2024-06-18T07:24:40.207" v="1393"/>
          <ac:spMkLst>
            <pc:docMk/>
            <pc:sldMk cId="4033498837" sldId="370"/>
            <ac:spMk id="7171" creationId="{35FFA262-DBF5-BF50-1A7A-4D6E1ABED74E}"/>
          </ac:spMkLst>
        </pc:spChg>
      </pc:sldChg>
      <pc:sldChg chg="modSp add del mod ord">
        <pc:chgData name="Lee Shuteng Chen" userId="f5883c314f6073e7" providerId="LiveId" clId="{BB0B4DB0-5476-450C-8E2E-CE0128037FFC}" dt="2024-06-18T07:54:22.920" v="1714" actId="47"/>
        <pc:sldMkLst>
          <pc:docMk/>
          <pc:sldMk cId="1315987339" sldId="371"/>
        </pc:sldMkLst>
        <pc:spChg chg="mod">
          <ac:chgData name="Lee Shuteng Chen" userId="f5883c314f6073e7" providerId="LiveId" clId="{BB0B4DB0-5476-450C-8E2E-CE0128037FFC}" dt="2024-06-18T07:46:30.810" v="1652" actId="20577"/>
          <ac:spMkLst>
            <pc:docMk/>
            <pc:sldMk cId="1315987339" sldId="371"/>
            <ac:spMk id="7170" creationId="{B0DC86C6-2B8A-DDC9-5B1B-F8F179EE6714}"/>
          </ac:spMkLst>
        </pc:spChg>
        <pc:spChg chg="mod">
          <ac:chgData name="Lee Shuteng Chen" userId="f5883c314f6073e7" providerId="LiveId" clId="{BB0B4DB0-5476-450C-8E2E-CE0128037FFC}" dt="2024-06-18T07:47:51.600" v="1663" actId="15"/>
          <ac:spMkLst>
            <pc:docMk/>
            <pc:sldMk cId="1315987339" sldId="371"/>
            <ac:spMk id="7171" creationId="{35FFA262-DBF5-BF50-1A7A-4D6E1ABED74E}"/>
          </ac:spMkLst>
        </pc:spChg>
      </pc:sldChg>
      <pc:sldChg chg="modSp add del mod">
        <pc:chgData name="Lee Shuteng Chen" userId="f5883c314f6073e7" providerId="LiveId" clId="{BB0B4DB0-5476-450C-8E2E-CE0128037FFC}" dt="2024-06-18T07:37:13.088" v="1536" actId="47"/>
        <pc:sldMkLst>
          <pc:docMk/>
          <pc:sldMk cId="1805982807" sldId="371"/>
        </pc:sldMkLst>
        <pc:spChg chg="mod">
          <ac:chgData name="Lee Shuteng Chen" userId="f5883c314f6073e7" providerId="LiveId" clId="{BB0B4DB0-5476-450C-8E2E-CE0128037FFC}" dt="2024-06-18T07:29:10.392" v="1522" actId="20577"/>
          <ac:spMkLst>
            <pc:docMk/>
            <pc:sldMk cId="1805982807" sldId="371"/>
            <ac:spMk id="7171" creationId="{35FFA262-DBF5-BF50-1A7A-4D6E1ABED74E}"/>
          </ac:spMkLst>
        </pc:spChg>
      </pc:sldChg>
      <pc:sldChg chg="addSp delSp modSp add del mod ord">
        <pc:chgData name="Lee Shuteng Chen" userId="f5883c314f6073e7" providerId="LiveId" clId="{BB0B4DB0-5476-450C-8E2E-CE0128037FFC}" dt="2024-06-18T07:36:58.832" v="1535" actId="47"/>
        <pc:sldMkLst>
          <pc:docMk/>
          <pc:sldMk cId="315687699" sldId="372"/>
        </pc:sldMkLst>
        <pc:picChg chg="add mod">
          <ac:chgData name="Lee Shuteng Chen" userId="f5883c314f6073e7" providerId="LiveId" clId="{BB0B4DB0-5476-450C-8E2E-CE0128037FFC}" dt="2024-06-18T07:33:36.503" v="1532" actId="14100"/>
          <ac:picMkLst>
            <pc:docMk/>
            <pc:sldMk cId="315687699" sldId="372"/>
            <ac:picMk id="2" creationId="{6B6431F4-D0B9-D382-382E-CF39340631CF}"/>
          </ac:picMkLst>
        </pc:picChg>
        <pc:picChg chg="del">
          <ac:chgData name="Lee Shuteng Chen" userId="f5883c314f6073e7" providerId="LiveId" clId="{BB0B4DB0-5476-450C-8E2E-CE0128037FFC}" dt="2024-06-18T07:30:30.159" v="1524" actId="478"/>
          <ac:picMkLst>
            <pc:docMk/>
            <pc:sldMk cId="315687699" sldId="372"/>
            <ac:picMk id="4" creationId="{813AFAF1-6081-FDAC-AD10-F0E731E20534}"/>
          </ac:picMkLst>
        </pc:picChg>
        <pc:picChg chg="add del mod">
          <ac:chgData name="Lee Shuteng Chen" userId="f5883c314f6073e7" providerId="LiveId" clId="{BB0B4DB0-5476-450C-8E2E-CE0128037FFC}" dt="2024-06-18T07:33:30.423" v="1529" actId="478"/>
          <ac:picMkLst>
            <pc:docMk/>
            <pc:sldMk cId="315687699" sldId="372"/>
            <ac:picMk id="1026" creationId="{6E7DA1FF-79D1-C923-8859-B63CE1A0E272}"/>
          </ac:picMkLst>
        </pc:picChg>
      </pc:sldChg>
      <pc:sldChg chg="addSp delSp modSp add del mod">
        <pc:chgData name="Lee Shuteng Chen" userId="f5883c314f6073e7" providerId="LiveId" clId="{BB0B4DB0-5476-450C-8E2E-CE0128037FFC}" dt="2024-06-18T07:56:48.217" v="1723" actId="2696"/>
        <pc:sldMkLst>
          <pc:docMk/>
          <pc:sldMk cId="434916637" sldId="372"/>
        </pc:sldMkLst>
        <pc:spChg chg="mod">
          <ac:chgData name="Lee Shuteng Chen" userId="f5883c314f6073e7" providerId="LiveId" clId="{BB0B4DB0-5476-450C-8E2E-CE0128037FFC}" dt="2024-06-18T07:41:47.441" v="1644" actId="20577"/>
          <ac:spMkLst>
            <pc:docMk/>
            <pc:sldMk cId="434916637" sldId="372"/>
            <ac:spMk id="7170" creationId="{B0DC86C6-2B8A-DDC9-5B1B-F8F179EE6714}"/>
          </ac:spMkLst>
        </pc:spChg>
        <pc:spChg chg="del mod">
          <ac:chgData name="Lee Shuteng Chen" userId="f5883c314f6073e7" providerId="LiveId" clId="{BB0B4DB0-5476-450C-8E2E-CE0128037FFC}" dt="2024-06-18T07:40:11.248" v="1598" actId="478"/>
          <ac:spMkLst>
            <pc:docMk/>
            <pc:sldMk cId="434916637" sldId="372"/>
            <ac:spMk id="7171" creationId="{35FFA262-DBF5-BF50-1A7A-4D6E1ABED74E}"/>
          </ac:spMkLst>
        </pc:spChg>
        <pc:picChg chg="add mod">
          <ac:chgData name="Lee Shuteng Chen" userId="f5883c314f6073e7" providerId="LiveId" clId="{BB0B4DB0-5476-450C-8E2E-CE0128037FFC}" dt="2024-06-18T07:40:34.061" v="1605" actId="14100"/>
          <ac:picMkLst>
            <pc:docMk/>
            <pc:sldMk cId="434916637" sldId="372"/>
            <ac:picMk id="3074" creationId="{824F54A7-AAD4-2BF4-C64A-4AE1AEAB7969}"/>
          </ac:picMkLst>
        </pc:picChg>
      </pc:sldChg>
      <pc:sldChg chg="modSp add mod">
        <pc:chgData name="Lee Shuteng Chen" userId="f5883c314f6073e7" providerId="LiveId" clId="{BB0B4DB0-5476-450C-8E2E-CE0128037FFC}" dt="2024-06-18T08:24:11.980" v="1842" actId="20577"/>
        <pc:sldMkLst>
          <pc:docMk/>
          <pc:sldMk cId="626517570" sldId="372"/>
        </pc:sldMkLst>
        <pc:spChg chg="mod">
          <ac:chgData name="Lee Shuteng Chen" userId="f5883c314f6073e7" providerId="LiveId" clId="{BB0B4DB0-5476-450C-8E2E-CE0128037FFC}" dt="2024-06-18T08:24:11.980" v="1842" actId="20577"/>
          <ac:spMkLst>
            <pc:docMk/>
            <pc:sldMk cId="626517570" sldId="372"/>
            <ac:spMk id="7170" creationId="{B0DC86C6-2B8A-DDC9-5B1B-F8F179EE6714}"/>
          </ac:spMkLst>
        </pc:spChg>
      </pc:sldChg>
      <pc:sldChg chg="addSp delSp modSp add mod ord">
        <pc:chgData name="Lee Shuteng Chen" userId="f5883c314f6073e7" providerId="LiveId" clId="{BB0B4DB0-5476-450C-8E2E-CE0128037FFC}" dt="2024-06-18T08:49:37.209" v="2286"/>
        <pc:sldMkLst>
          <pc:docMk/>
          <pc:sldMk cId="2336582792" sldId="373"/>
        </pc:sldMkLst>
        <pc:spChg chg="mod">
          <ac:chgData name="Lee Shuteng Chen" userId="f5883c314f6073e7" providerId="LiveId" clId="{BB0B4DB0-5476-450C-8E2E-CE0128037FFC}" dt="2024-06-18T08:49:31.824" v="2284" actId="20577"/>
          <ac:spMkLst>
            <pc:docMk/>
            <pc:sldMk cId="2336582792" sldId="373"/>
            <ac:spMk id="7170" creationId="{B0DC86C6-2B8A-DDC9-5B1B-F8F179EE6714}"/>
          </ac:spMkLst>
        </pc:spChg>
        <pc:picChg chg="add mod">
          <ac:chgData name="Lee Shuteng Chen" userId="f5883c314f6073e7" providerId="LiveId" clId="{BB0B4DB0-5476-450C-8E2E-CE0128037FFC}" dt="2024-06-18T07:48:34.299" v="1668" actId="14100"/>
          <ac:picMkLst>
            <pc:docMk/>
            <pc:sldMk cId="2336582792" sldId="373"/>
            <ac:picMk id="2" creationId="{BDE4A030-624A-B3D7-0D94-649B014A528B}"/>
          </ac:picMkLst>
        </pc:picChg>
        <pc:picChg chg="del">
          <ac:chgData name="Lee Shuteng Chen" userId="f5883c314f6073e7" providerId="LiveId" clId="{BB0B4DB0-5476-450C-8E2E-CE0128037FFC}" dt="2024-06-18T07:48:28.721" v="1665" actId="478"/>
          <ac:picMkLst>
            <pc:docMk/>
            <pc:sldMk cId="2336582792" sldId="373"/>
            <ac:picMk id="3074" creationId="{824F54A7-AAD4-2BF4-C64A-4AE1AEAB7969}"/>
          </ac:picMkLst>
        </pc:picChg>
      </pc:sldChg>
      <pc:sldChg chg="modSp add del mod modTransition">
        <pc:chgData name="Lee Shuteng Chen" userId="f5883c314f6073e7" providerId="LiveId" clId="{BB0B4DB0-5476-450C-8E2E-CE0128037FFC}" dt="2024-06-18T08:04:54.455" v="1828" actId="47"/>
        <pc:sldMkLst>
          <pc:docMk/>
          <pc:sldMk cId="0" sldId="374"/>
        </pc:sldMkLst>
        <pc:spChg chg="mod">
          <ac:chgData name="Lee Shuteng Chen" userId="f5883c314f6073e7" providerId="LiveId" clId="{BB0B4DB0-5476-450C-8E2E-CE0128037FFC}" dt="2024-06-18T08:02:08.160" v="1810" actId="20577"/>
          <ac:spMkLst>
            <pc:docMk/>
            <pc:sldMk cId="0" sldId="374"/>
            <ac:spMk id="37891" creationId="{4555207E-1C14-F380-063F-8E09FCC2AB28}"/>
          </ac:spMkLst>
        </pc:spChg>
      </pc:sldChg>
      <pc:sldChg chg="modSp add mod">
        <pc:chgData name="Lee Shuteng Chen" userId="f5883c314f6073e7" providerId="LiveId" clId="{BB0B4DB0-5476-450C-8E2E-CE0128037FFC}" dt="2024-06-18T07:59:42.801" v="1763" actId="255"/>
        <pc:sldMkLst>
          <pc:docMk/>
          <pc:sldMk cId="2286196917" sldId="375"/>
        </pc:sldMkLst>
        <pc:spChg chg="mod">
          <ac:chgData name="Lee Shuteng Chen" userId="f5883c314f6073e7" providerId="LiveId" clId="{BB0B4DB0-5476-450C-8E2E-CE0128037FFC}" dt="2024-06-18T07:55:27.488" v="1718"/>
          <ac:spMkLst>
            <pc:docMk/>
            <pc:sldMk cId="2286196917" sldId="375"/>
            <ac:spMk id="7170" creationId="{B0DC86C6-2B8A-DDC9-5B1B-F8F179EE6714}"/>
          </ac:spMkLst>
        </pc:spChg>
        <pc:spChg chg="mod">
          <ac:chgData name="Lee Shuteng Chen" userId="f5883c314f6073e7" providerId="LiveId" clId="{BB0B4DB0-5476-450C-8E2E-CE0128037FFC}" dt="2024-06-18T07:59:42.801" v="1763" actId="255"/>
          <ac:spMkLst>
            <pc:docMk/>
            <pc:sldMk cId="2286196917" sldId="375"/>
            <ac:spMk id="7171" creationId="{35FFA262-DBF5-BF50-1A7A-4D6E1ABED74E}"/>
          </ac:spMkLst>
        </pc:spChg>
      </pc:sldChg>
      <pc:sldChg chg="modSp add mod">
        <pc:chgData name="Lee Shuteng Chen" userId="f5883c314f6073e7" providerId="LiveId" clId="{BB0B4DB0-5476-450C-8E2E-CE0128037FFC}" dt="2024-06-18T08:04:04.135" v="1816"/>
        <pc:sldMkLst>
          <pc:docMk/>
          <pc:sldMk cId="1473011029" sldId="376"/>
        </pc:sldMkLst>
        <pc:spChg chg="mod">
          <ac:chgData name="Lee Shuteng Chen" userId="f5883c314f6073e7" providerId="LiveId" clId="{BB0B4DB0-5476-450C-8E2E-CE0128037FFC}" dt="2024-06-18T08:03:59.586" v="1815"/>
          <ac:spMkLst>
            <pc:docMk/>
            <pc:sldMk cId="1473011029" sldId="376"/>
            <ac:spMk id="7170" creationId="{B0DC86C6-2B8A-DDC9-5B1B-F8F179EE6714}"/>
          </ac:spMkLst>
        </pc:spChg>
        <pc:spChg chg="mod">
          <ac:chgData name="Lee Shuteng Chen" userId="f5883c314f6073e7" providerId="LiveId" clId="{BB0B4DB0-5476-450C-8E2E-CE0128037FFC}" dt="2024-06-18T08:04:04.135" v="1816"/>
          <ac:spMkLst>
            <pc:docMk/>
            <pc:sldMk cId="1473011029" sldId="376"/>
            <ac:spMk id="7171" creationId="{35FFA262-DBF5-BF50-1A7A-4D6E1ABED74E}"/>
          </ac:spMkLst>
        </pc:spChg>
      </pc:sldChg>
      <pc:sldChg chg="addSp delSp modSp add mod">
        <pc:chgData name="Lee Shuteng Chen" userId="f5883c314f6073e7" providerId="LiveId" clId="{BB0B4DB0-5476-450C-8E2E-CE0128037FFC}" dt="2024-06-18T08:04:30.996" v="1823" actId="14100"/>
        <pc:sldMkLst>
          <pc:docMk/>
          <pc:sldMk cId="830424155" sldId="377"/>
        </pc:sldMkLst>
        <pc:spChg chg="mod">
          <ac:chgData name="Lee Shuteng Chen" userId="f5883c314f6073e7" providerId="LiveId" clId="{BB0B4DB0-5476-450C-8E2E-CE0128037FFC}" dt="2024-06-18T08:04:18.380" v="1819"/>
          <ac:spMkLst>
            <pc:docMk/>
            <pc:sldMk cId="830424155" sldId="377"/>
            <ac:spMk id="7170" creationId="{B0DC86C6-2B8A-DDC9-5B1B-F8F179EE6714}"/>
          </ac:spMkLst>
        </pc:spChg>
        <pc:picChg chg="del">
          <ac:chgData name="Lee Shuteng Chen" userId="f5883c314f6073e7" providerId="LiveId" clId="{BB0B4DB0-5476-450C-8E2E-CE0128037FFC}" dt="2024-06-18T08:04:23.735" v="1820" actId="478"/>
          <ac:picMkLst>
            <pc:docMk/>
            <pc:sldMk cId="830424155" sldId="377"/>
            <ac:picMk id="2" creationId="{BDE4A030-624A-B3D7-0D94-649B014A528B}"/>
          </ac:picMkLst>
        </pc:picChg>
        <pc:picChg chg="add mod">
          <ac:chgData name="Lee Shuteng Chen" userId="f5883c314f6073e7" providerId="LiveId" clId="{BB0B4DB0-5476-450C-8E2E-CE0128037FFC}" dt="2024-06-18T08:04:30.996" v="1823" actId="14100"/>
          <ac:picMkLst>
            <pc:docMk/>
            <pc:sldMk cId="830424155" sldId="377"/>
            <ac:picMk id="4" creationId="{256000C0-2CD8-C509-95B0-B7F3CD48350C}"/>
          </ac:picMkLst>
        </pc:picChg>
      </pc:sldChg>
      <pc:sldChg chg="modSp add mod">
        <pc:chgData name="Lee Shuteng Chen" userId="f5883c314f6073e7" providerId="LiveId" clId="{BB0B4DB0-5476-450C-8E2E-CE0128037FFC}" dt="2024-06-18T08:04:52.105" v="1827"/>
        <pc:sldMkLst>
          <pc:docMk/>
          <pc:sldMk cId="1405254107" sldId="378"/>
        </pc:sldMkLst>
        <pc:spChg chg="mod">
          <ac:chgData name="Lee Shuteng Chen" userId="f5883c314f6073e7" providerId="LiveId" clId="{BB0B4DB0-5476-450C-8E2E-CE0128037FFC}" dt="2024-06-18T08:04:46.875" v="1826"/>
          <ac:spMkLst>
            <pc:docMk/>
            <pc:sldMk cId="1405254107" sldId="378"/>
            <ac:spMk id="7170" creationId="{B0DC86C6-2B8A-DDC9-5B1B-F8F179EE6714}"/>
          </ac:spMkLst>
        </pc:spChg>
        <pc:spChg chg="mod">
          <ac:chgData name="Lee Shuteng Chen" userId="f5883c314f6073e7" providerId="LiveId" clId="{BB0B4DB0-5476-450C-8E2E-CE0128037FFC}" dt="2024-06-18T08:04:52.105" v="1827"/>
          <ac:spMkLst>
            <pc:docMk/>
            <pc:sldMk cId="1405254107" sldId="378"/>
            <ac:spMk id="7171" creationId="{35FFA262-DBF5-BF50-1A7A-4D6E1ABED74E}"/>
          </ac:spMkLst>
        </pc:spChg>
      </pc:sldChg>
      <pc:sldChg chg="addSp delSp modSp add mod">
        <pc:chgData name="Lee Shuteng Chen" userId="f5883c314f6073e7" providerId="LiveId" clId="{BB0B4DB0-5476-450C-8E2E-CE0128037FFC}" dt="2024-06-18T08:05:11.067" v="1834"/>
        <pc:sldMkLst>
          <pc:docMk/>
          <pc:sldMk cId="45195203" sldId="379"/>
        </pc:sldMkLst>
        <pc:spChg chg="mod">
          <ac:chgData name="Lee Shuteng Chen" userId="f5883c314f6073e7" providerId="LiveId" clId="{BB0B4DB0-5476-450C-8E2E-CE0128037FFC}" dt="2024-06-18T08:05:04.765" v="1830"/>
          <ac:spMkLst>
            <pc:docMk/>
            <pc:sldMk cId="45195203" sldId="379"/>
            <ac:spMk id="7170" creationId="{B0DC86C6-2B8A-DDC9-5B1B-F8F179EE6714}"/>
          </ac:spMkLst>
        </pc:spChg>
        <pc:picChg chg="add mod">
          <ac:chgData name="Lee Shuteng Chen" userId="f5883c314f6073e7" providerId="LiveId" clId="{BB0B4DB0-5476-450C-8E2E-CE0128037FFC}" dt="2024-06-18T08:05:09.950" v="1832"/>
          <ac:picMkLst>
            <pc:docMk/>
            <pc:sldMk cId="45195203" sldId="379"/>
            <ac:picMk id="2" creationId="{9E460A64-E631-45D2-36EB-69FDAF3893B8}"/>
          </ac:picMkLst>
        </pc:picChg>
        <pc:picChg chg="del">
          <ac:chgData name="Lee Shuteng Chen" userId="f5883c314f6073e7" providerId="LiveId" clId="{BB0B4DB0-5476-450C-8E2E-CE0128037FFC}" dt="2024-06-18T08:05:10.722" v="1833" actId="478"/>
          <ac:picMkLst>
            <pc:docMk/>
            <pc:sldMk cId="45195203" sldId="379"/>
            <ac:picMk id="4" creationId="{256000C0-2CD8-C509-95B0-B7F3CD48350C}"/>
          </ac:picMkLst>
        </pc:picChg>
        <pc:picChg chg="add mod">
          <ac:chgData name="Lee Shuteng Chen" userId="f5883c314f6073e7" providerId="LiveId" clId="{BB0B4DB0-5476-450C-8E2E-CE0128037FFC}" dt="2024-06-18T08:05:11.067" v="1834"/>
          <ac:picMkLst>
            <pc:docMk/>
            <pc:sldMk cId="45195203" sldId="379"/>
            <ac:picMk id="5" creationId="{EFCFBD3B-B990-25D1-BA90-B26C42A981B5}"/>
          </ac:picMkLst>
        </pc:picChg>
      </pc:sldChg>
      <pc:sldChg chg="add del modTransition">
        <pc:chgData name="Lee Shuteng Chen" userId="f5883c314f6073e7" providerId="LiveId" clId="{BB0B4DB0-5476-450C-8E2E-CE0128037FFC}" dt="2024-06-18T08:29:09.976" v="2071" actId="47"/>
        <pc:sldMkLst>
          <pc:docMk/>
          <pc:sldMk cId="0" sldId="380"/>
        </pc:sldMkLst>
      </pc:sldChg>
      <pc:sldChg chg="addSp delSp modSp add mod">
        <pc:chgData name="Lee Shuteng Chen" userId="f5883c314f6073e7" providerId="LiveId" clId="{BB0B4DB0-5476-450C-8E2E-CE0128037FFC}" dt="2024-06-18T08:24:36.981" v="1872" actId="14100"/>
        <pc:sldMkLst>
          <pc:docMk/>
          <pc:sldMk cId="1257381550" sldId="381"/>
        </pc:sldMkLst>
        <pc:spChg chg="mod">
          <ac:chgData name="Lee Shuteng Chen" userId="f5883c314f6073e7" providerId="LiveId" clId="{BB0B4DB0-5476-450C-8E2E-CE0128037FFC}" dt="2024-06-18T08:24:08.578" v="1838"/>
          <ac:spMkLst>
            <pc:docMk/>
            <pc:sldMk cId="1257381550" sldId="381"/>
            <ac:spMk id="7170" creationId="{B0DC86C6-2B8A-DDC9-5B1B-F8F179EE6714}"/>
          </ac:spMkLst>
        </pc:spChg>
        <pc:picChg chg="add mod">
          <ac:chgData name="Lee Shuteng Chen" userId="f5883c314f6073e7" providerId="LiveId" clId="{BB0B4DB0-5476-450C-8E2E-CE0128037FFC}" dt="2024-06-18T08:24:36.981" v="1872" actId="14100"/>
          <ac:picMkLst>
            <pc:docMk/>
            <pc:sldMk cId="1257381550" sldId="381"/>
            <ac:picMk id="2" creationId="{AB1EA738-8B0A-6C29-578F-0704B8D13DAD}"/>
          </ac:picMkLst>
        </pc:picChg>
        <pc:picChg chg="del">
          <ac:chgData name="Lee Shuteng Chen" userId="f5883c314f6073e7" providerId="LiveId" clId="{BB0B4DB0-5476-450C-8E2E-CE0128037FFC}" dt="2024-06-18T08:24:18.378" v="1843" actId="478"/>
          <ac:picMkLst>
            <pc:docMk/>
            <pc:sldMk cId="1257381550" sldId="381"/>
            <ac:picMk id="3074" creationId="{824F54A7-AAD4-2BF4-C64A-4AE1AEAB7969}"/>
          </ac:picMkLst>
        </pc:picChg>
      </pc:sldChg>
      <pc:sldChg chg="addSp delSp modSp add mod">
        <pc:chgData name="Lee Shuteng Chen" userId="f5883c314f6073e7" providerId="LiveId" clId="{BB0B4DB0-5476-450C-8E2E-CE0128037FFC}" dt="2024-06-18T08:25:26.736" v="1893" actId="1036"/>
        <pc:sldMkLst>
          <pc:docMk/>
          <pc:sldMk cId="1390477025" sldId="382"/>
        </pc:sldMkLst>
        <pc:spChg chg="mod">
          <ac:chgData name="Lee Shuteng Chen" userId="f5883c314f6073e7" providerId="LiveId" clId="{BB0B4DB0-5476-450C-8E2E-CE0128037FFC}" dt="2024-06-18T08:25:18.565" v="1875"/>
          <ac:spMkLst>
            <pc:docMk/>
            <pc:sldMk cId="1390477025" sldId="382"/>
            <ac:spMk id="7170" creationId="{B0DC86C6-2B8A-DDC9-5B1B-F8F179EE6714}"/>
          </ac:spMkLst>
        </pc:spChg>
        <pc:graphicFrameChg chg="add mod">
          <ac:chgData name="Lee Shuteng Chen" userId="f5883c314f6073e7" providerId="LiveId" clId="{BB0B4DB0-5476-450C-8E2E-CE0128037FFC}" dt="2024-06-18T08:25:26.736" v="1893" actId="1036"/>
          <ac:graphicFrameMkLst>
            <pc:docMk/>
            <pc:sldMk cId="1390477025" sldId="382"/>
            <ac:graphicFrameMk id="4" creationId="{4580A52C-A60C-6909-9BC5-E202FE7BE5E9}"/>
          </ac:graphicFrameMkLst>
        </pc:graphicFrameChg>
        <pc:picChg chg="del">
          <ac:chgData name="Lee Shuteng Chen" userId="f5883c314f6073e7" providerId="LiveId" clId="{BB0B4DB0-5476-450C-8E2E-CE0128037FFC}" dt="2024-06-18T08:25:24.571" v="1876" actId="478"/>
          <ac:picMkLst>
            <pc:docMk/>
            <pc:sldMk cId="1390477025" sldId="382"/>
            <ac:picMk id="2" creationId="{AB1EA738-8B0A-6C29-578F-0704B8D13DAD}"/>
          </ac:picMkLst>
        </pc:picChg>
      </pc:sldChg>
      <pc:sldChg chg="addSp delSp modSp add mod">
        <pc:chgData name="Lee Shuteng Chen" userId="f5883c314f6073e7" providerId="LiveId" clId="{BB0B4DB0-5476-450C-8E2E-CE0128037FFC}" dt="2024-06-18T08:26:05.064" v="1939" actId="1035"/>
        <pc:sldMkLst>
          <pc:docMk/>
          <pc:sldMk cId="3644408401" sldId="383"/>
        </pc:sldMkLst>
        <pc:spChg chg="add del">
          <ac:chgData name="Lee Shuteng Chen" userId="f5883c314f6073e7" providerId="LiveId" clId="{BB0B4DB0-5476-450C-8E2E-CE0128037FFC}" dt="2024-06-18T08:25:50.420" v="1899" actId="22"/>
          <ac:spMkLst>
            <pc:docMk/>
            <pc:sldMk cId="3644408401" sldId="383"/>
            <ac:spMk id="5" creationId="{008E9FE7-B66D-4BB4-BA32-87FC1243BD80}"/>
          </ac:spMkLst>
        </pc:spChg>
        <pc:spChg chg="mod">
          <ac:chgData name="Lee Shuteng Chen" userId="f5883c314f6073e7" providerId="LiveId" clId="{BB0B4DB0-5476-450C-8E2E-CE0128037FFC}" dt="2024-06-18T08:25:36.690" v="1896"/>
          <ac:spMkLst>
            <pc:docMk/>
            <pc:sldMk cId="3644408401" sldId="383"/>
            <ac:spMk id="7170" creationId="{B0DC86C6-2B8A-DDC9-5B1B-F8F179EE6714}"/>
          </ac:spMkLst>
        </pc:spChg>
        <pc:graphicFrameChg chg="add del">
          <ac:chgData name="Lee Shuteng Chen" userId="f5883c314f6073e7" providerId="LiveId" clId="{BB0B4DB0-5476-450C-8E2E-CE0128037FFC}" dt="2024-06-18T08:25:57.930" v="1901" actId="478"/>
          <ac:graphicFrameMkLst>
            <pc:docMk/>
            <pc:sldMk cId="3644408401" sldId="383"/>
            <ac:graphicFrameMk id="4" creationId="{4580A52C-A60C-6909-9BC5-E202FE7BE5E9}"/>
          </ac:graphicFrameMkLst>
        </pc:graphicFrameChg>
        <pc:graphicFrameChg chg="add mod">
          <ac:chgData name="Lee Shuteng Chen" userId="f5883c314f6073e7" providerId="LiveId" clId="{BB0B4DB0-5476-450C-8E2E-CE0128037FFC}" dt="2024-06-18T08:26:05.064" v="1939" actId="1035"/>
          <ac:graphicFrameMkLst>
            <pc:docMk/>
            <pc:sldMk cId="3644408401" sldId="383"/>
            <ac:graphicFrameMk id="6" creationId="{5332CBF1-0912-E58A-8E3E-83F502B6B545}"/>
          </ac:graphicFrameMkLst>
        </pc:graphicFrameChg>
      </pc:sldChg>
      <pc:sldChg chg="addSp delSp modSp add mod">
        <pc:chgData name="Lee Shuteng Chen" userId="f5883c314f6073e7" providerId="LiveId" clId="{BB0B4DB0-5476-450C-8E2E-CE0128037FFC}" dt="2024-06-18T08:26:38.710" v="1971"/>
        <pc:sldMkLst>
          <pc:docMk/>
          <pc:sldMk cId="2487629489" sldId="384"/>
        </pc:sldMkLst>
        <pc:spChg chg="mod">
          <ac:chgData name="Lee Shuteng Chen" userId="f5883c314f6073e7" providerId="LiveId" clId="{BB0B4DB0-5476-450C-8E2E-CE0128037FFC}" dt="2024-06-18T08:26:38.710" v="1971"/>
          <ac:spMkLst>
            <pc:docMk/>
            <pc:sldMk cId="2487629489" sldId="384"/>
            <ac:spMk id="7170" creationId="{B0DC86C6-2B8A-DDC9-5B1B-F8F179EE6714}"/>
          </ac:spMkLst>
        </pc:spChg>
        <pc:graphicFrameChg chg="add mod">
          <ac:chgData name="Lee Shuteng Chen" userId="f5883c314f6073e7" providerId="LiveId" clId="{BB0B4DB0-5476-450C-8E2E-CE0128037FFC}" dt="2024-06-18T08:26:34.001" v="1970" actId="1035"/>
          <ac:graphicFrameMkLst>
            <pc:docMk/>
            <pc:sldMk cId="2487629489" sldId="384"/>
            <ac:graphicFrameMk id="2" creationId="{1B09F5DF-29A1-57EF-461E-C38DCB9BB8D8}"/>
          </ac:graphicFrameMkLst>
        </pc:graphicFrameChg>
        <pc:graphicFrameChg chg="del modGraphic">
          <ac:chgData name="Lee Shuteng Chen" userId="f5883c314f6073e7" providerId="LiveId" clId="{BB0B4DB0-5476-450C-8E2E-CE0128037FFC}" dt="2024-06-18T08:26:30.505" v="1946" actId="478"/>
          <ac:graphicFrameMkLst>
            <pc:docMk/>
            <pc:sldMk cId="2487629489" sldId="384"/>
            <ac:graphicFrameMk id="6" creationId="{5332CBF1-0912-E58A-8E3E-83F502B6B545}"/>
          </ac:graphicFrameMkLst>
        </pc:graphicFrameChg>
      </pc:sldChg>
      <pc:sldChg chg="addSp delSp modSp add mod">
        <pc:chgData name="Lee Shuteng Chen" userId="f5883c314f6073e7" providerId="LiveId" clId="{BB0B4DB0-5476-450C-8E2E-CE0128037FFC}" dt="2024-06-18T08:27:22.882" v="2002" actId="1036"/>
        <pc:sldMkLst>
          <pc:docMk/>
          <pc:sldMk cId="2335091319" sldId="385"/>
        </pc:sldMkLst>
        <pc:spChg chg="add del">
          <ac:chgData name="Lee Shuteng Chen" userId="f5883c314f6073e7" providerId="LiveId" clId="{BB0B4DB0-5476-450C-8E2E-CE0128037FFC}" dt="2024-06-18T08:26:56.622" v="1977" actId="22"/>
          <ac:spMkLst>
            <pc:docMk/>
            <pc:sldMk cId="2335091319" sldId="385"/>
            <ac:spMk id="5" creationId="{A6E8DA77-0C30-90D1-8DF2-8FB4F6686513}"/>
          </ac:spMkLst>
        </pc:spChg>
        <pc:spChg chg="mod">
          <ac:chgData name="Lee Shuteng Chen" userId="f5883c314f6073e7" providerId="LiveId" clId="{BB0B4DB0-5476-450C-8E2E-CE0128037FFC}" dt="2024-06-18T08:26:48.992" v="1974"/>
          <ac:spMkLst>
            <pc:docMk/>
            <pc:sldMk cId="2335091319" sldId="385"/>
            <ac:spMk id="7170" creationId="{B0DC86C6-2B8A-DDC9-5B1B-F8F179EE6714}"/>
          </ac:spMkLst>
        </pc:spChg>
        <pc:graphicFrameChg chg="add del modGraphic">
          <ac:chgData name="Lee Shuteng Chen" userId="f5883c314f6073e7" providerId="LiveId" clId="{BB0B4DB0-5476-450C-8E2E-CE0128037FFC}" dt="2024-06-18T08:27:19.982" v="1983" actId="478"/>
          <ac:graphicFrameMkLst>
            <pc:docMk/>
            <pc:sldMk cId="2335091319" sldId="385"/>
            <ac:graphicFrameMk id="2" creationId="{1B09F5DF-29A1-57EF-461E-C38DCB9BB8D8}"/>
          </ac:graphicFrameMkLst>
        </pc:graphicFrameChg>
        <pc:graphicFrameChg chg="add">
          <ac:chgData name="Lee Shuteng Chen" userId="f5883c314f6073e7" providerId="LiveId" clId="{BB0B4DB0-5476-450C-8E2E-CE0128037FFC}" dt="2024-06-18T08:27:00.830" v="1978"/>
          <ac:graphicFrameMkLst>
            <pc:docMk/>
            <pc:sldMk cId="2335091319" sldId="385"/>
            <ac:graphicFrameMk id="6" creationId="{4956E35C-6D8A-0F25-5AE6-0120ECA5AF2C}"/>
          </ac:graphicFrameMkLst>
        </pc:graphicFrameChg>
        <pc:graphicFrameChg chg="add">
          <ac:chgData name="Lee Shuteng Chen" userId="f5883c314f6073e7" providerId="LiveId" clId="{BB0B4DB0-5476-450C-8E2E-CE0128037FFC}" dt="2024-06-18T08:27:06.163" v="1979"/>
          <ac:graphicFrameMkLst>
            <pc:docMk/>
            <pc:sldMk cId="2335091319" sldId="385"/>
            <ac:graphicFrameMk id="7" creationId="{D6CE769D-F715-54D8-AADA-FDB0F0DFCA59}"/>
          </ac:graphicFrameMkLst>
        </pc:graphicFrameChg>
        <pc:graphicFrameChg chg="add mod">
          <ac:chgData name="Lee Shuteng Chen" userId="f5883c314f6073e7" providerId="LiveId" clId="{BB0B4DB0-5476-450C-8E2E-CE0128037FFC}" dt="2024-06-18T08:27:22.882" v="2002" actId="1036"/>
          <ac:graphicFrameMkLst>
            <pc:docMk/>
            <pc:sldMk cId="2335091319" sldId="385"/>
            <ac:graphicFrameMk id="8" creationId="{EF1E6B70-9FD5-2F82-CCB4-6C36EC9E4B02}"/>
          </ac:graphicFrameMkLst>
        </pc:graphicFrameChg>
      </pc:sldChg>
      <pc:sldChg chg="addSp delSp modSp add mod">
        <pc:chgData name="Lee Shuteng Chen" userId="f5883c314f6073e7" providerId="LiveId" clId="{BB0B4DB0-5476-450C-8E2E-CE0128037FFC}" dt="2024-06-18T08:28:07.580" v="2028" actId="1036"/>
        <pc:sldMkLst>
          <pc:docMk/>
          <pc:sldMk cId="1881548409" sldId="386"/>
        </pc:sldMkLst>
        <pc:spChg chg="mod">
          <ac:chgData name="Lee Shuteng Chen" userId="f5883c314f6073e7" providerId="LiveId" clId="{BB0B4DB0-5476-450C-8E2E-CE0128037FFC}" dt="2024-06-18T08:27:54.329" v="2007"/>
          <ac:spMkLst>
            <pc:docMk/>
            <pc:sldMk cId="1881548409" sldId="386"/>
            <ac:spMk id="7170" creationId="{B0DC86C6-2B8A-DDC9-5B1B-F8F179EE6714}"/>
          </ac:spMkLst>
        </pc:spChg>
        <pc:graphicFrameChg chg="add mod">
          <ac:chgData name="Lee Shuteng Chen" userId="f5883c314f6073e7" providerId="LiveId" clId="{BB0B4DB0-5476-450C-8E2E-CE0128037FFC}" dt="2024-06-18T08:28:07.580" v="2028" actId="1036"/>
          <ac:graphicFrameMkLst>
            <pc:docMk/>
            <pc:sldMk cId="1881548409" sldId="386"/>
            <ac:graphicFrameMk id="2" creationId="{14B8C808-DF88-74C9-70FA-73BE1A93FF2E}"/>
          </ac:graphicFrameMkLst>
        </pc:graphicFrameChg>
        <pc:graphicFrameChg chg="del">
          <ac:chgData name="Lee Shuteng Chen" userId="f5883c314f6073e7" providerId="LiveId" clId="{BB0B4DB0-5476-450C-8E2E-CE0128037FFC}" dt="2024-06-18T08:28:04.680" v="2008" actId="478"/>
          <ac:graphicFrameMkLst>
            <pc:docMk/>
            <pc:sldMk cId="1881548409" sldId="386"/>
            <ac:graphicFrameMk id="8" creationId="{EF1E6B70-9FD5-2F82-CCB4-6C36EC9E4B02}"/>
          </ac:graphicFrameMkLst>
        </pc:graphicFrameChg>
      </pc:sldChg>
      <pc:sldChg chg="add del">
        <pc:chgData name="Lee Shuteng Chen" userId="f5883c314f6073e7" providerId="LiveId" clId="{BB0B4DB0-5476-450C-8E2E-CE0128037FFC}" dt="2024-06-18T08:27:32.487" v="2005"/>
        <pc:sldMkLst>
          <pc:docMk/>
          <pc:sldMk cId="1968118513" sldId="386"/>
        </pc:sldMkLst>
      </pc:sldChg>
      <pc:sldChg chg="addSp delSp modSp add mod">
        <pc:chgData name="Lee Shuteng Chen" userId="f5883c314f6073e7" providerId="LiveId" clId="{BB0B4DB0-5476-450C-8E2E-CE0128037FFC}" dt="2024-06-18T08:29:19.139" v="2081" actId="20577"/>
        <pc:sldMkLst>
          <pc:docMk/>
          <pc:sldMk cId="120535166" sldId="387"/>
        </pc:sldMkLst>
        <pc:spChg chg="mod">
          <ac:chgData name="Lee Shuteng Chen" userId="f5883c314f6073e7" providerId="LiveId" clId="{BB0B4DB0-5476-450C-8E2E-CE0128037FFC}" dt="2024-06-18T08:28:16.659" v="2031"/>
          <ac:spMkLst>
            <pc:docMk/>
            <pc:sldMk cId="120535166" sldId="387"/>
            <ac:spMk id="7170" creationId="{B0DC86C6-2B8A-DDC9-5B1B-F8F179EE6714}"/>
          </ac:spMkLst>
        </pc:spChg>
        <pc:graphicFrameChg chg="del">
          <ac:chgData name="Lee Shuteng Chen" userId="f5883c314f6073e7" providerId="LiveId" clId="{BB0B4DB0-5476-450C-8E2E-CE0128037FFC}" dt="2024-06-18T08:28:23.829" v="2032" actId="478"/>
          <ac:graphicFrameMkLst>
            <pc:docMk/>
            <pc:sldMk cId="120535166" sldId="387"/>
            <ac:graphicFrameMk id="2" creationId="{14B8C808-DF88-74C9-70FA-73BE1A93FF2E}"/>
          </ac:graphicFrameMkLst>
        </pc:graphicFrameChg>
        <pc:graphicFrameChg chg="add">
          <ac:chgData name="Lee Shuteng Chen" userId="f5883c314f6073e7" providerId="LiveId" clId="{BB0B4DB0-5476-450C-8E2E-CE0128037FFC}" dt="2024-06-18T08:28:24.120" v="2033"/>
          <ac:graphicFrameMkLst>
            <pc:docMk/>
            <pc:sldMk cId="120535166" sldId="387"/>
            <ac:graphicFrameMk id="4" creationId="{8701E1F3-7976-BEF9-C25B-042F2E5E7C2A}"/>
          </ac:graphicFrameMkLst>
        </pc:graphicFrameChg>
        <pc:graphicFrameChg chg="add mod modGraphic">
          <ac:chgData name="Lee Shuteng Chen" userId="f5883c314f6073e7" providerId="LiveId" clId="{BB0B4DB0-5476-450C-8E2E-CE0128037FFC}" dt="2024-06-18T08:29:19.139" v="2081" actId="20577"/>
          <ac:graphicFrameMkLst>
            <pc:docMk/>
            <pc:sldMk cId="120535166" sldId="387"/>
            <ac:graphicFrameMk id="5" creationId="{68A9D4A9-76BA-2AEA-E276-F1FC73435890}"/>
          </ac:graphicFrameMkLst>
        </pc:graphicFrameChg>
      </pc:sldChg>
      <pc:sldChg chg="addSp delSp modSp add mod">
        <pc:chgData name="Lee Shuteng Chen" userId="f5883c314f6073e7" providerId="LiveId" clId="{BB0B4DB0-5476-450C-8E2E-CE0128037FFC}" dt="2024-06-18T08:29:48.578" v="2106" actId="1035"/>
        <pc:sldMkLst>
          <pc:docMk/>
          <pc:sldMk cId="2802907507" sldId="388"/>
        </pc:sldMkLst>
        <pc:spChg chg="mod">
          <ac:chgData name="Lee Shuteng Chen" userId="f5883c314f6073e7" providerId="LiveId" clId="{BB0B4DB0-5476-450C-8E2E-CE0128037FFC}" dt="2024-06-18T08:29:37.335" v="2083"/>
          <ac:spMkLst>
            <pc:docMk/>
            <pc:sldMk cId="2802907507" sldId="388"/>
            <ac:spMk id="7170" creationId="{B0DC86C6-2B8A-DDC9-5B1B-F8F179EE6714}"/>
          </ac:spMkLst>
        </pc:spChg>
        <pc:graphicFrameChg chg="add mod">
          <ac:chgData name="Lee Shuteng Chen" userId="f5883c314f6073e7" providerId="LiveId" clId="{BB0B4DB0-5476-450C-8E2E-CE0128037FFC}" dt="2024-06-18T08:29:48.578" v="2106" actId="1035"/>
          <ac:graphicFrameMkLst>
            <pc:docMk/>
            <pc:sldMk cId="2802907507" sldId="388"/>
            <ac:graphicFrameMk id="2" creationId="{013ECD95-71A0-368D-FD96-F154A0E26C52}"/>
          </ac:graphicFrameMkLst>
        </pc:graphicFrameChg>
        <pc:graphicFrameChg chg="del">
          <ac:chgData name="Lee Shuteng Chen" userId="f5883c314f6073e7" providerId="LiveId" clId="{BB0B4DB0-5476-450C-8E2E-CE0128037FFC}" dt="2024-06-18T08:29:41.399" v="2084" actId="478"/>
          <ac:graphicFrameMkLst>
            <pc:docMk/>
            <pc:sldMk cId="2802907507" sldId="388"/>
            <ac:graphicFrameMk id="5" creationId="{68A9D4A9-76BA-2AEA-E276-F1FC73435890}"/>
          </ac:graphicFrameMkLst>
        </pc:graphicFrameChg>
      </pc:sldChg>
      <pc:sldChg chg="addSp delSp modSp add mod">
        <pc:chgData name="Lee Shuteng Chen" userId="f5883c314f6073e7" providerId="LiveId" clId="{BB0B4DB0-5476-450C-8E2E-CE0128037FFC}" dt="2024-06-18T08:30:11.079" v="2113" actId="14100"/>
        <pc:sldMkLst>
          <pc:docMk/>
          <pc:sldMk cId="2301017958" sldId="389"/>
        </pc:sldMkLst>
        <pc:spChg chg="mod">
          <ac:chgData name="Lee Shuteng Chen" userId="f5883c314f6073e7" providerId="LiveId" clId="{BB0B4DB0-5476-450C-8E2E-CE0128037FFC}" dt="2024-06-18T08:29:59.504" v="2109"/>
          <ac:spMkLst>
            <pc:docMk/>
            <pc:sldMk cId="2301017958" sldId="389"/>
            <ac:spMk id="7170" creationId="{B0DC86C6-2B8A-DDC9-5B1B-F8F179EE6714}"/>
          </ac:spMkLst>
        </pc:spChg>
        <pc:graphicFrameChg chg="del">
          <ac:chgData name="Lee Shuteng Chen" userId="f5883c314f6073e7" providerId="LiveId" clId="{BB0B4DB0-5476-450C-8E2E-CE0128037FFC}" dt="2024-06-18T08:30:05.179" v="2110" actId="478"/>
          <ac:graphicFrameMkLst>
            <pc:docMk/>
            <pc:sldMk cId="2301017958" sldId="389"/>
            <ac:graphicFrameMk id="2" creationId="{013ECD95-71A0-368D-FD96-F154A0E26C52}"/>
          </ac:graphicFrameMkLst>
        </pc:graphicFrameChg>
        <pc:picChg chg="add mod">
          <ac:chgData name="Lee Shuteng Chen" userId="f5883c314f6073e7" providerId="LiveId" clId="{BB0B4DB0-5476-450C-8E2E-CE0128037FFC}" dt="2024-06-18T08:30:11.079" v="2113" actId="14100"/>
          <ac:picMkLst>
            <pc:docMk/>
            <pc:sldMk cId="2301017958" sldId="389"/>
            <ac:picMk id="4" creationId="{471B3588-C832-B71B-4378-F147BD59911C}"/>
          </ac:picMkLst>
        </pc:picChg>
      </pc:sldChg>
      <pc:sldChg chg="addSp delSp modSp add mod">
        <pc:chgData name="Lee Shuteng Chen" userId="f5883c314f6073e7" providerId="LiveId" clId="{BB0B4DB0-5476-450C-8E2E-CE0128037FFC}" dt="2024-06-18T08:30:47.439" v="2123" actId="14100"/>
        <pc:sldMkLst>
          <pc:docMk/>
          <pc:sldMk cId="1412928218" sldId="390"/>
        </pc:sldMkLst>
        <pc:spChg chg="mod">
          <ac:chgData name="Lee Shuteng Chen" userId="f5883c314f6073e7" providerId="LiveId" clId="{BB0B4DB0-5476-450C-8E2E-CE0128037FFC}" dt="2024-06-18T08:30:25.419" v="2116"/>
          <ac:spMkLst>
            <pc:docMk/>
            <pc:sldMk cId="1412928218" sldId="390"/>
            <ac:spMk id="7170" creationId="{B0DC86C6-2B8A-DDC9-5B1B-F8F179EE6714}"/>
          </ac:spMkLst>
        </pc:spChg>
        <pc:picChg chg="add mod">
          <ac:chgData name="Lee Shuteng Chen" userId="f5883c314f6073e7" providerId="LiveId" clId="{BB0B4DB0-5476-450C-8E2E-CE0128037FFC}" dt="2024-06-18T08:30:47.439" v="2123" actId="14100"/>
          <ac:picMkLst>
            <pc:docMk/>
            <pc:sldMk cId="1412928218" sldId="390"/>
            <ac:picMk id="2" creationId="{E197BAAB-86A8-B096-9044-43CAB118B3AD}"/>
          </ac:picMkLst>
        </pc:picChg>
        <pc:picChg chg="del">
          <ac:chgData name="Lee Shuteng Chen" userId="f5883c314f6073e7" providerId="LiveId" clId="{BB0B4DB0-5476-450C-8E2E-CE0128037FFC}" dt="2024-06-18T08:30:31.069" v="2117" actId="478"/>
          <ac:picMkLst>
            <pc:docMk/>
            <pc:sldMk cId="1412928218" sldId="390"/>
            <ac:picMk id="4" creationId="{471B3588-C832-B71B-4378-F147BD59911C}"/>
          </ac:picMkLst>
        </pc:picChg>
      </pc:sldChg>
      <pc:sldChg chg="modSp add mod">
        <pc:chgData name="Lee Shuteng Chen" userId="f5883c314f6073e7" providerId="LiveId" clId="{BB0B4DB0-5476-450C-8E2E-CE0128037FFC}" dt="2024-06-19T06:15:55.108" v="4254" actId="20577"/>
        <pc:sldMkLst>
          <pc:docMk/>
          <pc:sldMk cId="2414242991" sldId="391"/>
        </pc:sldMkLst>
        <pc:spChg chg="mod">
          <ac:chgData name="Lee Shuteng Chen" userId="f5883c314f6073e7" providerId="LiveId" clId="{BB0B4DB0-5476-450C-8E2E-CE0128037FFC}" dt="2024-06-18T08:33:07.800" v="2125"/>
          <ac:spMkLst>
            <pc:docMk/>
            <pc:sldMk cId="2414242991" sldId="391"/>
            <ac:spMk id="7170" creationId="{B0DC86C6-2B8A-DDC9-5B1B-F8F179EE6714}"/>
          </ac:spMkLst>
        </pc:spChg>
        <pc:spChg chg="mod">
          <ac:chgData name="Lee Shuteng Chen" userId="f5883c314f6073e7" providerId="LiveId" clId="{BB0B4DB0-5476-450C-8E2E-CE0128037FFC}" dt="2024-06-19T06:15:55.108" v="4254" actId="20577"/>
          <ac:spMkLst>
            <pc:docMk/>
            <pc:sldMk cId="2414242991" sldId="391"/>
            <ac:spMk id="7171" creationId="{35FFA262-DBF5-BF50-1A7A-4D6E1ABED74E}"/>
          </ac:spMkLst>
        </pc:spChg>
      </pc:sldChg>
      <pc:sldChg chg="addSp delSp modSp add mod">
        <pc:chgData name="Lee Shuteng Chen" userId="f5883c314f6073e7" providerId="LiveId" clId="{BB0B4DB0-5476-450C-8E2E-CE0128037FFC}" dt="2024-06-18T08:33:51.691" v="2139" actId="14100"/>
        <pc:sldMkLst>
          <pc:docMk/>
          <pc:sldMk cId="2322304276" sldId="392"/>
        </pc:sldMkLst>
        <pc:spChg chg="mod">
          <ac:chgData name="Lee Shuteng Chen" userId="f5883c314f6073e7" providerId="LiveId" clId="{BB0B4DB0-5476-450C-8E2E-CE0128037FFC}" dt="2024-06-18T08:33:42.792" v="2135"/>
          <ac:spMkLst>
            <pc:docMk/>
            <pc:sldMk cId="2322304276" sldId="392"/>
            <ac:spMk id="7170" creationId="{B0DC86C6-2B8A-DDC9-5B1B-F8F179EE6714}"/>
          </ac:spMkLst>
        </pc:spChg>
        <pc:picChg chg="del">
          <ac:chgData name="Lee Shuteng Chen" userId="f5883c314f6073e7" providerId="LiveId" clId="{BB0B4DB0-5476-450C-8E2E-CE0128037FFC}" dt="2024-06-18T08:33:47.058" v="2136" actId="478"/>
          <ac:picMkLst>
            <pc:docMk/>
            <pc:sldMk cId="2322304276" sldId="392"/>
            <ac:picMk id="2" creationId="{E197BAAB-86A8-B096-9044-43CAB118B3AD}"/>
          </ac:picMkLst>
        </pc:picChg>
        <pc:picChg chg="add mod">
          <ac:chgData name="Lee Shuteng Chen" userId="f5883c314f6073e7" providerId="LiveId" clId="{BB0B4DB0-5476-450C-8E2E-CE0128037FFC}" dt="2024-06-18T08:33:51.691" v="2139" actId="14100"/>
          <ac:picMkLst>
            <pc:docMk/>
            <pc:sldMk cId="2322304276" sldId="392"/>
            <ac:picMk id="4" creationId="{642A0CDC-CD6D-8268-99F5-95F6EA9DA0EE}"/>
          </ac:picMkLst>
        </pc:picChg>
      </pc:sldChg>
      <pc:sldChg chg="addSp delSp modSp add mod">
        <pc:chgData name="Lee Shuteng Chen" userId="f5883c314f6073e7" providerId="LiveId" clId="{BB0B4DB0-5476-450C-8E2E-CE0128037FFC}" dt="2024-06-18T08:34:16.508" v="2146" actId="14100"/>
        <pc:sldMkLst>
          <pc:docMk/>
          <pc:sldMk cId="2507935343" sldId="393"/>
        </pc:sldMkLst>
        <pc:spChg chg="mod">
          <ac:chgData name="Lee Shuteng Chen" userId="f5883c314f6073e7" providerId="LiveId" clId="{BB0B4DB0-5476-450C-8E2E-CE0128037FFC}" dt="2024-06-18T08:34:07.510" v="2142"/>
          <ac:spMkLst>
            <pc:docMk/>
            <pc:sldMk cId="2507935343" sldId="393"/>
            <ac:spMk id="7170" creationId="{B0DC86C6-2B8A-DDC9-5B1B-F8F179EE6714}"/>
          </ac:spMkLst>
        </pc:spChg>
        <pc:picChg chg="add mod">
          <ac:chgData name="Lee Shuteng Chen" userId="f5883c314f6073e7" providerId="LiveId" clId="{BB0B4DB0-5476-450C-8E2E-CE0128037FFC}" dt="2024-06-18T08:34:16.508" v="2146" actId="14100"/>
          <ac:picMkLst>
            <pc:docMk/>
            <pc:sldMk cId="2507935343" sldId="393"/>
            <ac:picMk id="2" creationId="{FAB91F05-3636-0982-3583-AA0550EC9DDB}"/>
          </ac:picMkLst>
        </pc:picChg>
        <pc:picChg chg="del">
          <ac:chgData name="Lee Shuteng Chen" userId="f5883c314f6073e7" providerId="LiveId" clId="{BB0B4DB0-5476-450C-8E2E-CE0128037FFC}" dt="2024-06-18T08:34:11.962" v="2143" actId="478"/>
          <ac:picMkLst>
            <pc:docMk/>
            <pc:sldMk cId="2507935343" sldId="393"/>
            <ac:picMk id="4" creationId="{642A0CDC-CD6D-8268-99F5-95F6EA9DA0EE}"/>
          </ac:picMkLst>
        </pc:picChg>
      </pc:sldChg>
      <pc:sldChg chg="addSp delSp modSp add mod">
        <pc:chgData name="Lee Shuteng Chen" userId="f5883c314f6073e7" providerId="LiveId" clId="{BB0B4DB0-5476-450C-8E2E-CE0128037FFC}" dt="2024-06-18T08:34:33.619" v="2151"/>
        <pc:sldMkLst>
          <pc:docMk/>
          <pc:sldMk cId="4102845893" sldId="394"/>
        </pc:sldMkLst>
        <pc:spChg chg="mod">
          <ac:chgData name="Lee Shuteng Chen" userId="f5883c314f6073e7" providerId="LiveId" clId="{BB0B4DB0-5476-450C-8E2E-CE0128037FFC}" dt="2024-06-18T08:34:26.643" v="2149"/>
          <ac:spMkLst>
            <pc:docMk/>
            <pc:sldMk cId="4102845893" sldId="394"/>
            <ac:spMk id="7170" creationId="{B0DC86C6-2B8A-DDC9-5B1B-F8F179EE6714}"/>
          </ac:spMkLst>
        </pc:spChg>
        <pc:graphicFrameChg chg="add mod">
          <ac:chgData name="Lee Shuteng Chen" userId="f5883c314f6073e7" providerId="LiveId" clId="{BB0B4DB0-5476-450C-8E2E-CE0128037FFC}" dt="2024-06-18T08:34:33.619" v="2151"/>
          <ac:graphicFrameMkLst>
            <pc:docMk/>
            <pc:sldMk cId="4102845893" sldId="394"/>
            <ac:graphicFrameMk id="4" creationId="{8126434C-944C-AFC2-109D-03DBD2024344}"/>
          </ac:graphicFrameMkLst>
        </pc:graphicFrameChg>
        <pc:picChg chg="del">
          <ac:chgData name="Lee Shuteng Chen" userId="f5883c314f6073e7" providerId="LiveId" clId="{BB0B4DB0-5476-450C-8E2E-CE0128037FFC}" dt="2024-06-18T08:34:28.148" v="2150" actId="478"/>
          <ac:picMkLst>
            <pc:docMk/>
            <pc:sldMk cId="4102845893" sldId="394"/>
            <ac:picMk id="2" creationId="{FAB91F05-3636-0982-3583-AA0550EC9DDB}"/>
          </ac:picMkLst>
        </pc:picChg>
      </pc:sldChg>
      <pc:sldChg chg="modSp add mod">
        <pc:chgData name="Lee Shuteng Chen" userId="f5883c314f6073e7" providerId="LiveId" clId="{BB0B4DB0-5476-450C-8E2E-CE0128037FFC}" dt="2024-06-18T08:50:14.715" v="2300" actId="20577"/>
        <pc:sldMkLst>
          <pc:docMk/>
          <pc:sldMk cId="1724787703" sldId="395"/>
        </pc:sldMkLst>
        <pc:spChg chg="mod">
          <ac:chgData name="Lee Shuteng Chen" userId="f5883c314f6073e7" providerId="LiveId" clId="{BB0B4DB0-5476-450C-8E2E-CE0128037FFC}" dt="2024-06-18T08:49:57.569" v="2297" actId="20577"/>
          <ac:spMkLst>
            <pc:docMk/>
            <pc:sldMk cId="1724787703" sldId="395"/>
            <ac:spMk id="7170" creationId="{B0DC86C6-2B8A-DDC9-5B1B-F8F179EE6714}"/>
          </ac:spMkLst>
        </pc:spChg>
        <pc:spChg chg="mod">
          <ac:chgData name="Lee Shuteng Chen" userId="f5883c314f6073e7" providerId="LiveId" clId="{BB0B4DB0-5476-450C-8E2E-CE0128037FFC}" dt="2024-06-18T08:50:14.715" v="2300" actId="20577"/>
          <ac:spMkLst>
            <pc:docMk/>
            <pc:sldMk cId="1724787703" sldId="395"/>
            <ac:spMk id="7171" creationId="{35FFA262-DBF5-BF50-1A7A-4D6E1ABED74E}"/>
          </ac:spMkLst>
        </pc:spChg>
      </pc:sldChg>
      <pc:sldChg chg="modSp add mod">
        <pc:chgData name="Lee Shuteng Chen" userId="f5883c314f6073e7" providerId="LiveId" clId="{BB0B4DB0-5476-450C-8E2E-CE0128037FFC}" dt="2024-06-18T09:02:44.904" v="2529" actId="20577"/>
        <pc:sldMkLst>
          <pc:docMk/>
          <pc:sldMk cId="3616613610" sldId="396"/>
        </pc:sldMkLst>
        <pc:spChg chg="mod">
          <ac:chgData name="Lee Shuteng Chen" userId="f5883c314f6073e7" providerId="LiveId" clId="{BB0B4DB0-5476-450C-8E2E-CE0128037FFC}" dt="2024-06-18T09:01:37.272" v="2451" actId="20577"/>
          <ac:spMkLst>
            <pc:docMk/>
            <pc:sldMk cId="3616613610" sldId="396"/>
            <ac:spMk id="7170" creationId="{B0DC86C6-2B8A-DDC9-5B1B-F8F179EE6714}"/>
          </ac:spMkLst>
        </pc:spChg>
        <pc:spChg chg="mod">
          <ac:chgData name="Lee Shuteng Chen" userId="f5883c314f6073e7" providerId="LiveId" clId="{BB0B4DB0-5476-450C-8E2E-CE0128037FFC}" dt="2024-06-18T09:02:44.904" v="2529" actId="20577"/>
          <ac:spMkLst>
            <pc:docMk/>
            <pc:sldMk cId="3616613610" sldId="396"/>
            <ac:spMk id="7171" creationId="{35FFA262-DBF5-BF50-1A7A-4D6E1ABED74E}"/>
          </ac:spMkLst>
        </pc:spChg>
      </pc:sldChg>
      <pc:sldChg chg="add del">
        <pc:chgData name="Lee Shuteng Chen" userId="f5883c314f6073e7" providerId="LiveId" clId="{BB0B4DB0-5476-450C-8E2E-CE0128037FFC}" dt="2024-06-18T08:59:07.236" v="2427"/>
        <pc:sldMkLst>
          <pc:docMk/>
          <pc:sldMk cId="1072353850" sldId="397"/>
        </pc:sldMkLst>
      </pc:sldChg>
      <pc:sldChg chg="modSp add mod">
        <pc:chgData name="Lee Shuteng Chen" userId="f5883c314f6073e7" providerId="LiveId" clId="{BB0B4DB0-5476-450C-8E2E-CE0128037FFC}" dt="2024-06-18T09:15:05.411" v="3116" actId="20577"/>
        <pc:sldMkLst>
          <pc:docMk/>
          <pc:sldMk cId="2525823389" sldId="397"/>
        </pc:sldMkLst>
        <pc:spChg chg="mod">
          <ac:chgData name="Lee Shuteng Chen" userId="f5883c314f6073e7" providerId="LiveId" clId="{BB0B4DB0-5476-450C-8E2E-CE0128037FFC}" dt="2024-06-18T09:02:40.921" v="2527" actId="20577"/>
          <ac:spMkLst>
            <pc:docMk/>
            <pc:sldMk cId="2525823389" sldId="397"/>
            <ac:spMk id="7170" creationId="{B0DC86C6-2B8A-DDC9-5B1B-F8F179EE6714}"/>
          </ac:spMkLst>
        </pc:spChg>
        <pc:spChg chg="mod">
          <ac:chgData name="Lee Shuteng Chen" userId="f5883c314f6073e7" providerId="LiveId" clId="{BB0B4DB0-5476-450C-8E2E-CE0128037FFC}" dt="2024-06-18T09:15:05.411" v="3116" actId="20577"/>
          <ac:spMkLst>
            <pc:docMk/>
            <pc:sldMk cId="2525823389" sldId="397"/>
            <ac:spMk id="7171" creationId="{35FFA262-DBF5-BF50-1A7A-4D6E1ABED74E}"/>
          </ac:spMkLst>
        </pc:spChg>
      </pc:sldChg>
      <pc:sldChg chg="modSp add mod">
        <pc:chgData name="Lee Shuteng Chen" userId="f5883c314f6073e7" providerId="LiveId" clId="{BB0B4DB0-5476-450C-8E2E-CE0128037FFC}" dt="2024-06-18T09:13:32.259" v="3024" actId="255"/>
        <pc:sldMkLst>
          <pc:docMk/>
          <pc:sldMk cId="990584671" sldId="398"/>
        </pc:sldMkLst>
        <pc:spChg chg="mod">
          <ac:chgData name="Lee Shuteng Chen" userId="f5883c314f6073e7" providerId="LiveId" clId="{BB0B4DB0-5476-450C-8E2E-CE0128037FFC}" dt="2024-06-18T09:10:48.870" v="2836" actId="20577"/>
          <ac:spMkLst>
            <pc:docMk/>
            <pc:sldMk cId="990584671" sldId="398"/>
            <ac:spMk id="7170" creationId="{B0DC86C6-2B8A-DDC9-5B1B-F8F179EE6714}"/>
          </ac:spMkLst>
        </pc:spChg>
        <pc:spChg chg="mod">
          <ac:chgData name="Lee Shuteng Chen" userId="f5883c314f6073e7" providerId="LiveId" clId="{BB0B4DB0-5476-450C-8E2E-CE0128037FFC}" dt="2024-06-18T09:13:32.259" v="3024" actId="255"/>
          <ac:spMkLst>
            <pc:docMk/>
            <pc:sldMk cId="990584671" sldId="398"/>
            <ac:spMk id="7171" creationId="{35FFA262-DBF5-BF50-1A7A-4D6E1ABED74E}"/>
          </ac:spMkLst>
        </pc:spChg>
      </pc:sldChg>
      <pc:sldChg chg="modSp add mod ord">
        <pc:chgData name="Lee Shuteng Chen" userId="f5883c314f6073e7" providerId="LiveId" clId="{BB0B4DB0-5476-450C-8E2E-CE0128037FFC}" dt="2024-06-18T09:21:45.747" v="3319"/>
        <pc:sldMkLst>
          <pc:docMk/>
          <pc:sldMk cId="1880653798" sldId="399"/>
        </pc:sldMkLst>
        <pc:spChg chg="mod">
          <ac:chgData name="Lee Shuteng Chen" userId="f5883c314f6073e7" providerId="LiveId" clId="{BB0B4DB0-5476-450C-8E2E-CE0128037FFC}" dt="2024-06-18T09:17:00.968" v="3142" actId="20577"/>
          <ac:spMkLst>
            <pc:docMk/>
            <pc:sldMk cId="1880653798" sldId="399"/>
            <ac:spMk id="7170" creationId="{B0DC86C6-2B8A-DDC9-5B1B-F8F179EE6714}"/>
          </ac:spMkLst>
        </pc:spChg>
        <pc:spChg chg="mod">
          <ac:chgData name="Lee Shuteng Chen" userId="f5883c314f6073e7" providerId="LiveId" clId="{BB0B4DB0-5476-450C-8E2E-CE0128037FFC}" dt="2024-06-18T09:18:05.958" v="3315" actId="6549"/>
          <ac:spMkLst>
            <pc:docMk/>
            <pc:sldMk cId="1880653798" sldId="399"/>
            <ac:spMk id="7171" creationId="{35FFA262-DBF5-BF50-1A7A-4D6E1ABED74E}"/>
          </ac:spMkLst>
        </pc:spChg>
      </pc:sldChg>
      <pc:sldChg chg="modSp add mod">
        <pc:chgData name="Lee Shuteng Chen" userId="f5883c314f6073e7" providerId="LiveId" clId="{BB0B4DB0-5476-450C-8E2E-CE0128037FFC}" dt="2024-06-19T06:23:51.843" v="4628" actId="20577"/>
        <pc:sldMkLst>
          <pc:docMk/>
          <pc:sldMk cId="1285029594" sldId="400"/>
        </pc:sldMkLst>
        <pc:spChg chg="mod">
          <ac:chgData name="Lee Shuteng Chen" userId="f5883c314f6073e7" providerId="LiveId" clId="{BB0B4DB0-5476-450C-8E2E-CE0128037FFC}" dt="2024-06-18T09:25:50.886" v="3486" actId="20577"/>
          <ac:spMkLst>
            <pc:docMk/>
            <pc:sldMk cId="1285029594" sldId="400"/>
            <ac:spMk id="7170" creationId="{B0DC86C6-2B8A-DDC9-5B1B-F8F179EE6714}"/>
          </ac:spMkLst>
        </pc:spChg>
        <pc:spChg chg="mod">
          <ac:chgData name="Lee Shuteng Chen" userId="f5883c314f6073e7" providerId="LiveId" clId="{BB0B4DB0-5476-450C-8E2E-CE0128037FFC}" dt="2024-06-19T06:23:51.843" v="4628" actId="20577"/>
          <ac:spMkLst>
            <pc:docMk/>
            <pc:sldMk cId="1285029594" sldId="400"/>
            <ac:spMk id="7171" creationId="{35FFA262-DBF5-BF50-1A7A-4D6E1ABED74E}"/>
          </ac:spMkLst>
        </pc:spChg>
      </pc:sldChg>
      <pc:sldChg chg="addSp delSp modSp add mod">
        <pc:chgData name="Lee Shuteng Chen" userId="f5883c314f6073e7" providerId="LiveId" clId="{BB0B4DB0-5476-450C-8E2E-CE0128037FFC}" dt="2024-06-18T09:25:43.609" v="3479" actId="20577"/>
        <pc:sldMkLst>
          <pc:docMk/>
          <pc:sldMk cId="3508746957" sldId="401"/>
        </pc:sldMkLst>
        <pc:spChg chg="mod">
          <ac:chgData name="Lee Shuteng Chen" userId="f5883c314f6073e7" providerId="LiveId" clId="{BB0B4DB0-5476-450C-8E2E-CE0128037FFC}" dt="2024-06-18T09:25:43.609" v="3479" actId="20577"/>
          <ac:spMkLst>
            <pc:docMk/>
            <pc:sldMk cId="3508746957" sldId="401"/>
            <ac:spMk id="7170" creationId="{B0DC86C6-2B8A-DDC9-5B1B-F8F179EE6714}"/>
          </ac:spMkLst>
        </pc:spChg>
        <pc:graphicFrameChg chg="del modGraphic">
          <ac:chgData name="Lee Shuteng Chen" userId="f5883c314f6073e7" providerId="LiveId" clId="{BB0B4DB0-5476-450C-8E2E-CE0128037FFC}" dt="2024-06-18T09:24:25.661" v="3460" actId="478"/>
          <ac:graphicFrameMkLst>
            <pc:docMk/>
            <pc:sldMk cId="3508746957" sldId="401"/>
            <ac:graphicFrameMk id="4" creationId="{8126434C-944C-AFC2-109D-03DBD2024344}"/>
          </ac:graphicFrameMkLst>
        </pc:graphicFrameChg>
        <pc:picChg chg="add mod">
          <ac:chgData name="Lee Shuteng Chen" userId="f5883c314f6073e7" providerId="LiveId" clId="{BB0B4DB0-5476-450C-8E2E-CE0128037FFC}" dt="2024-06-18T09:24:26.148" v="3461"/>
          <ac:picMkLst>
            <pc:docMk/>
            <pc:sldMk cId="3508746957" sldId="401"/>
            <ac:picMk id="2" creationId="{98D0908E-1DE4-E524-52CF-A8695DE31F5A}"/>
          </ac:picMkLst>
        </pc:picChg>
      </pc:sldChg>
      <pc:sldChg chg="modSp add mod">
        <pc:chgData name="Lee Shuteng Chen" userId="f5883c314f6073e7" providerId="LiveId" clId="{BB0B4DB0-5476-450C-8E2E-CE0128037FFC}" dt="2024-06-18T09:25:37.386" v="3476" actId="20577"/>
        <pc:sldMkLst>
          <pc:docMk/>
          <pc:sldMk cId="1727450009" sldId="402"/>
        </pc:sldMkLst>
        <pc:spChg chg="mod">
          <ac:chgData name="Lee Shuteng Chen" userId="f5883c314f6073e7" providerId="LiveId" clId="{BB0B4DB0-5476-450C-8E2E-CE0128037FFC}" dt="2024-06-18T09:25:37.386" v="3476" actId="20577"/>
          <ac:spMkLst>
            <pc:docMk/>
            <pc:sldMk cId="1727450009" sldId="402"/>
            <ac:spMk id="7170" creationId="{B0DC86C6-2B8A-DDC9-5B1B-F8F179EE6714}"/>
          </ac:spMkLst>
        </pc:spChg>
        <pc:spChg chg="mod">
          <ac:chgData name="Lee Shuteng Chen" userId="f5883c314f6073e7" providerId="LiveId" clId="{BB0B4DB0-5476-450C-8E2E-CE0128037FFC}" dt="2024-06-18T09:25:14.827" v="3467"/>
          <ac:spMkLst>
            <pc:docMk/>
            <pc:sldMk cId="1727450009" sldId="402"/>
            <ac:spMk id="7171" creationId="{35FFA262-DBF5-BF50-1A7A-4D6E1ABED74E}"/>
          </ac:spMkLst>
        </pc:spChg>
      </pc:sldChg>
      <pc:sldChg chg="add del">
        <pc:chgData name="Lee Shuteng Chen" userId="f5883c314f6073e7" providerId="LiveId" clId="{BB0B4DB0-5476-450C-8E2E-CE0128037FFC}" dt="2024-06-18T09:25:03.471" v="3464" actId="47"/>
        <pc:sldMkLst>
          <pc:docMk/>
          <pc:sldMk cId="1767901011" sldId="40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425C2-84D6-4DE5-970E-43CAC70A783A}" type="datetimeFigureOut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4D28E-FF69-48CF-A4A4-6DA237E89C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2640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66F5A-22F0-43A8-93BE-618108883628}" type="datetimeFigureOut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3DFBE-CB0E-4E46-8EC9-5A28EC225F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8849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3D2B-1842-4FB3-ABA7-946B141EC27B}" type="datetime1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8441D-45F4-4327-A19E-6EB82911E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71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53A4-AADB-4E50-BA84-72EC46A0BBEE}" type="datetime1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8441D-45F4-4327-A19E-6EB82911E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21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350E-CFE2-4CCA-B7FC-019194EF0279}" type="datetime1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8441D-45F4-4327-A19E-6EB82911E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8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288E-561B-4AA3-B12D-B55815914086}" type="datetime1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8441D-45F4-4327-A19E-6EB82911E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49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763A-A8E2-4DBF-852F-AB6929AD15CC}" type="datetime1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8441D-45F4-4327-A19E-6EB82911E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24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5FC2-20ED-46C0-BDA6-CE7558ACDE25}" type="datetime1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8441D-45F4-4327-A19E-6EB82911E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22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03384-22DD-479F-A69C-896F9B31527F}" type="datetime1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8441D-45F4-4327-A19E-6EB82911E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87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BA62-DEF9-4A8C-84D7-5D32547D19AA}" type="datetime1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8441D-45F4-4327-A19E-6EB82911E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78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C59F-85E3-4829-8638-D30EAEF93C49}" type="datetime1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8441D-45F4-4327-A19E-6EB82911E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2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9FA9A-26F2-42CB-839C-BF716DA0F30F}" type="datetime1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8441D-45F4-4327-A19E-6EB82911E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69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7A6E-8423-444A-8A54-3689B019E993}" type="datetime1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8441D-45F4-4327-A19E-6EB82911E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36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071FC-DBCD-4630-A4D3-4182A6A4099F}" type="datetime1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8441D-45F4-4327-A19E-6EB82911E51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92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CE576F-C863-75B1-D5B2-34F245EDF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HW4</a:t>
            </a: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：</a:t>
            </a:r>
            <a:r>
              <a:rPr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LINE AI BOT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7EC735A-77BC-DCE3-BA46-2B29178171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C7C78F-3E1B-C3B4-9FB9-45FA540F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8441D-45F4-4327-A19E-6EB82911E51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77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7260"/>
            <a:ext cx="10875264" cy="4769090"/>
          </a:xfrm>
        </p:spPr>
        <p:txBody>
          <a:bodyPr>
            <a:noAutofit/>
          </a:bodyPr>
          <a:lstStyle/>
          <a:p>
            <a:r>
              <a:rPr lang="en-US" altLang="zh-TW" b="0" i="0" dirty="0">
                <a:effectLst/>
                <a:latin typeface="+mn-ea"/>
              </a:rPr>
              <a:t>(</a:t>
            </a:r>
            <a:r>
              <a:rPr lang="en-US" altLang="zh-TW" dirty="0">
                <a:latin typeface="+mn-ea"/>
              </a:rPr>
              <a:t>8</a:t>
            </a:r>
            <a:r>
              <a:rPr lang="en-US" altLang="zh-TW" b="0" i="0" dirty="0">
                <a:effectLst/>
                <a:latin typeface="+mn-ea"/>
              </a:rPr>
              <a:t>0%) </a:t>
            </a:r>
            <a:r>
              <a:rPr lang="en-US" altLang="zh-TW" dirty="0">
                <a:latin typeface="+mn-ea"/>
              </a:rPr>
              <a:t>LINE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AI BOT</a:t>
            </a:r>
            <a:r>
              <a:rPr lang="zh-TW" altLang="en-US" dirty="0">
                <a:latin typeface="+mn-ea"/>
              </a:rPr>
              <a:t>，並透過</a:t>
            </a:r>
            <a:r>
              <a:rPr lang="en-US" altLang="zh-TW" dirty="0">
                <a:latin typeface="+mn-ea"/>
              </a:rPr>
              <a:t>Gemini API</a:t>
            </a:r>
            <a:r>
              <a:rPr lang="zh-TW" altLang="en-US" dirty="0">
                <a:latin typeface="+mn-ea"/>
              </a:rPr>
              <a:t>提供</a:t>
            </a:r>
            <a:r>
              <a:rPr lang="en-US" altLang="zh-TW" dirty="0">
                <a:latin typeface="+mn-ea"/>
              </a:rPr>
              <a:t>AI</a:t>
            </a:r>
            <a:r>
              <a:rPr lang="zh-TW" altLang="en-US" dirty="0">
                <a:latin typeface="+mn-ea"/>
              </a:rPr>
              <a:t>文字生成功能</a:t>
            </a:r>
            <a:endParaRPr lang="en-US" altLang="zh-TW" dirty="0">
              <a:latin typeface="+mn-ea"/>
            </a:endParaRPr>
          </a:p>
          <a:p>
            <a:pPr lvl="1"/>
            <a:r>
              <a:rPr lang="en-US" altLang="zh-TW" dirty="0">
                <a:latin typeface="+mn-ea"/>
              </a:rPr>
              <a:t>(30%) </a:t>
            </a:r>
            <a:r>
              <a:rPr lang="zh-TW" altLang="en-US" dirty="0">
                <a:latin typeface="+mn-ea"/>
              </a:rPr>
              <a:t>能正常接收與回覆訊息</a:t>
            </a:r>
            <a:r>
              <a:rPr lang="en-US" altLang="zh-TW" dirty="0">
                <a:latin typeface="+mn-ea"/>
              </a:rPr>
              <a:t>(</a:t>
            </a:r>
            <a:r>
              <a:rPr lang="zh-TW" altLang="en-US" sz="2400" b="0" i="0" dirty="0">
                <a:effectLst/>
                <a:latin typeface="+mn-ea"/>
              </a:rPr>
              <a:t>文字</a:t>
            </a:r>
            <a:r>
              <a:rPr lang="zh-TW" altLang="en-US" sz="2400" b="0" i="0" dirty="0"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sz="2400" b="0" i="0" dirty="0">
                <a:effectLst/>
                <a:latin typeface="+mn-ea"/>
              </a:rPr>
              <a:t>貼圖</a:t>
            </a:r>
            <a:r>
              <a:rPr lang="zh-TW" altLang="en-US" sz="2400" b="0" i="0" dirty="0"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sz="2400" b="0" i="0" dirty="0">
                <a:effectLst/>
                <a:latin typeface="+mn-ea"/>
              </a:rPr>
              <a:t>圖片</a:t>
            </a:r>
            <a:r>
              <a:rPr lang="zh-TW" altLang="en-US" sz="2400" b="0" i="0" dirty="0"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sz="2400" b="0" i="0" dirty="0">
                <a:effectLst/>
                <a:latin typeface="+mn-ea"/>
              </a:rPr>
              <a:t>影片</a:t>
            </a:r>
            <a:r>
              <a:rPr lang="zh-TW" altLang="en-US" sz="2400" b="0" i="0" dirty="0">
                <a:effectLst/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sz="2400" b="0" i="0" dirty="0">
                <a:effectLst/>
                <a:latin typeface="+mn-ea"/>
              </a:rPr>
              <a:t>位置資訊</a:t>
            </a:r>
            <a:r>
              <a:rPr lang="en-US" altLang="zh-TW" dirty="0">
                <a:latin typeface="+mn-ea"/>
              </a:rPr>
              <a:t>)</a:t>
            </a:r>
          </a:p>
          <a:p>
            <a:pPr lvl="1"/>
            <a:r>
              <a:rPr lang="en-US" altLang="zh-TW" dirty="0">
                <a:latin typeface="+mn-ea"/>
              </a:rPr>
              <a:t>(10%) AI</a:t>
            </a:r>
            <a:r>
              <a:rPr lang="zh-TW" altLang="en-US" dirty="0">
                <a:latin typeface="+mn-ea"/>
              </a:rPr>
              <a:t>文字生成</a:t>
            </a:r>
            <a:endParaRPr lang="en-US" altLang="zh-TW" dirty="0">
              <a:latin typeface="+mn-ea"/>
            </a:endParaRPr>
          </a:p>
          <a:p>
            <a:pPr lvl="1"/>
            <a:r>
              <a:rPr lang="en-US" altLang="zh-TW" dirty="0">
                <a:latin typeface="+mn-ea"/>
              </a:rPr>
              <a:t>(30%) </a:t>
            </a:r>
            <a:r>
              <a:rPr lang="zh-TW" altLang="en-US" dirty="0">
                <a:latin typeface="+mn-ea"/>
              </a:rPr>
              <a:t>儲存歷史對話</a:t>
            </a:r>
            <a:r>
              <a:rPr lang="zh-TW" altLang="en-US" sz="2400" dirty="0">
                <a:latin typeface="+mn-ea"/>
              </a:rPr>
              <a:t>、刪除</a:t>
            </a:r>
            <a:r>
              <a:rPr lang="zh-TW" altLang="en-US" dirty="0">
                <a:latin typeface="+mn-ea"/>
              </a:rPr>
              <a:t>歷史對話</a:t>
            </a:r>
            <a:r>
              <a:rPr lang="en-US" altLang="zh-TW" dirty="0">
                <a:latin typeface="+mn-ea"/>
              </a:rPr>
              <a:t>(</a:t>
            </a:r>
            <a:r>
              <a:rPr lang="zh-TW" altLang="en-US" b="0" i="0" dirty="0">
                <a:effectLst/>
                <a:latin typeface="+mn-ea"/>
              </a:rPr>
              <a:t>需撰寫</a:t>
            </a:r>
            <a:r>
              <a:rPr lang="en-US" altLang="zh-TW" dirty="0">
                <a:latin typeface="+mn-ea"/>
              </a:rPr>
              <a:t>RESTful GET/DELETE API)</a:t>
            </a:r>
            <a:r>
              <a:rPr lang="zh-TW" altLang="en-US" dirty="0">
                <a:latin typeface="+mn-ea"/>
              </a:rPr>
              <a:t> </a:t>
            </a:r>
            <a:endParaRPr lang="en-US" altLang="zh-TW" dirty="0">
              <a:latin typeface="+mn-ea"/>
            </a:endParaRPr>
          </a:p>
          <a:p>
            <a:pPr lvl="1"/>
            <a:r>
              <a:rPr lang="en-US" altLang="zh-TW" b="0" i="0" dirty="0">
                <a:effectLst/>
                <a:latin typeface="+mn-ea"/>
              </a:rPr>
              <a:t>(10%) BOT</a:t>
            </a:r>
            <a:r>
              <a:rPr lang="zh-TW" altLang="en-US" dirty="0">
                <a:latin typeface="+mn-ea"/>
              </a:rPr>
              <a:t>部署到網路上</a:t>
            </a:r>
            <a:r>
              <a:rPr lang="en-US" altLang="zh-TW" dirty="0">
                <a:latin typeface="+mn-ea"/>
              </a:rPr>
              <a:t>(</a:t>
            </a:r>
            <a:r>
              <a:rPr lang="en-US" altLang="zh-TW" dirty="0" err="1">
                <a:latin typeface="+mn-ea"/>
              </a:rPr>
              <a:t>Ngrok</a:t>
            </a:r>
            <a:r>
              <a:rPr lang="en-US" altLang="zh-TW" dirty="0">
                <a:latin typeface="+mn-ea"/>
              </a:rPr>
              <a:t>/Render)</a:t>
            </a:r>
            <a:r>
              <a:rPr lang="zh-TW" altLang="en-US" dirty="0">
                <a:latin typeface="+mn-ea"/>
              </a:rPr>
              <a:t>並讓他人</a:t>
            </a:r>
            <a:r>
              <a:rPr lang="en-US" altLang="zh-TW" dirty="0">
                <a:latin typeface="+mn-ea"/>
              </a:rPr>
              <a:t>(</a:t>
            </a:r>
            <a:r>
              <a:rPr lang="zh-TW" altLang="en-US" dirty="0">
                <a:latin typeface="+mn-ea"/>
              </a:rPr>
              <a:t>助教</a:t>
            </a:r>
            <a:r>
              <a:rPr lang="en-US" altLang="zh-TW" dirty="0">
                <a:latin typeface="+mn-ea"/>
              </a:rPr>
              <a:t>)</a:t>
            </a:r>
            <a:r>
              <a:rPr lang="zh-TW" altLang="en-US" dirty="0">
                <a:latin typeface="+mn-ea"/>
              </a:rPr>
              <a:t>使用</a:t>
            </a:r>
            <a:endParaRPr lang="en-US" altLang="zh-TW" dirty="0">
              <a:latin typeface="+mn-ea"/>
            </a:endParaRPr>
          </a:p>
          <a:p>
            <a:r>
              <a:rPr lang="en-US" altLang="zh-TW" dirty="0">
                <a:latin typeface="+mn-ea"/>
              </a:rPr>
              <a:t>(20%) </a:t>
            </a:r>
            <a:r>
              <a:rPr lang="zh-TW" altLang="en-US" dirty="0">
                <a:latin typeface="+mn-ea"/>
              </a:rPr>
              <a:t>書面報告</a:t>
            </a:r>
            <a:endParaRPr lang="en-US" altLang="zh-TW" dirty="0">
              <a:latin typeface="+mn-ea"/>
            </a:endParaRPr>
          </a:p>
          <a:p>
            <a:pPr lvl="1"/>
            <a:r>
              <a:rPr lang="en-US" altLang="zh-TW" dirty="0">
                <a:latin typeface="+mn-ea"/>
              </a:rPr>
              <a:t>(10%) </a:t>
            </a:r>
            <a:r>
              <a:rPr lang="zh-TW" altLang="en-US" dirty="0">
                <a:latin typeface="+mn-ea"/>
              </a:rPr>
              <a:t>程式</a:t>
            </a:r>
            <a:r>
              <a:rPr lang="en-US" altLang="zh-TW" kern="0" dirty="0">
                <a:solidFill>
                  <a:srgbClr val="000000"/>
                </a:solidFill>
                <a:effectLst/>
                <a:latin typeface="+mn-ea"/>
                <a:cs typeface="新細明體" panose="02020500000000000000" pitchFamily="18" charset="-120"/>
              </a:rPr>
              <a:t>GitHub</a:t>
            </a:r>
            <a:r>
              <a:rPr lang="zh-TW" altLang="en-US" kern="0" dirty="0">
                <a:solidFill>
                  <a:srgbClr val="000000"/>
                </a:solidFill>
                <a:effectLst/>
                <a:latin typeface="+mn-ea"/>
                <a:cs typeface="新細明體" panose="02020500000000000000" pitchFamily="18" charset="-120"/>
              </a:rPr>
              <a:t>連結與</a:t>
            </a:r>
            <a:r>
              <a:rPr lang="zh-TW" altLang="en-US" dirty="0">
                <a:latin typeface="+mn-ea"/>
              </a:rPr>
              <a:t>流程圖</a:t>
            </a:r>
            <a:endParaRPr lang="en-US" altLang="zh-TW" dirty="0">
              <a:latin typeface="+mn-ea"/>
            </a:endParaRPr>
          </a:p>
          <a:p>
            <a:pPr lvl="1"/>
            <a:r>
              <a:rPr lang="en-US" altLang="zh-TW" dirty="0">
                <a:latin typeface="+mn-ea"/>
              </a:rPr>
              <a:t>(10%) </a:t>
            </a:r>
            <a:r>
              <a:rPr lang="zh-TW" altLang="en-US" dirty="0">
                <a:latin typeface="+mn-ea"/>
              </a:rPr>
              <a:t>操作說明</a:t>
            </a:r>
            <a:r>
              <a:rPr lang="en-US" altLang="zh-TW" dirty="0">
                <a:latin typeface="+mn-ea"/>
              </a:rPr>
              <a:t>(</a:t>
            </a:r>
            <a:r>
              <a:rPr lang="zh-TW" altLang="en-US" dirty="0">
                <a:latin typeface="+mn-ea"/>
              </a:rPr>
              <a:t>包含截圖</a:t>
            </a:r>
            <a:r>
              <a:rPr lang="en-US" altLang="zh-TW" dirty="0">
                <a:latin typeface="+mn-ea"/>
              </a:rPr>
              <a:t>)</a:t>
            </a:r>
          </a:p>
          <a:p>
            <a:pPr lvl="2"/>
            <a:r>
              <a:rPr lang="zh-TW" altLang="en-US" sz="2400" dirty="0">
                <a:latin typeface="+mn-ea"/>
              </a:rPr>
              <a:t>透過</a:t>
            </a:r>
            <a:r>
              <a:rPr lang="en-US" altLang="zh-TW" sz="2400" dirty="0">
                <a:latin typeface="+mn-ea"/>
              </a:rPr>
              <a:t>BOT basic ID</a:t>
            </a:r>
            <a:r>
              <a:rPr lang="zh-TW" altLang="en-US" sz="2400" dirty="0">
                <a:latin typeface="+mn-ea"/>
              </a:rPr>
              <a:t>加入好友、加入好友後的功能操作</a:t>
            </a:r>
            <a:endParaRPr lang="en-US" altLang="zh-TW" sz="2400" dirty="0">
              <a:latin typeface="+mn-ea"/>
            </a:endParaRPr>
          </a:p>
          <a:p>
            <a:pPr lvl="2"/>
            <a:r>
              <a:rPr lang="zh-TW" altLang="en-US" sz="2400" dirty="0">
                <a:latin typeface="+mn-ea"/>
              </a:rPr>
              <a:t>使用</a:t>
            </a:r>
            <a:r>
              <a:rPr lang="en-US" altLang="zh-TW" sz="2400" dirty="0">
                <a:latin typeface="+mn-ea"/>
              </a:rPr>
              <a:t>Postman GET/DELETE</a:t>
            </a:r>
            <a:r>
              <a:rPr lang="zh-TW" altLang="en-US" sz="2400" dirty="0">
                <a:latin typeface="+mn-ea"/>
              </a:rPr>
              <a:t>成功取得及刪除歷史對話截圖</a:t>
            </a:r>
            <a:endParaRPr lang="en-US" altLang="zh-TW" sz="2400" dirty="0">
              <a:latin typeface="+mn-ea"/>
            </a:endParaRPr>
          </a:p>
          <a:p>
            <a:r>
              <a:rPr lang="zh-TW" altLang="en-US" sz="2800" dirty="0">
                <a:latin typeface="+mn-ea"/>
              </a:rPr>
              <a:t>助教無法透過</a:t>
            </a:r>
            <a:r>
              <a:rPr lang="en-US" altLang="zh-TW" sz="2800" dirty="0">
                <a:latin typeface="+mn-ea"/>
              </a:rPr>
              <a:t>BOT basic ID</a:t>
            </a:r>
            <a:r>
              <a:rPr lang="zh-TW" altLang="en-US" sz="2800" dirty="0">
                <a:latin typeface="+mn-ea"/>
              </a:rPr>
              <a:t>加入好友測試以上功能</a:t>
            </a:r>
            <a:r>
              <a:rPr lang="zh-TW" altLang="en-US" sz="2800" b="0" i="0" dirty="0">
                <a:effectLst/>
                <a:latin typeface="+mn-ea"/>
              </a:rPr>
              <a:t>，分數以</a:t>
            </a:r>
            <a:r>
              <a:rPr lang="en-US" altLang="zh-TW" sz="2800" b="0" i="0" dirty="0">
                <a:effectLst/>
                <a:latin typeface="+mn-ea"/>
              </a:rPr>
              <a:t>7</a:t>
            </a:r>
            <a:r>
              <a:rPr lang="zh-TW" altLang="en-US" sz="2800" b="0" i="0" dirty="0">
                <a:effectLst/>
                <a:latin typeface="+mn-ea"/>
              </a:rPr>
              <a:t>折計算</a:t>
            </a:r>
            <a:endParaRPr lang="en-US" altLang="zh-TW" b="0" i="0" dirty="0">
              <a:effectLst/>
              <a:latin typeface="+mn-ea"/>
            </a:endParaRPr>
          </a:p>
          <a:p>
            <a:r>
              <a:rPr lang="en-US" altLang="zh-TW" b="0" i="0" dirty="0">
                <a:effectLst/>
                <a:latin typeface="+mn-ea"/>
              </a:rPr>
              <a:t>(</a:t>
            </a:r>
            <a:r>
              <a:rPr lang="zh-TW" altLang="en-US" b="0" i="0" dirty="0">
                <a:effectLst/>
                <a:latin typeface="+mn-ea"/>
              </a:rPr>
              <a:t>加分題</a:t>
            </a:r>
            <a:r>
              <a:rPr lang="en-US" altLang="zh-TW" b="0" i="0" dirty="0">
                <a:effectLst/>
                <a:latin typeface="+mn-ea"/>
              </a:rPr>
              <a:t>10%) </a:t>
            </a:r>
            <a:r>
              <a:rPr lang="zh-TW" altLang="en-US" b="0" i="0" dirty="0">
                <a:effectLst/>
                <a:latin typeface="+mn-ea"/>
              </a:rPr>
              <a:t>其它任一</a:t>
            </a:r>
            <a:r>
              <a:rPr lang="en-US" altLang="zh-TW" b="0" i="0" dirty="0">
                <a:effectLst/>
                <a:latin typeface="+mn-ea"/>
              </a:rPr>
              <a:t>AI</a:t>
            </a:r>
            <a:r>
              <a:rPr lang="zh-TW" altLang="en-US" b="0" i="0" dirty="0">
                <a:effectLst/>
                <a:latin typeface="+mn-ea"/>
              </a:rPr>
              <a:t>功能如</a:t>
            </a:r>
            <a:r>
              <a:rPr lang="zh-TW" altLang="en-US" dirty="0">
                <a:latin typeface="+mn-ea"/>
              </a:rPr>
              <a:t>情緒分析、天氣</a:t>
            </a:r>
            <a:r>
              <a:rPr lang="en-US" altLang="zh-TW" dirty="0">
                <a:latin typeface="+mn-ea"/>
              </a:rPr>
              <a:t>/ </a:t>
            </a:r>
            <a:r>
              <a:rPr lang="zh-TW" altLang="en-US" dirty="0">
                <a:latin typeface="+mn-ea"/>
              </a:rPr>
              <a:t>股票查詢</a:t>
            </a:r>
            <a:endParaRPr lang="en-US" altLang="zh-TW" dirty="0">
              <a:latin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8441D-45F4-4327-A19E-6EB82911E51E}" type="slidenum">
              <a:rPr lang="zh-TW" altLang="en-US" smtClean="0"/>
              <a:t>2</a:t>
            </a:fld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C6A83156-C904-7094-E512-D368D2306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HW4 Requirements</a:t>
            </a:r>
            <a:endParaRPr lang="zh-TW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6191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BADF6-FDBC-D1DB-1CCA-009BFBCF7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B4C396-3210-6ABA-3EA4-BCDF740C4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3900"/>
              </a:lnSpc>
            </a:pPr>
            <a:r>
              <a:rPr lang="zh-TW" altLang="en-US" dirty="0">
                <a:latin typeface="+mj-ea"/>
              </a:rPr>
              <a:t>加入</a:t>
            </a:r>
            <a:r>
              <a:rPr lang="en-US" altLang="zh-TW" dirty="0">
                <a:latin typeface="+mj-ea"/>
              </a:rPr>
              <a:t>BOT</a:t>
            </a:r>
            <a:r>
              <a:rPr lang="zh-TW" altLang="en-US" dirty="0">
                <a:latin typeface="+mj-ea"/>
              </a:rPr>
              <a:t>好友</a:t>
            </a:r>
            <a:endParaRPr lang="en-US" altLang="zh-TW" i="0" dirty="0">
              <a:effectLst/>
              <a:latin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D5B2F8-B18E-6585-FAFF-2728E7B6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8441D-45F4-4327-A19E-6EB82911E51E}" type="slidenum">
              <a:rPr lang="zh-TW" altLang="en-US" smtClean="0"/>
              <a:t>3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CB3B057-94D9-0C03-9576-DF7AD3F3A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07" y="1532252"/>
            <a:ext cx="6424814" cy="482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3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DA880-4F04-54CA-9CBA-23C36A701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C2C49A-CC98-F84F-6C69-A8703F26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3900"/>
              </a:lnSpc>
            </a:pPr>
            <a:r>
              <a:rPr lang="zh-TW" altLang="en-US" sz="4400" dirty="0">
                <a:latin typeface="+mn-ea"/>
              </a:rPr>
              <a:t>截圖</a:t>
            </a:r>
            <a:endParaRPr lang="en-US" altLang="zh-TW" i="0" dirty="0">
              <a:effectLst/>
              <a:latin typeface="+mj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DE3872-734D-AD59-8075-C6ED500B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8441D-45F4-4327-A19E-6EB82911E51E}" type="slidenum">
              <a:rPr lang="zh-TW" altLang="en-US" smtClean="0"/>
              <a:t>4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3F7435B-03C6-372D-2788-752AFC4E9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5337"/>
            <a:ext cx="10143744" cy="509320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9DB8F27-DEE0-394B-3145-B8CB296E3C7F}"/>
              </a:ext>
            </a:extLst>
          </p:cNvPr>
          <p:cNvSpPr txBox="1"/>
          <p:nvPr/>
        </p:nvSpPr>
        <p:spPr>
          <a:xfrm>
            <a:off x="2395728" y="1486790"/>
            <a:ext cx="715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  <a:latin typeface="+mn-ea"/>
              </a:rPr>
              <a:t>聊天機器人命名需包含您的學號或姓名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083A47-8425-2F06-3586-CCDF1A4B9877}"/>
              </a:ext>
            </a:extLst>
          </p:cNvPr>
          <p:cNvSpPr/>
          <p:nvPr/>
        </p:nvSpPr>
        <p:spPr>
          <a:xfrm>
            <a:off x="765048" y="1530220"/>
            <a:ext cx="1639824" cy="5504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97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0DC25-5AA4-6A6D-B99F-BD3B73388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DCC5AD-1C88-8FA8-B5B3-0CC32DA8B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260"/>
            <a:ext cx="10515600" cy="4769090"/>
          </a:xfrm>
        </p:spPr>
        <p:txBody>
          <a:bodyPr>
            <a:noAutofit/>
          </a:bodyPr>
          <a:lstStyle/>
          <a:p>
            <a:r>
              <a:rPr lang="zh-TW" altLang="en-US" sz="3200" dirty="0">
                <a:latin typeface="+mn-ea"/>
              </a:rPr>
              <a:t>書面報告</a:t>
            </a:r>
            <a:endParaRPr lang="en-US" altLang="zh-TW" sz="3200" dirty="0">
              <a:latin typeface="+mn-ea"/>
            </a:endParaRPr>
          </a:p>
          <a:p>
            <a:pPr lvl="1"/>
            <a:r>
              <a:rPr lang="zh-TW" altLang="zh-TW" sz="2800" kern="0" dirty="0">
                <a:solidFill>
                  <a:srgbClr val="000000"/>
                </a:solidFill>
                <a:effectLst/>
                <a:latin typeface="+mn-ea"/>
                <a:cs typeface="新細明體" panose="02020500000000000000" pitchFamily="18" charset="-120"/>
              </a:rPr>
              <a:t>檔名：</a:t>
            </a:r>
            <a:r>
              <a:rPr lang="en-US" altLang="zh-TW" sz="2800" kern="0" dirty="0">
                <a:solidFill>
                  <a:srgbClr val="000000"/>
                </a:solidFill>
                <a:effectLst/>
                <a:latin typeface="+mn-ea"/>
                <a:cs typeface="新細明體" panose="02020500000000000000" pitchFamily="18" charset="-120"/>
              </a:rPr>
              <a:t>111xxxx.pdf </a:t>
            </a:r>
            <a:r>
              <a:rPr lang="zh-TW" altLang="en-US" sz="2800" b="0" i="0" dirty="0">
                <a:effectLst/>
                <a:latin typeface="+mn-ea"/>
              </a:rPr>
              <a:t>，</a:t>
            </a:r>
            <a:r>
              <a:rPr lang="zh-TW" altLang="zh-TW" sz="2800" kern="0" dirty="0">
                <a:solidFill>
                  <a:srgbClr val="000000"/>
                </a:solidFill>
                <a:effectLst/>
                <a:latin typeface="+mn-ea"/>
                <a:cs typeface="新細明體" panose="02020500000000000000" pitchFamily="18" charset="-120"/>
              </a:rPr>
              <a:t>內容</a:t>
            </a:r>
            <a:r>
              <a:rPr lang="zh-TW" altLang="en-US" sz="2800" kern="0" dirty="0">
                <a:solidFill>
                  <a:srgbClr val="000000"/>
                </a:solidFill>
                <a:effectLst/>
                <a:latin typeface="+mn-ea"/>
                <a:cs typeface="新細明體" panose="02020500000000000000" pitchFamily="18" charset="-120"/>
              </a:rPr>
              <a:t>包含</a:t>
            </a:r>
            <a:r>
              <a:rPr lang="zh-TW" altLang="en-US" sz="2800" dirty="0">
                <a:latin typeface="+mn-ea"/>
              </a:rPr>
              <a:t>程式</a:t>
            </a:r>
            <a:r>
              <a:rPr lang="en-US" altLang="zh-TW" sz="2800" kern="0" dirty="0">
                <a:solidFill>
                  <a:srgbClr val="000000"/>
                </a:solidFill>
                <a:effectLst/>
                <a:latin typeface="+mn-ea"/>
                <a:cs typeface="新細明體" panose="02020500000000000000" pitchFamily="18" charset="-120"/>
              </a:rPr>
              <a:t>GitHub</a:t>
            </a:r>
            <a:r>
              <a:rPr lang="zh-TW" altLang="en-US" sz="2800" kern="0" dirty="0">
                <a:solidFill>
                  <a:srgbClr val="000000"/>
                </a:solidFill>
                <a:effectLst/>
                <a:latin typeface="+mn-ea"/>
                <a:cs typeface="新細明體" panose="02020500000000000000" pitchFamily="18" charset="-120"/>
              </a:rPr>
              <a:t>連結與</a:t>
            </a:r>
            <a:r>
              <a:rPr lang="zh-TW" altLang="en-US" sz="2800" dirty="0">
                <a:latin typeface="+mn-ea"/>
              </a:rPr>
              <a:t>流程圖</a:t>
            </a:r>
            <a:r>
              <a:rPr lang="en-US" altLang="zh-TW" sz="2800" dirty="0">
                <a:latin typeface="+mn-ea"/>
                <a:ea typeface="微軟正黑體" panose="020B0604030504040204" pitchFamily="34" charset="-120"/>
              </a:rPr>
              <a:t>、</a:t>
            </a:r>
            <a:r>
              <a:rPr lang="zh-TW" altLang="en-US" sz="2800" dirty="0">
                <a:latin typeface="+mn-ea"/>
              </a:rPr>
              <a:t>操作及功能說明</a:t>
            </a:r>
            <a:r>
              <a:rPr lang="en-US" altLang="zh-TW" sz="2800" dirty="0">
                <a:latin typeface="+mn-ea"/>
              </a:rPr>
              <a:t>(</a:t>
            </a:r>
            <a:r>
              <a:rPr lang="zh-TW" altLang="en-US" sz="2800" dirty="0">
                <a:latin typeface="+mn-ea"/>
              </a:rPr>
              <a:t>包含截圖</a:t>
            </a:r>
            <a:r>
              <a:rPr lang="en-US" altLang="zh-TW" sz="2800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zh-TW" sz="3200" dirty="0">
                <a:latin typeface="+mn-ea"/>
              </a:rPr>
              <a:t>5/18(</a:t>
            </a:r>
            <a:r>
              <a:rPr lang="zh-TW" altLang="en-US" sz="3200" dirty="0">
                <a:latin typeface="+mn-ea"/>
              </a:rPr>
              <a:t>日</a:t>
            </a:r>
            <a:r>
              <a:rPr lang="en-US" altLang="zh-TW" sz="3200" dirty="0">
                <a:latin typeface="+mn-ea"/>
              </a:rPr>
              <a:t>)23:59</a:t>
            </a:r>
            <a:r>
              <a:rPr lang="zh-TW" altLang="en-US" sz="3200" dirty="0">
                <a:latin typeface="+mn-ea"/>
              </a:rPr>
              <a:t>前上傳至</a:t>
            </a:r>
            <a:r>
              <a:rPr lang="en-US" altLang="zh-TW" sz="3200" dirty="0">
                <a:latin typeface="+mn-ea"/>
              </a:rPr>
              <a:t>Portal</a:t>
            </a:r>
          </a:p>
          <a:p>
            <a:pPr>
              <a:defRPr/>
            </a:pPr>
            <a:r>
              <a:rPr lang="zh-TW" altLang="en-US" sz="3200" b="0" i="0" dirty="0">
                <a:effectLst/>
                <a:latin typeface="+mn-ea"/>
              </a:rPr>
              <a:t>遲交一週</a:t>
            </a:r>
            <a:r>
              <a:rPr lang="en-US" altLang="zh-TW" sz="3200" b="0" i="0" dirty="0">
                <a:effectLst/>
                <a:latin typeface="+mn-ea"/>
              </a:rPr>
              <a:t>(</a:t>
            </a:r>
            <a:r>
              <a:rPr lang="zh-TW" altLang="en-US" sz="3200" b="0" i="0" dirty="0">
                <a:effectLst/>
                <a:latin typeface="+mn-ea"/>
              </a:rPr>
              <a:t>含</a:t>
            </a:r>
            <a:r>
              <a:rPr lang="en-US" altLang="zh-TW" sz="3200" b="0" i="0" dirty="0">
                <a:effectLst/>
                <a:latin typeface="+mn-ea"/>
              </a:rPr>
              <a:t>)</a:t>
            </a:r>
            <a:r>
              <a:rPr lang="zh-TW" altLang="en-US" sz="3200" b="0" i="0" dirty="0">
                <a:effectLst/>
                <a:latin typeface="+mn-ea"/>
              </a:rPr>
              <a:t>內者，分數以</a:t>
            </a:r>
            <a:r>
              <a:rPr lang="en-US" altLang="zh-TW" sz="3200" b="0" i="0" dirty="0">
                <a:effectLst/>
                <a:latin typeface="+mn-ea"/>
              </a:rPr>
              <a:t>6</a:t>
            </a:r>
            <a:r>
              <a:rPr lang="zh-TW" altLang="en-US" sz="3200" b="0" i="0" dirty="0">
                <a:effectLst/>
                <a:latin typeface="+mn-ea"/>
              </a:rPr>
              <a:t>折計算，之後再補交者不予計分</a:t>
            </a:r>
            <a:endParaRPr lang="en-US" altLang="zh-TW" sz="3200" b="0" i="0" dirty="0">
              <a:effectLst/>
              <a:latin typeface="+mn-ea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CFB1BD-E7F0-2C99-DFC7-2A32ABD6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8441D-45F4-4327-A19E-6EB82911E51E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C05BA70E-D5C9-30C4-1D61-4108A5C81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HW4 Deadline</a:t>
            </a:r>
            <a:endParaRPr lang="zh-TW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4990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4606</TotalTime>
  <Words>256</Words>
  <Application>Microsoft Office PowerPoint</Application>
  <PresentationFormat>寬螢幕</PresentationFormat>
  <Paragraphs>27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PMingLiU</vt:lpstr>
      <vt:lpstr>Arial</vt:lpstr>
      <vt:lpstr>Calibri</vt:lpstr>
      <vt:lpstr>Calibri Light</vt:lpstr>
      <vt:lpstr>Office 佈景主題</vt:lpstr>
      <vt:lpstr>HW4：LINE AI BOT</vt:lpstr>
      <vt:lpstr>HW4 Requirements</vt:lpstr>
      <vt:lpstr>加入BOT好友</vt:lpstr>
      <vt:lpstr>截圖</vt:lpstr>
      <vt:lpstr>HW4 Deadline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OpenStack</dc:title>
  <dc:creator>jiawei</dc:creator>
  <cp:lastModifiedBy>陳李書滕</cp:lastModifiedBy>
  <cp:revision>430</cp:revision>
  <dcterms:created xsi:type="dcterms:W3CDTF">2021-08-16T06:41:59Z</dcterms:created>
  <dcterms:modified xsi:type="dcterms:W3CDTF">2025-05-01T08:21:08Z</dcterms:modified>
</cp:coreProperties>
</file>