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Fjalla One"/>
      <p:regular r:id="rId26"/>
    </p:embeddedFont>
    <p:embeddedFont>
      <p:font typeface="Barlow Semi Condensed Medium"/>
      <p:regular r:id="rId27"/>
      <p:bold r:id="rId28"/>
      <p:italic r:id="rId29"/>
      <p:boldItalic r:id="rId30"/>
    </p:embeddedFont>
    <p:embeddedFont>
      <p:font typeface="Barlow Semi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jallaOne-regular.fntdata"/><Relationship Id="rId25" Type="http://schemas.openxmlformats.org/officeDocument/2006/relationships/slide" Target="slides/slide21.xml"/><Relationship Id="rId28" Type="http://schemas.openxmlformats.org/officeDocument/2006/relationships/font" Target="fonts/BarlowSemiCondensedMedium-bold.fntdata"/><Relationship Id="rId27" Type="http://schemas.openxmlformats.org/officeDocument/2006/relationships/font" Target="fonts/BarlowSemiCondensedMediu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SemiCondensed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SemiCondensed-regular.fntdata"/><Relationship Id="rId30" Type="http://schemas.openxmlformats.org/officeDocument/2006/relationships/font" Target="fonts/BarlowSemiCondensedMedium-boldItalic.fntdata"/><Relationship Id="rId11" Type="http://schemas.openxmlformats.org/officeDocument/2006/relationships/slide" Target="slides/slide7.xml"/><Relationship Id="rId33" Type="http://schemas.openxmlformats.org/officeDocument/2006/relationships/font" Target="fonts/BarlowSemiCondensed-italic.fntdata"/><Relationship Id="rId10" Type="http://schemas.openxmlformats.org/officeDocument/2006/relationships/slide" Target="slides/slide6.xml"/><Relationship Id="rId32" Type="http://schemas.openxmlformats.org/officeDocument/2006/relationships/font" Target="fonts/BarlowSemiCondensed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BarlowSemiCondensed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g2d60154b16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9" name="Google Shape;2219;g2d60154b16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2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g2d60154b169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4" name="Google Shape;2224;g2d60154b169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7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2d60154b169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2d60154b169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86fa6133bc_4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86fa6133bc_4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g2d60154b16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2" name="Google Shape;2242;g2d60154b16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7" name="Shape 2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g2d60154b169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9" name="Google Shape;2249;g2d60154b16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4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2d60154b16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2d60154b16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0" name="Shape 2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Google Shape;2261;g2d60154b16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2" name="Google Shape;2262;g2d60154b16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2d602834d0f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2d602834d0f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2d60154b169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2d60154b169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g804e9800b4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5" name="Google Shape;1885;g804e9800b4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g2d60154b169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2" name="Google Shape;2282;g2d60154b169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g2d60154b16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9" name="Google Shape;2289;g2d60154b16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6" name="Google Shape;2166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804e9800b4_0_1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804e9800b4_0_1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7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2d60154b16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2d60154b16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g2d60154b16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5" name="Google Shape;2195;g2d60154b16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6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7" name="Google Shape;2207;g2d60154b16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8" name="Google Shape;2208;g2d60154b16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2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804e9800b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804e9800b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6046577" y="1772905"/>
            <a:ext cx="2352600" cy="10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Projeto 1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366325" y="2603513"/>
            <a:ext cx="37131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Técnicas de Busca Heurística</a:t>
            </a:r>
            <a:endParaRPr sz="2300">
              <a:solidFill>
                <a:schemeClr val="accent1"/>
              </a:solidFill>
            </a:endParaRPr>
          </a:p>
        </p:txBody>
      </p:sp>
      <p:sp>
        <p:nvSpPr>
          <p:cNvPr id="1882" name="Google Shape;1882;p33"/>
          <p:cNvSpPr txBox="1"/>
          <p:nvPr>
            <p:ph idx="1" type="subTitle"/>
          </p:nvPr>
        </p:nvSpPr>
        <p:spPr>
          <a:xfrm>
            <a:off x="5861975" y="3605425"/>
            <a:ext cx="3713100" cy="12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Dayany Lima Santos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Deise Santana dos Santos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Jefeson Martins Delazeri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p42"/>
          <p:cNvSpPr txBox="1"/>
          <p:nvPr>
            <p:ph type="title"/>
          </p:nvPr>
        </p:nvSpPr>
        <p:spPr>
          <a:xfrm>
            <a:off x="1744950" y="2283738"/>
            <a:ext cx="565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como um problema de restrição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p43"/>
          <p:cNvSpPr txBox="1"/>
          <p:nvPr>
            <p:ph type="title"/>
          </p:nvPr>
        </p:nvSpPr>
        <p:spPr>
          <a:xfrm>
            <a:off x="1744950" y="2283738"/>
            <a:ext cx="5654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 na Inteligência Artificial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0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44"/>
          <p:cNvSpPr txBox="1"/>
          <p:nvPr>
            <p:ph type="title"/>
          </p:nvPr>
        </p:nvSpPr>
        <p:spPr>
          <a:xfrm>
            <a:off x="3347950" y="1611951"/>
            <a:ext cx="3200400" cy="15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Descrição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da Heurística</a:t>
            </a:r>
            <a:endParaRPr sz="4700"/>
          </a:p>
        </p:txBody>
      </p:sp>
      <p:sp>
        <p:nvSpPr>
          <p:cNvPr id="2232" name="Google Shape;2232;p44"/>
          <p:cNvSpPr txBox="1"/>
          <p:nvPr>
            <p:ph idx="2" type="title"/>
          </p:nvPr>
        </p:nvSpPr>
        <p:spPr>
          <a:xfrm>
            <a:off x="1633475" y="1771951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5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</a:t>
            </a:r>
            <a:endParaRPr/>
          </a:p>
        </p:txBody>
      </p:sp>
      <p:sp>
        <p:nvSpPr>
          <p:cNvPr id="2238" name="Google Shape;2238;p45"/>
          <p:cNvSpPr txBox="1"/>
          <p:nvPr/>
        </p:nvSpPr>
        <p:spPr>
          <a:xfrm>
            <a:off x="3029050" y="1659100"/>
            <a:ext cx="44340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Técnica de busca recursiva para resolver problemas de decisão.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Usado em problemas como Sudoku, labirintos e otimização.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Explora soluções parciais e retrocede quando uma escolha é inválida.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Simples, mas pode ser ineficiente sem heurísticas de otimização.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39" name="Google Shape;223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175" y="2896775"/>
            <a:ext cx="1802875" cy="18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4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Candidate Reduction</a:t>
            </a:r>
            <a:endParaRPr/>
          </a:p>
        </p:txBody>
      </p:sp>
      <p:sp>
        <p:nvSpPr>
          <p:cNvPr id="2245" name="Google Shape;2245;p46"/>
          <p:cNvSpPr txBox="1"/>
          <p:nvPr/>
        </p:nvSpPr>
        <p:spPr>
          <a:xfrm>
            <a:off x="3604100" y="2079300"/>
            <a:ext cx="4143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900"/>
              <a:buFont typeface="Barlow Semi Condensed"/>
              <a:buChar char="●"/>
            </a:pPr>
            <a:r>
              <a:rPr lang="en" sz="1900">
                <a:solidFill>
                  <a:srgbClr val="24242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Heurística</a:t>
            </a:r>
            <a:r>
              <a:rPr lang="en" sz="1900">
                <a:solidFill>
                  <a:srgbClr val="24242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 para reduzir os locais a serem explorados</a:t>
            </a:r>
            <a:endParaRPr sz="1900">
              <a:solidFill>
                <a:srgbClr val="24242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900"/>
              <a:buFont typeface="Barlow Semi Condensed"/>
              <a:buChar char="●"/>
            </a:pPr>
            <a:r>
              <a:rPr lang="en" sz="1900">
                <a:solidFill>
                  <a:srgbClr val="242424"/>
                </a:solidFill>
                <a:highlight>
                  <a:srgbClr val="FFFFFF"/>
                </a:highlight>
                <a:latin typeface="Barlow Semi Condensed"/>
                <a:ea typeface="Barlow Semi Condensed"/>
                <a:cs typeface="Barlow Semi Condensed"/>
                <a:sym typeface="Barlow Semi Condensed"/>
              </a:rPr>
              <a:t>Pré-processa anteriormente o sudoku</a:t>
            </a:r>
            <a:endParaRPr sz="1900">
              <a:solidFill>
                <a:srgbClr val="242424"/>
              </a:solidFill>
              <a:highlight>
                <a:srgbClr val="FFFFFF"/>
              </a:highlight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46" name="Google Shape;22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00" y="1873228"/>
            <a:ext cx="2229675" cy="2234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p47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Minimum Remaining Values</a:t>
            </a:r>
            <a:endParaRPr/>
          </a:p>
        </p:txBody>
      </p:sp>
      <p:sp>
        <p:nvSpPr>
          <p:cNvPr id="2252" name="Google Shape;2252;p47"/>
          <p:cNvSpPr txBox="1"/>
          <p:nvPr/>
        </p:nvSpPr>
        <p:spPr>
          <a:xfrm>
            <a:off x="1495625" y="1743675"/>
            <a:ext cx="57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Também conhecida como most constrained variable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Heuristica para selecionar o próximo lugar a ser explorado.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Escolhe o lugar com menos possibilidades legais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Barlow Semi Condensed"/>
              <a:buChar char="●"/>
            </a:pPr>
            <a:r>
              <a:rPr lang="en" sz="1900">
                <a:latin typeface="Barlow Semi Condensed"/>
                <a:ea typeface="Barlow Semi Condensed"/>
                <a:cs typeface="Barlow Semi Condensed"/>
                <a:sym typeface="Barlow Semi Condensed"/>
              </a:rPr>
              <a:t>Falhará imediatamente se X não tiver um valor legal</a:t>
            </a:r>
            <a:endParaRPr sz="19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253" name="Google Shape;225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425" y="3271075"/>
            <a:ext cx="506730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7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8"/>
          <p:cNvSpPr txBox="1"/>
          <p:nvPr>
            <p:ph type="title"/>
          </p:nvPr>
        </p:nvSpPr>
        <p:spPr>
          <a:xfrm>
            <a:off x="2971800" y="2704374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Resultados</a:t>
            </a:r>
            <a:endParaRPr sz="4700"/>
          </a:p>
        </p:txBody>
      </p:sp>
      <p:sp>
        <p:nvSpPr>
          <p:cNvPr id="2259" name="Google Shape;2259;p48"/>
          <p:cNvSpPr txBox="1"/>
          <p:nvPr>
            <p:ph idx="2" type="title"/>
          </p:nvPr>
        </p:nvSpPr>
        <p:spPr>
          <a:xfrm>
            <a:off x="2971800" y="1634525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3" name="Shape 2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4" name="Google Shape;2264;p49"/>
          <p:cNvSpPr txBox="1"/>
          <p:nvPr/>
        </p:nvSpPr>
        <p:spPr>
          <a:xfrm>
            <a:off x="1459150" y="678525"/>
            <a:ext cx="590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rPr>
              <a:t>Tabela de Resultados</a:t>
            </a:r>
            <a:endParaRPr sz="2800">
              <a:solidFill>
                <a:schemeClr val="dk2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2265" name="Google Shape;226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825" y="2181975"/>
            <a:ext cx="6664251" cy="118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50"/>
          <p:cNvSpPr txBox="1"/>
          <p:nvPr>
            <p:ph type="title"/>
          </p:nvPr>
        </p:nvSpPr>
        <p:spPr>
          <a:xfrm>
            <a:off x="1823550" y="39327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Puro</a:t>
            </a:r>
            <a:endParaRPr/>
          </a:p>
        </p:txBody>
      </p:sp>
      <p:pic>
        <p:nvPicPr>
          <p:cNvPr id="2271" name="Google Shape;22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4238" y="896325"/>
            <a:ext cx="3291485" cy="270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2" name="Google Shape;227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9651" y="896325"/>
            <a:ext cx="2944600" cy="242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51"/>
          <p:cNvSpPr txBox="1"/>
          <p:nvPr>
            <p:ph type="title"/>
          </p:nvPr>
        </p:nvSpPr>
        <p:spPr>
          <a:xfrm>
            <a:off x="1500000" y="3925825"/>
            <a:ext cx="6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+ Minimum Remaining Values</a:t>
            </a:r>
            <a:endParaRPr/>
          </a:p>
        </p:txBody>
      </p:sp>
      <p:pic>
        <p:nvPicPr>
          <p:cNvPr id="2278" name="Google Shape;227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00" y="736425"/>
            <a:ext cx="3355896" cy="26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9" name="Google Shape;227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600" y="799000"/>
            <a:ext cx="3198200" cy="25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7" name="Google Shape;1887;p34"/>
          <p:cNvGrpSpPr/>
          <p:nvPr/>
        </p:nvGrpSpPr>
        <p:grpSpPr>
          <a:xfrm>
            <a:off x="4016498" y="1488608"/>
            <a:ext cx="4430405" cy="3106404"/>
            <a:chOff x="862950" y="825025"/>
            <a:chExt cx="5862650" cy="4111175"/>
          </a:xfrm>
        </p:grpSpPr>
        <p:sp>
          <p:nvSpPr>
            <p:cNvPr id="1888" name="Google Shape;1888;p34"/>
            <p:cNvSpPr/>
            <p:nvPr/>
          </p:nvSpPr>
          <p:spPr>
            <a:xfrm>
              <a:off x="918425" y="825150"/>
              <a:ext cx="5767425" cy="4096250"/>
            </a:xfrm>
            <a:custGeom>
              <a:rect b="b" l="l" r="r" t="t"/>
              <a:pathLst>
                <a:path extrusionOk="0" h="163850" w="230697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34"/>
            <p:cNvSpPr/>
            <p:nvPr/>
          </p:nvSpPr>
          <p:spPr>
            <a:xfrm>
              <a:off x="934125" y="825025"/>
              <a:ext cx="5751725" cy="4096375"/>
            </a:xfrm>
            <a:custGeom>
              <a:rect b="b" l="l" r="r" t="t"/>
              <a:pathLst>
                <a:path extrusionOk="0" h="163855" w="230069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34"/>
            <p:cNvSpPr/>
            <p:nvPr/>
          </p:nvSpPr>
          <p:spPr>
            <a:xfrm>
              <a:off x="3502650" y="1514850"/>
              <a:ext cx="2496475" cy="3178275"/>
            </a:xfrm>
            <a:custGeom>
              <a:rect b="b" l="l" r="r" t="t"/>
              <a:pathLst>
                <a:path extrusionOk="0" h="127131" w="99859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34"/>
            <p:cNvSpPr/>
            <p:nvPr/>
          </p:nvSpPr>
          <p:spPr>
            <a:xfrm>
              <a:off x="3547025" y="1507125"/>
              <a:ext cx="2405875" cy="3193375"/>
            </a:xfrm>
            <a:custGeom>
              <a:rect b="b" l="l" r="r" t="t"/>
              <a:pathLst>
                <a:path extrusionOk="0" h="127735" w="96235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34"/>
            <p:cNvSpPr/>
            <p:nvPr/>
          </p:nvSpPr>
          <p:spPr>
            <a:xfrm>
              <a:off x="4746725" y="1839875"/>
              <a:ext cx="464000" cy="184875"/>
            </a:xfrm>
            <a:custGeom>
              <a:rect b="b" l="l" r="r" t="t"/>
              <a:pathLst>
                <a:path extrusionOk="0" h="7395" w="1856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34"/>
            <p:cNvSpPr/>
            <p:nvPr/>
          </p:nvSpPr>
          <p:spPr>
            <a:xfrm>
              <a:off x="5240275" y="1582925"/>
              <a:ext cx="685825" cy="691375"/>
            </a:xfrm>
            <a:custGeom>
              <a:rect b="b" l="l" r="r" t="t"/>
              <a:pathLst>
                <a:path extrusionOk="0" h="27655" w="27433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34"/>
            <p:cNvSpPr/>
            <p:nvPr/>
          </p:nvSpPr>
          <p:spPr>
            <a:xfrm>
              <a:off x="5406650" y="1584775"/>
              <a:ext cx="438125" cy="367875"/>
            </a:xfrm>
            <a:custGeom>
              <a:rect b="b" l="l" r="r" t="t"/>
              <a:pathLst>
                <a:path extrusionOk="0" h="14715" w="17525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4"/>
            <p:cNvSpPr/>
            <p:nvPr/>
          </p:nvSpPr>
          <p:spPr>
            <a:xfrm>
              <a:off x="4434325" y="2717300"/>
              <a:ext cx="1258875" cy="2210575"/>
            </a:xfrm>
            <a:custGeom>
              <a:rect b="b" l="l" r="r" t="t"/>
              <a:pathLst>
                <a:path extrusionOk="0" h="88423" w="50355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4"/>
            <p:cNvSpPr/>
            <p:nvPr/>
          </p:nvSpPr>
          <p:spPr>
            <a:xfrm>
              <a:off x="4426000" y="2709600"/>
              <a:ext cx="1275500" cy="2226600"/>
            </a:xfrm>
            <a:custGeom>
              <a:rect b="b" l="l" r="r" t="t"/>
              <a:pathLst>
                <a:path extrusionOk="0" h="89064" w="5102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4"/>
            <p:cNvSpPr/>
            <p:nvPr/>
          </p:nvSpPr>
          <p:spPr>
            <a:xfrm>
              <a:off x="5009200" y="2762300"/>
              <a:ext cx="495450" cy="732950"/>
            </a:xfrm>
            <a:custGeom>
              <a:rect b="b" l="l" r="r" t="t"/>
              <a:pathLst>
                <a:path extrusionOk="0" h="29318" w="19818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4"/>
            <p:cNvSpPr/>
            <p:nvPr/>
          </p:nvSpPr>
          <p:spPr>
            <a:xfrm>
              <a:off x="5024925" y="2762300"/>
              <a:ext cx="478800" cy="363925"/>
            </a:xfrm>
            <a:custGeom>
              <a:rect b="b" l="l" r="r" t="t"/>
              <a:pathLst>
                <a:path extrusionOk="0" h="14557" w="19152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4"/>
            <p:cNvSpPr/>
            <p:nvPr/>
          </p:nvSpPr>
          <p:spPr>
            <a:xfrm>
              <a:off x="5031400" y="2805725"/>
              <a:ext cx="452900" cy="320750"/>
            </a:xfrm>
            <a:custGeom>
              <a:rect b="b" l="l" r="r" t="t"/>
              <a:pathLst>
                <a:path extrusionOk="0" h="12830" w="18116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4"/>
            <p:cNvSpPr/>
            <p:nvPr/>
          </p:nvSpPr>
          <p:spPr>
            <a:xfrm>
              <a:off x="5001825" y="2754200"/>
              <a:ext cx="510200" cy="748450"/>
            </a:xfrm>
            <a:custGeom>
              <a:rect b="b" l="l" r="r" t="t"/>
              <a:pathLst>
                <a:path extrusionOk="0" h="29938" w="20408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4"/>
            <p:cNvSpPr/>
            <p:nvPr/>
          </p:nvSpPr>
          <p:spPr>
            <a:xfrm>
              <a:off x="5354875" y="2859575"/>
              <a:ext cx="133125" cy="419400"/>
            </a:xfrm>
            <a:custGeom>
              <a:rect b="b" l="l" r="r" t="t"/>
              <a:pathLst>
                <a:path extrusionOk="0" h="16776" w="5325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4"/>
            <p:cNvSpPr/>
            <p:nvPr/>
          </p:nvSpPr>
          <p:spPr>
            <a:xfrm>
              <a:off x="3913950" y="2701900"/>
              <a:ext cx="2461350" cy="2225975"/>
            </a:xfrm>
            <a:custGeom>
              <a:rect b="b" l="l" r="r" t="t"/>
              <a:pathLst>
                <a:path extrusionOk="0" h="89039" w="98454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4"/>
            <p:cNvSpPr/>
            <p:nvPr/>
          </p:nvSpPr>
          <p:spPr>
            <a:xfrm>
              <a:off x="5139525" y="3731850"/>
              <a:ext cx="1235775" cy="1196025"/>
            </a:xfrm>
            <a:custGeom>
              <a:rect b="b" l="l" r="r" t="t"/>
              <a:pathLst>
                <a:path extrusionOk="0" h="47841" w="49431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4"/>
            <p:cNvSpPr/>
            <p:nvPr/>
          </p:nvSpPr>
          <p:spPr>
            <a:xfrm>
              <a:off x="3913950" y="3766050"/>
              <a:ext cx="429825" cy="1161825"/>
            </a:xfrm>
            <a:custGeom>
              <a:rect b="b" l="l" r="r" t="t"/>
              <a:pathLst>
                <a:path extrusionOk="0" h="46473" w="17193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4"/>
            <p:cNvSpPr/>
            <p:nvPr/>
          </p:nvSpPr>
          <p:spPr>
            <a:xfrm>
              <a:off x="5142300" y="4519325"/>
              <a:ext cx="933525" cy="401150"/>
            </a:xfrm>
            <a:custGeom>
              <a:rect b="b" l="l" r="r" t="t"/>
              <a:pathLst>
                <a:path extrusionOk="0" h="16046" w="37341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4"/>
            <p:cNvSpPr/>
            <p:nvPr/>
          </p:nvSpPr>
          <p:spPr>
            <a:xfrm>
              <a:off x="3925975" y="4024850"/>
              <a:ext cx="355850" cy="895625"/>
            </a:xfrm>
            <a:custGeom>
              <a:rect b="b" l="l" r="r" t="t"/>
              <a:pathLst>
                <a:path extrusionOk="0" h="35825" w="14234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4"/>
            <p:cNvSpPr/>
            <p:nvPr/>
          </p:nvSpPr>
          <p:spPr>
            <a:xfrm>
              <a:off x="3906550" y="2694575"/>
              <a:ext cx="2476150" cy="2241625"/>
            </a:xfrm>
            <a:custGeom>
              <a:rect b="b" l="l" r="r" t="t"/>
              <a:pathLst>
                <a:path extrusionOk="0" h="89665" w="99046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4"/>
            <p:cNvSpPr/>
            <p:nvPr/>
          </p:nvSpPr>
          <p:spPr>
            <a:xfrm>
              <a:off x="4643200" y="2691125"/>
              <a:ext cx="389150" cy="1764450"/>
            </a:xfrm>
            <a:custGeom>
              <a:rect b="b" l="l" r="r" t="t"/>
              <a:pathLst>
                <a:path extrusionOk="0" h="70578" w="15566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4"/>
            <p:cNvSpPr/>
            <p:nvPr/>
          </p:nvSpPr>
          <p:spPr>
            <a:xfrm>
              <a:off x="5353025" y="2758425"/>
              <a:ext cx="360500" cy="1559225"/>
            </a:xfrm>
            <a:custGeom>
              <a:rect b="b" l="l" r="r" t="t"/>
              <a:pathLst>
                <a:path extrusionOk="0" h="62369" w="1442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4"/>
            <p:cNvSpPr/>
            <p:nvPr/>
          </p:nvSpPr>
          <p:spPr>
            <a:xfrm>
              <a:off x="4686650" y="3654175"/>
              <a:ext cx="1109125" cy="736700"/>
            </a:xfrm>
            <a:custGeom>
              <a:rect b="b" l="l" r="r" t="t"/>
              <a:pathLst>
                <a:path extrusionOk="0" h="29468" w="44365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4"/>
            <p:cNvSpPr/>
            <p:nvPr/>
          </p:nvSpPr>
          <p:spPr>
            <a:xfrm>
              <a:off x="5364125" y="3758650"/>
              <a:ext cx="397450" cy="161775"/>
            </a:xfrm>
            <a:custGeom>
              <a:rect b="b" l="l" r="r" t="t"/>
              <a:pathLst>
                <a:path extrusionOk="0" h="6471" w="15898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4"/>
            <p:cNvSpPr/>
            <p:nvPr/>
          </p:nvSpPr>
          <p:spPr>
            <a:xfrm>
              <a:off x="4686650" y="3815025"/>
              <a:ext cx="824450" cy="575850"/>
            </a:xfrm>
            <a:custGeom>
              <a:rect b="b" l="l" r="r" t="t"/>
              <a:pathLst>
                <a:path extrusionOk="0" h="23034" w="32978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4"/>
            <p:cNvSpPr/>
            <p:nvPr/>
          </p:nvSpPr>
          <p:spPr>
            <a:xfrm>
              <a:off x="5364125" y="3758650"/>
              <a:ext cx="329075" cy="154375"/>
            </a:xfrm>
            <a:custGeom>
              <a:rect b="b" l="l" r="r" t="t"/>
              <a:pathLst>
                <a:path extrusionOk="0" h="6175" w="13163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4"/>
            <p:cNvSpPr/>
            <p:nvPr/>
          </p:nvSpPr>
          <p:spPr>
            <a:xfrm>
              <a:off x="4747650" y="3832600"/>
              <a:ext cx="740350" cy="496350"/>
            </a:xfrm>
            <a:custGeom>
              <a:rect b="b" l="l" r="r" t="t"/>
              <a:pathLst>
                <a:path extrusionOk="0" h="19854" w="29614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4"/>
            <p:cNvSpPr/>
            <p:nvPr/>
          </p:nvSpPr>
          <p:spPr>
            <a:xfrm>
              <a:off x="5105325" y="4022100"/>
              <a:ext cx="42550" cy="68175"/>
            </a:xfrm>
            <a:custGeom>
              <a:rect b="b" l="l" r="r" t="t"/>
              <a:pathLst>
                <a:path extrusionOk="0" h="2727" w="1702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5196825" y="3955100"/>
              <a:ext cx="80450" cy="159375"/>
            </a:xfrm>
            <a:custGeom>
              <a:rect b="b" l="l" r="r" t="t"/>
              <a:pathLst>
                <a:path extrusionOk="0" h="6375" w="3218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5292025" y="3860550"/>
              <a:ext cx="109100" cy="194575"/>
            </a:xfrm>
            <a:custGeom>
              <a:rect b="b" l="l" r="r" t="t"/>
              <a:pathLst>
                <a:path extrusionOk="0" h="7783" w="4364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4"/>
            <p:cNvSpPr/>
            <p:nvPr/>
          </p:nvSpPr>
          <p:spPr>
            <a:xfrm>
              <a:off x="4678325" y="3645900"/>
              <a:ext cx="1122075" cy="752975"/>
            </a:xfrm>
            <a:custGeom>
              <a:rect b="b" l="l" r="r" t="t"/>
              <a:pathLst>
                <a:path extrusionOk="0" h="30119" w="44883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4"/>
            <p:cNvSpPr/>
            <p:nvPr/>
          </p:nvSpPr>
          <p:spPr>
            <a:xfrm>
              <a:off x="3709700" y="2698525"/>
              <a:ext cx="1055525" cy="2070975"/>
            </a:xfrm>
            <a:custGeom>
              <a:rect b="b" l="l" r="r" t="t"/>
              <a:pathLst>
                <a:path extrusionOk="0" h="82839" w="42221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4"/>
            <p:cNvSpPr/>
            <p:nvPr/>
          </p:nvSpPr>
          <p:spPr>
            <a:xfrm>
              <a:off x="3709700" y="3396325"/>
              <a:ext cx="1024100" cy="1373175"/>
            </a:xfrm>
            <a:custGeom>
              <a:rect b="b" l="l" r="r" t="t"/>
              <a:pathLst>
                <a:path extrusionOk="0" h="54927" w="40964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4"/>
            <p:cNvSpPr/>
            <p:nvPr/>
          </p:nvSpPr>
          <p:spPr>
            <a:xfrm>
              <a:off x="3718000" y="3645900"/>
              <a:ext cx="1007475" cy="1115600"/>
            </a:xfrm>
            <a:custGeom>
              <a:rect b="b" l="l" r="r" t="t"/>
              <a:pathLst>
                <a:path extrusionOk="0" h="44624" w="40299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4"/>
            <p:cNvSpPr/>
            <p:nvPr/>
          </p:nvSpPr>
          <p:spPr>
            <a:xfrm>
              <a:off x="3702300" y="2691125"/>
              <a:ext cx="1071250" cy="2086100"/>
            </a:xfrm>
            <a:custGeom>
              <a:rect b="b" l="l" r="r" t="t"/>
              <a:pathLst>
                <a:path extrusionOk="0" h="83444" w="4285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4"/>
            <p:cNvSpPr/>
            <p:nvPr/>
          </p:nvSpPr>
          <p:spPr>
            <a:xfrm>
              <a:off x="4389950" y="3681000"/>
              <a:ext cx="277300" cy="403025"/>
            </a:xfrm>
            <a:custGeom>
              <a:rect b="b" l="l" r="r" t="t"/>
              <a:pathLst>
                <a:path extrusionOk="0" h="16121" w="11092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4"/>
            <p:cNvSpPr/>
            <p:nvPr/>
          </p:nvSpPr>
          <p:spPr>
            <a:xfrm>
              <a:off x="4381625" y="3673250"/>
              <a:ext cx="293950" cy="419075"/>
            </a:xfrm>
            <a:custGeom>
              <a:rect b="b" l="l" r="r" t="t"/>
              <a:pathLst>
                <a:path extrusionOk="0" h="16763" w="11758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4"/>
            <p:cNvSpPr/>
            <p:nvPr/>
          </p:nvSpPr>
          <p:spPr>
            <a:xfrm>
              <a:off x="4512875" y="3582125"/>
              <a:ext cx="70275" cy="158075"/>
            </a:xfrm>
            <a:custGeom>
              <a:rect b="b" l="l" r="r" t="t"/>
              <a:pathLst>
                <a:path extrusionOk="0" h="6323" w="2811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4"/>
            <p:cNvSpPr/>
            <p:nvPr/>
          </p:nvSpPr>
          <p:spPr>
            <a:xfrm>
              <a:off x="4505475" y="3574725"/>
              <a:ext cx="85075" cy="172850"/>
            </a:xfrm>
            <a:custGeom>
              <a:rect b="b" l="l" r="r" t="t"/>
              <a:pathLst>
                <a:path extrusionOk="0" h="6914" w="3403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4"/>
            <p:cNvSpPr/>
            <p:nvPr/>
          </p:nvSpPr>
          <p:spPr>
            <a:xfrm>
              <a:off x="5426975" y="3461900"/>
              <a:ext cx="1298625" cy="1073150"/>
            </a:xfrm>
            <a:custGeom>
              <a:rect b="b" l="l" r="r" t="t"/>
              <a:pathLst>
                <a:path extrusionOk="0" h="42926" w="51945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4"/>
            <p:cNvSpPr/>
            <p:nvPr/>
          </p:nvSpPr>
          <p:spPr>
            <a:xfrm>
              <a:off x="5426975" y="3453650"/>
              <a:ext cx="1297700" cy="1088800"/>
            </a:xfrm>
            <a:custGeom>
              <a:rect b="b" l="l" r="r" t="t"/>
              <a:pathLst>
                <a:path extrusionOk="0" h="43552" w="51908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4"/>
            <p:cNvSpPr/>
            <p:nvPr/>
          </p:nvSpPr>
          <p:spPr>
            <a:xfrm>
              <a:off x="5548050" y="4175700"/>
              <a:ext cx="53625" cy="94825"/>
            </a:xfrm>
            <a:custGeom>
              <a:rect b="b" l="l" r="r" t="t"/>
              <a:pathLst>
                <a:path extrusionOk="0" h="3793" w="2145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4"/>
            <p:cNvSpPr/>
            <p:nvPr/>
          </p:nvSpPr>
          <p:spPr>
            <a:xfrm>
              <a:off x="5610900" y="3469350"/>
              <a:ext cx="451075" cy="661600"/>
            </a:xfrm>
            <a:custGeom>
              <a:rect b="b" l="l" r="r" t="t"/>
              <a:pathLst>
                <a:path extrusionOk="0" h="26464" w="18043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4"/>
            <p:cNvSpPr/>
            <p:nvPr/>
          </p:nvSpPr>
          <p:spPr>
            <a:xfrm>
              <a:off x="6081350" y="3473050"/>
              <a:ext cx="74900" cy="17575"/>
            </a:xfrm>
            <a:custGeom>
              <a:rect b="b" l="l" r="r" t="t"/>
              <a:pathLst>
                <a:path extrusionOk="0" h="703" w="2996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4"/>
            <p:cNvSpPr/>
            <p:nvPr/>
          </p:nvSpPr>
          <p:spPr>
            <a:xfrm>
              <a:off x="6350325" y="4060025"/>
              <a:ext cx="263225" cy="113650"/>
            </a:xfrm>
            <a:custGeom>
              <a:rect b="b" l="l" r="r" t="t"/>
              <a:pathLst>
                <a:path extrusionOk="0" h="4546" w="10529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4"/>
            <p:cNvSpPr/>
            <p:nvPr/>
          </p:nvSpPr>
          <p:spPr>
            <a:xfrm>
              <a:off x="6386375" y="4075675"/>
              <a:ext cx="210750" cy="90600"/>
            </a:xfrm>
            <a:custGeom>
              <a:rect b="b" l="l" r="r" t="t"/>
              <a:pathLst>
                <a:path extrusionOk="0" h="3624" w="843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4"/>
            <p:cNvSpPr/>
            <p:nvPr/>
          </p:nvSpPr>
          <p:spPr>
            <a:xfrm>
              <a:off x="6371575" y="4051650"/>
              <a:ext cx="240325" cy="130350"/>
            </a:xfrm>
            <a:custGeom>
              <a:rect b="b" l="l" r="r" t="t"/>
              <a:pathLst>
                <a:path extrusionOk="0" h="5214" w="9613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4"/>
            <p:cNvSpPr/>
            <p:nvPr/>
          </p:nvSpPr>
          <p:spPr>
            <a:xfrm>
              <a:off x="6319825" y="3967450"/>
              <a:ext cx="358550" cy="155375"/>
            </a:xfrm>
            <a:custGeom>
              <a:rect b="b" l="l" r="r" t="t"/>
              <a:pathLst>
                <a:path extrusionOk="0" h="6215" w="14342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4"/>
            <p:cNvSpPr/>
            <p:nvPr/>
          </p:nvSpPr>
          <p:spPr>
            <a:xfrm>
              <a:off x="6366950" y="3975850"/>
              <a:ext cx="291175" cy="139600"/>
            </a:xfrm>
            <a:custGeom>
              <a:rect b="b" l="l" r="r" t="t"/>
              <a:pathLst>
                <a:path extrusionOk="0" h="5584" w="11647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4"/>
            <p:cNvSpPr/>
            <p:nvPr/>
          </p:nvSpPr>
          <p:spPr>
            <a:xfrm>
              <a:off x="6351250" y="3960150"/>
              <a:ext cx="321650" cy="170075"/>
            </a:xfrm>
            <a:custGeom>
              <a:rect b="b" l="l" r="r" t="t"/>
              <a:pathLst>
                <a:path extrusionOk="0" h="6803" w="12866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6287475" y="3882150"/>
              <a:ext cx="392175" cy="169525"/>
            </a:xfrm>
            <a:custGeom>
              <a:rect b="b" l="l" r="r" t="t"/>
              <a:pathLst>
                <a:path extrusionOk="0" h="6781" w="15687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4"/>
            <p:cNvSpPr/>
            <p:nvPr/>
          </p:nvSpPr>
          <p:spPr>
            <a:xfrm>
              <a:off x="6338300" y="3891750"/>
              <a:ext cx="320750" cy="152525"/>
            </a:xfrm>
            <a:custGeom>
              <a:rect b="b" l="l" r="r" t="t"/>
              <a:pathLst>
                <a:path extrusionOk="0" h="6101" w="1283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4"/>
            <p:cNvSpPr/>
            <p:nvPr/>
          </p:nvSpPr>
          <p:spPr>
            <a:xfrm>
              <a:off x="6323525" y="3874175"/>
              <a:ext cx="350300" cy="184875"/>
            </a:xfrm>
            <a:custGeom>
              <a:rect b="b" l="l" r="r" t="t"/>
              <a:pathLst>
                <a:path extrusionOk="0" h="7395" w="14012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4"/>
            <p:cNvSpPr/>
            <p:nvPr/>
          </p:nvSpPr>
          <p:spPr>
            <a:xfrm>
              <a:off x="6297625" y="3803775"/>
              <a:ext cx="392475" cy="169325"/>
            </a:xfrm>
            <a:custGeom>
              <a:rect b="b" l="l" r="r" t="t"/>
              <a:pathLst>
                <a:path extrusionOk="0" h="6773" w="15699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4"/>
            <p:cNvSpPr/>
            <p:nvPr/>
          </p:nvSpPr>
          <p:spPr>
            <a:xfrm>
              <a:off x="6341075" y="3803950"/>
              <a:ext cx="335525" cy="169150"/>
            </a:xfrm>
            <a:custGeom>
              <a:rect b="b" l="l" r="r" t="t"/>
              <a:pathLst>
                <a:path extrusionOk="0" h="6766" w="13421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4"/>
            <p:cNvSpPr/>
            <p:nvPr/>
          </p:nvSpPr>
          <p:spPr>
            <a:xfrm>
              <a:off x="6333675" y="3795625"/>
              <a:ext cx="350325" cy="185800"/>
            </a:xfrm>
            <a:custGeom>
              <a:rect b="b" l="l" r="r" t="t"/>
              <a:pathLst>
                <a:path extrusionOk="0" h="7432" w="14013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4"/>
            <p:cNvSpPr/>
            <p:nvPr/>
          </p:nvSpPr>
          <p:spPr>
            <a:xfrm>
              <a:off x="4942650" y="1866675"/>
              <a:ext cx="849425" cy="1047800"/>
            </a:xfrm>
            <a:custGeom>
              <a:rect b="b" l="l" r="r" t="t"/>
              <a:pathLst>
                <a:path extrusionOk="0" h="41912" w="33977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4"/>
            <p:cNvSpPr/>
            <p:nvPr/>
          </p:nvSpPr>
          <p:spPr>
            <a:xfrm>
              <a:off x="4970400" y="1866675"/>
              <a:ext cx="695050" cy="401125"/>
            </a:xfrm>
            <a:custGeom>
              <a:rect b="b" l="l" r="r" t="t"/>
              <a:pathLst>
                <a:path extrusionOk="0" h="16045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4"/>
            <p:cNvSpPr/>
            <p:nvPr/>
          </p:nvSpPr>
          <p:spPr>
            <a:xfrm>
              <a:off x="4968550" y="2285850"/>
              <a:ext cx="823525" cy="628625"/>
            </a:xfrm>
            <a:custGeom>
              <a:rect b="b" l="l" r="r" t="t"/>
              <a:pathLst>
                <a:path extrusionOk="0" h="25145" w="32941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4968550" y="2286300"/>
              <a:ext cx="823525" cy="628525"/>
            </a:xfrm>
            <a:custGeom>
              <a:rect b="b" l="l" r="r" t="t"/>
              <a:pathLst>
                <a:path extrusionOk="0" h="25141" w="32941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4"/>
            <p:cNvSpPr/>
            <p:nvPr/>
          </p:nvSpPr>
          <p:spPr>
            <a:xfrm>
              <a:off x="5305900" y="2213275"/>
              <a:ext cx="281000" cy="281000"/>
            </a:xfrm>
            <a:custGeom>
              <a:rect b="b" l="l" r="r" t="t"/>
              <a:pathLst>
                <a:path extrusionOk="0" h="11240" w="1124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4"/>
            <p:cNvSpPr/>
            <p:nvPr/>
          </p:nvSpPr>
          <p:spPr>
            <a:xfrm>
              <a:off x="4970400" y="1866675"/>
              <a:ext cx="695050" cy="401150"/>
            </a:xfrm>
            <a:custGeom>
              <a:rect b="b" l="l" r="r" t="t"/>
              <a:pathLst>
                <a:path extrusionOk="0" h="16046" w="27802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4"/>
            <p:cNvSpPr/>
            <p:nvPr/>
          </p:nvSpPr>
          <p:spPr>
            <a:xfrm>
              <a:off x="5512925" y="2229900"/>
              <a:ext cx="9275" cy="5575"/>
            </a:xfrm>
            <a:custGeom>
              <a:rect b="b" l="l" r="r" t="t"/>
              <a:pathLst>
                <a:path extrusionOk="0" h="223" w="371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4"/>
            <p:cNvSpPr/>
            <p:nvPr/>
          </p:nvSpPr>
          <p:spPr>
            <a:xfrm>
              <a:off x="4953750" y="1859125"/>
              <a:ext cx="846650" cy="1063075"/>
            </a:xfrm>
            <a:custGeom>
              <a:rect b="b" l="l" r="r" t="t"/>
              <a:pathLst>
                <a:path extrusionOk="0" h="42523" w="33866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4"/>
            <p:cNvSpPr/>
            <p:nvPr/>
          </p:nvSpPr>
          <p:spPr>
            <a:xfrm>
              <a:off x="4911225" y="2165200"/>
              <a:ext cx="287475" cy="288400"/>
            </a:xfrm>
            <a:custGeom>
              <a:rect b="b" l="l" r="r" t="t"/>
              <a:pathLst>
                <a:path extrusionOk="0" h="11536" w="11499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4"/>
            <p:cNvSpPr/>
            <p:nvPr/>
          </p:nvSpPr>
          <p:spPr>
            <a:xfrm>
              <a:off x="4936200" y="2265950"/>
              <a:ext cx="262500" cy="187650"/>
            </a:xfrm>
            <a:custGeom>
              <a:rect b="b" l="l" r="r" t="t"/>
              <a:pathLst>
                <a:path extrusionOk="0" h="7506" w="1050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4"/>
            <p:cNvSpPr/>
            <p:nvPr/>
          </p:nvSpPr>
          <p:spPr>
            <a:xfrm>
              <a:off x="4902925" y="2157825"/>
              <a:ext cx="303175" cy="303175"/>
            </a:xfrm>
            <a:custGeom>
              <a:rect b="b" l="l" r="r" t="t"/>
              <a:pathLst>
                <a:path extrusionOk="0" h="12127" w="12127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4"/>
            <p:cNvSpPr/>
            <p:nvPr/>
          </p:nvSpPr>
          <p:spPr>
            <a:xfrm>
              <a:off x="5304050" y="2165200"/>
              <a:ext cx="288400" cy="288400"/>
            </a:xfrm>
            <a:custGeom>
              <a:rect b="b" l="l" r="r" t="t"/>
              <a:pathLst>
                <a:path extrusionOk="0" h="11536" w="11536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4"/>
            <p:cNvSpPr/>
            <p:nvPr/>
          </p:nvSpPr>
          <p:spPr>
            <a:xfrm>
              <a:off x="5318825" y="2264100"/>
              <a:ext cx="273625" cy="189500"/>
            </a:xfrm>
            <a:custGeom>
              <a:rect b="b" l="l" r="r" t="t"/>
              <a:pathLst>
                <a:path extrusionOk="0" h="7580" w="10945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4"/>
            <p:cNvSpPr/>
            <p:nvPr/>
          </p:nvSpPr>
          <p:spPr>
            <a:xfrm>
              <a:off x="5296650" y="2157825"/>
              <a:ext cx="303200" cy="303175"/>
            </a:xfrm>
            <a:custGeom>
              <a:rect b="b" l="l" r="r" t="t"/>
              <a:pathLst>
                <a:path extrusionOk="0" h="12127" w="12128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4"/>
            <p:cNvSpPr/>
            <p:nvPr/>
          </p:nvSpPr>
          <p:spPr>
            <a:xfrm>
              <a:off x="5190375" y="2221600"/>
              <a:ext cx="129400" cy="39075"/>
            </a:xfrm>
            <a:custGeom>
              <a:rect b="b" l="l" r="r" t="t"/>
              <a:pathLst>
                <a:path extrusionOk="0" h="1563" w="5176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4993500" y="2059850"/>
              <a:ext cx="154375" cy="74650"/>
            </a:xfrm>
            <a:custGeom>
              <a:rect b="b" l="l" r="r" t="t"/>
              <a:pathLst>
                <a:path extrusionOk="0" h="2986" w="6175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316075" y="2049675"/>
              <a:ext cx="183025" cy="81200"/>
            </a:xfrm>
            <a:custGeom>
              <a:rect b="b" l="l" r="r" t="t"/>
              <a:pathLst>
                <a:path extrusionOk="0" h="3248" w="7321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5148775" y="2298125"/>
              <a:ext cx="97075" cy="268425"/>
            </a:xfrm>
            <a:custGeom>
              <a:rect b="b" l="l" r="r" t="t"/>
              <a:pathLst>
                <a:path extrusionOk="0" h="10737" w="3883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215325" y="2589325"/>
              <a:ext cx="163625" cy="61150"/>
            </a:xfrm>
            <a:custGeom>
              <a:rect b="b" l="l" r="r" t="t"/>
              <a:pathLst>
                <a:path extrusionOk="0" h="2446" w="6545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862950" y="4920450"/>
              <a:ext cx="1188625" cy="15750"/>
            </a:xfrm>
            <a:custGeom>
              <a:rect b="b" l="l" r="r" t="t"/>
              <a:pathLst>
                <a:path extrusionOk="0" h="630" w="47545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2173575" y="4920450"/>
              <a:ext cx="4043675" cy="15750"/>
            </a:xfrm>
            <a:custGeom>
              <a:rect b="b" l="l" r="r" t="t"/>
              <a:pathLst>
                <a:path extrusionOk="0" h="630" w="161747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6316125" y="4920450"/>
              <a:ext cx="159000" cy="15750"/>
            </a:xfrm>
            <a:custGeom>
              <a:rect b="b" l="l" r="r" t="t"/>
              <a:pathLst>
                <a:path extrusionOk="0" h="630" w="636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4014700" y="2706825"/>
              <a:ext cx="350325" cy="819850"/>
            </a:xfrm>
            <a:custGeom>
              <a:rect b="b" l="l" r="r" t="t"/>
              <a:pathLst>
                <a:path extrusionOk="0" h="32794" w="14013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1582025" y="1799200"/>
              <a:ext cx="1080500" cy="1727475"/>
            </a:xfrm>
            <a:custGeom>
              <a:rect b="b" l="l" r="r" t="t"/>
              <a:pathLst>
                <a:path extrusionOk="0" h="69099" w="4322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1582025" y="1799200"/>
              <a:ext cx="2783000" cy="1727475"/>
            </a:xfrm>
            <a:custGeom>
              <a:rect b="b" l="l" r="r" t="t"/>
              <a:pathLst>
                <a:path extrusionOk="0" h="69099" w="11132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3977725" y="3502625"/>
              <a:ext cx="27750" cy="24050"/>
            </a:xfrm>
            <a:custGeom>
              <a:rect b="b" l="l" r="r" t="t"/>
              <a:pathLst>
                <a:path extrusionOk="0" h="962" w="111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3954625" y="3476750"/>
              <a:ext cx="57325" cy="49925"/>
            </a:xfrm>
            <a:custGeom>
              <a:rect b="b" l="l" r="r" t="t"/>
              <a:pathLst>
                <a:path extrusionOk="0" h="1997" w="2293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3998975" y="2691125"/>
              <a:ext cx="366050" cy="835550"/>
            </a:xfrm>
            <a:custGeom>
              <a:rect b="b" l="l" r="r" t="t"/>
              <a:pathLst>
                <a:path extrusionOk="0" h="33422" w="14642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1529350" y="1687375"/>
              <a:ext cx="2889275" cy="1951150"/>
            </a:xfrm>
            <a:custGeom>
              <a:rect b="b" l="l" r="r" t="t"/>
              <a:pathLst>
                <a:path extrusionOk="0" h="78046" w="115571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1521025" y="1679050"/>
              <a:ext cx="2905000" cy="1966875"/>
            </a:xfrm>
            <a:custGeom>
              <a:rect b="b" l="l" r="r" t="t"/>
              <a:pathLst>
                <a:path extrusionOk="0" h="78675" w="11620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1634725" y="1846350"/>
              <a:ext cx="1974250" cy="154375"/>
            </a:xfrm>
            <a:custGeom>
              <a:rect b="b" l="l" r="r" t="t"/>
              <a:pathLst>
                <a:path extrusionOk="0" h="6175" w="7897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1626400" y="1838950"/>
              <a:ext cx="1989975" cy="170075"/>
            </a:xfrm>
            <a:custGeom>
              <a:rect b="b" l="l" r="r" t="t"/>
              <a:pathLst>
                <a:path extrusionOk="0" h="6803" w="79599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1658750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1658750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1658750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1658750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2144000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2144000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2144000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2144000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2629225" y="21679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2629225" y="225947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2629225" y="2351000"/>
              <a:ext cx="421500" cy="15725"/>
            </a:xfrm>
            <a:custGeom>
              <a:rect b="b" l="l" r="r" t="t"/>
              <a:pathLst>
                <a:path extrusionOk="0" h="629" w="1686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2629225" y="2448025"/>
              <a:ext cx="421500" cy="15750"/>
            </a:xfrm>
            <a:custGeom>
              <a:rect b="b" l="l" r="r" t="t"/>
              <a:pathLst>
                <a:path extrusionOk="0" h="630" w="1686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3114475" y="21679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3114475" y="225947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3114475" y="2351000"/>
              <a:ext cx="421475" cy="15725"/>
            </a:xfrm>
            <a:custGeom>
              <a:rect b="b" l="l" r="r" t="t"/>
              <a:pathLst>
                <a:path extrusionOk="0" h="629" w="16859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3114475" y="2448025"/>
              <a:ext cx="421475" cy="15750"/>
            </a:xfrm>
            <a:custGeom>
              <a:rect b="b" l="l" r="r" t="t"/>
              <a:pathLst>
                <a:path extrusionOk="0" h="630" w="16859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1902750" y="2663150"/>
              <a:ext cx="1494575" cy="451550"/>
            </a:xfrm>
            <a:custGeom>
              <a:rect b="b" l="l" r="r" t="t"/>
              <a:pathLst>
                <a:path extrusionOk="0" h="18062" w="59783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2210525" y="2716075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2203150" y="270867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2679125" y="2748425"/>
              <a:ext cx="91550" cy="91525"/>
            </a:xfrm>
            <a:custGeom>
              <a:rect b="b" l="l" r="r" t="t"/>
              <a:pathLst>
                <a:path extrusionOk="0" h="3661" w="3662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2671750" y="2741025"/>
              <a:ext cx="106300" cy="106325"/>
            </a:xfrm>
            <a:custGeom>
              <a:rect b="b" l="l" r="r" t="t"/>
              <a:pathLst>
                <a:path extrusionOk="0" h="4253" w="4252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2998000" y="2989650"/>
              <a:ext cx="91525" cy="91525"/>
            </a:xfrm>
            <a:custGeom>
              <a:rect b="b" l="l" r="r" t="t"/>
              <a:pathLst>
                <a:path extrusionOk="0" h="3661" w="3661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2990625" y="2982275"/>
              <a:ext cx="106300" cy="106300"/>
            </a:xfrm>
            <a:custGeom>
              <a:rect b="b" l="l" r="r" t="t"/>
              <a:pathLst>
                <a:path extrusionOk="0" h="4252" w="4252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3336300" y="2625500"/>
              <a:ext cx="91525" cy="90600"/>
            </a:xfrm>
            <a:custGeom>
              <a:rect b="b" l="l" r="r" t="t"/>
              <a:pathLst>
                <a:path extrusionOk="0" h="3624" w="3661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3328900" y="2617175"/>
              <a:ext cx="106300" cy="107250"/>
            </a:xfrm>
            <a:custGeom>
              <a:rect b="b" l="l" r="r" t="t"/>
              <a:pathLst>
                <a:path extrusionOk="0" h="4290" w="4252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1865775" y="3060825"/>
              <a:ext cx="90600" cy="91525"/>
            </a:xfrm>
            <a:custGeom>
              <a:rect b="b" l="l" r="r" t="t"/>
              <a:pathLst>
                <a:path extrusionOk="0" h="3661" w="3624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1857475" y="3053425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2464700" y="2931425"/>
              <a:ext cx="90600" cy="90600"/>
            </a:xfrm>
            <a:custGeom>
              <a:rect b="b" l="l" r="r" t="t"/>
              <a:pathLst>
                <a:path extrusionOk="0" h="3624" w="3624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2456400" y="2923100"/>
              <a:ext cx="107225" cy="106325"/>
            </a:xfrm>
            <a:custGeom>
              <a:rect b="b" l="l" r="r" t="t"/>
              <a:pathLst>
                <a:path extrusionOk="0" h="4253" w="4289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3707850" y="1843575"/>
              <a:ext cx="52700" cy="1651675"/>
            </a:xfrm>
            <a:custGeom>
              <a:rect b="b" l="l" r="r" t="t"/>
              <a:pathLst>
                <a:path extrusionOk="0" h="66067" w="2108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3700450" y="1836175"/>
              <a:ext cx="67500" cy="1666475"/>
            </a:xfrm>
            <a:custGeom>
              <a:rect b="b" l="l" r="r" t="t"/>
              <a:pathLst>
                <a:path extrusionOk="0" h="66659" w="270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4015625" y="2157825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3805825" y="2157825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4256850" y="2234525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112675" y="2234525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3805825" y="2234525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4047975" y="2312175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3805825" y="2312175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4196775" y="2389800"/>
              <a:ext cx="126650" cy="14825"/>
            </a:xfrm>
            <a:custGeom>
              <a:rect b="b" l="l" r="r" t="t"/>
              <a:pathLst>
                <a:path extrusionOk="0" h="593" w="5066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3917650" y="2389800"/>
              <a:ext cx="247725" cy="14825"/>
            </a:xfrm>
            <a:custGeom>
              <a:rect b="b" l="l" r="r" t="t"/>
              <a:pathLst>
                <a:path extrusionOk="0" h="593" w="9909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3805825" y="2389800"/>
              <a:ext cx="75800" cy="14825"/>
            </a:xfrm>
            <a:custGeom>
              <a:rect b="b" l="l" r="r" t="t"/>
              <a:pathLst>
                <a:path extrusionOk="0" h="593" w="3032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4015625" y="2457275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3805825" y="2457275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4256850" y="2534000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4112675" y="2534000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3805825" y="2534000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4047975" y="2611625"/>
              <a:ext cx="275450" cy="15750"/>
            </a:xfrm>
            <a:custGeom>
              <a:rect b="b" l="l" r="r" t="t"/>
              <a:pathLst>
                <a:path extrusionOk="0" h="630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3805825" y="2611625"/>
              <a:ext cx="201500" cy="15750"/>
            </a:xfrm>
            <a:custGeom>
              <a:rect b="b" l="l" r="r" t="t"/>
              <a:pathLst>
                <a:path extrusionOk="0" h="630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4196775" y="2688350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3917650" y="2688350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3805825" y="2688350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4015625" y="2756750"/>
              <a:ext cx="307800" cy="14800"/>
            </a:xfrm>
            <a:custGeom>
              <a:rect b="b" l="l" r="r" t="t"/>
              <a:pathLst>
                <a:path extrusionOk="0" h="592" w="12312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3805825" y="2756750"/>
              <a:ext cx="118325" cy="14800"/>
            </a:xfrm>
            <a:custGeom>
              <a:rect b="b" l="l" r="r" t="t"/>
              <a:pathLst>
                <a:path extrusionOk="0" h="592" w="4733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4256850" y="2833450"/>
              <a:ext cx="66575" cy="15750"/>
            </a:xfrm>
            <a:custGeom>
              <a:rect b="b" l="l" r="r" t="t"/>
              <a:pathLst>
                <a:path extrusionOk="0" h="630" w="2663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4112675" y="2833450"/>
              <a:ext cx="118325" cy="15750"/>
            </a:xfrm>
            <a:custGeom>
              <a:rect b="b" l="l" r="r" t="t"/>
              <a:pathLst>
                <a:path extrusionOk="0" h="630" w="4733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3805825" y="2833450"/>
              <a:ext cx="253275" cy="15750"/>
            </a:xfrm>
            <a:custGeom>
              <a:rect b="b" l="l" r="r" t="t"/>
              <a:pathLst>
                <a:path extrusionOk="0" h="630" w="10131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4047975" y="2911100"/>
              <a:ext cx="275450" cy="15725"/>
            </a:xfrm>
            <a:custGeom>
              <a:rect b="b" l="l" r="r" t="t"/>
              <a:pathLst>
                <a:path extrusionOk="0" h="629" w="11018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3805825" y="2911100"/>
              <a:ext cx="201500" cy="15725"/>
            </a:xfrm>
            <a:custGeom>
              <a:rect b="b" l="l" r="r" t="t"/>
              <a:pathLst>
                <a:path extrusionOk="0" h="629" w="806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4196775" y="2987800"/>
              <a:ext cx="126650" cy="15750"/>
            </a:xfrm>
            <a:custGeom>
              <a:rect b="b" l="l" r="r" t="t"/>
              <a:pathLst>
                <a:path extrusionOk="0" h="630" w="5066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3917650" y="2987800"/>
              <a:ext cx="247725" cy="15750"/>
            </a:xfrm>
            <a:custGeom>
              <a:rect b="b" l="l" r="r" t="t"/>
              <a:pathLst>
                <a:path extrusionOk="0" h="630" w="9909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3805825" y="2987800"/>
              <a:ext cx="75800" cy="15750"/>
            </a:xfrm>
            <a:custGeom>
              <a:rect b="b" l="l" r="r" t="t"/>
              <a:pathLst>
                <a:path extrusionOk="0" h="630" w="3032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4015625" y="3056200"/>
              <a:ext cx="307800" cy="14825"/>
            </a:xfrm>
            <a:custGeom>
              <a:rect b="b" l="l" r="r" t="t"/>
              <a:pathLst>
                <a:path extrusionOk="0" h="593" w="12312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805825" y="3056200"/>
              <a:ext cx="118325" cy="14825"/>
            </a:xfrm>
            <a:custGeom>
              <a:rect b="b" l="l" r="r" t="t"/>
              <a:pathLst>
                <a:path extrusionOk="0" h="593" w="4733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4256850" y="3132925"/>
              <a:ext cx="66575" cy="15725"/>
            </a:xfrm>
            <a:custGeom>
              <a:rect b="b" l="l" r="r" t="t"/>
              <a:pathLst>
                <a:path extrusionOk="0" h="629" w="2663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12675" y="3132925"/>
              <a:ext cx="118325" cy="15725"/>
            </a:xfrm>
            <a:custGeom>
              <a:rect b="b" l="l" r="r" t="t"/>
              <a:pathLst>
                <a:path extrusionOk="0" h="629" w="4733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3805825" y="3132925"/>
              <a:ext cx="253275" cy="15725"/>
            </a:xfrm>
            <a:custGeom>
              <a:rect b="b" l="l" r="r" t="t"/>
              <a:pathLst>
                <a:path extrusionOk="0" h="629" w="10131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047975" y="3210550"/>
              <a:ext cx="275450" cy="14825"/>
            </a:xfrm>
            <a:custGeom>
              <a:rect b="b" l="l" r="r" t="t"/>
              <a:pathLst>
                <a:path extrusionOk="0" h="593" w="11018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3805825" y="3210550"/>
              <a:ext cx="201500" cy="14825"/>
            </a:xfrm>
            <a:custGeom>
              <a:rect b="b" l="l" r="r" t="t"/>
              <a:pathLst>
                <a:path extrusionOk="0" h="593" w="806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196775" y="3287275"/>
              <a:ext cx="126650" cy="15725"/>
            </a:xfrm>
            <a:custGeom>
              <a:rect b="b" l="l" r="r" t="t"/>
              <a:pathLst>
                <a:path extrusionOk="0" h="629" w="5066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3917650" y="3287275"/>
              <a:ext cx="247725" cy="15725"/>
            </a:xfrm>
            <a:custGeom>
              <a:rect b="b" l="l" r="r" t="t"/>
              <a:pathLst>
                <a:path extrusionOk="0" h="629" w="9909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805825" y="3287275"/>
              <a:ext cx="75800" cy="15725"/>
            </a:xfrm>
            <a:custGeom>
              <a:rect b="b" l="l" r="r" t="t"/>
              <a:pathLst>
                <a:path extrusionOk="0" h="629" w="3032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1700350" y="3333475"/>
              <a:ext cx="69325" cy="154400"/>
            </a:xfrm>
            <a:custGeom>
              <a:rect b="b" l="l" r="r" t="t"/>
              <a:pathLst>
                <a:path extrusionOk="0" h="6176" w="2773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1838975" y="3401875"/>
              <a:ext cx="69350" cy="86000"/>
            </a:xfrm>
            <a:custGeom>
              <a:rect b="b" l="l" r="r" t="t"/>
              <a:pathLst>
                <a:path extrusionOk="0" h="3440" w="2774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1977625" y="3441625"/>
              <a:ext cx="69350" cy="46250"/>
            </a:xfrm>
            <a:custGeom>
              <a:rect b="b" l="l" r="r" t="t"/>
              <a:pathLst>
                <a:path extrusionOk="0" h="1850" w="2774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2116250" y="3378775"/>
              <a:ext cx="69350" cy="109100"/>
            </a:xfrm>
            <a:custGeom>
              <a:rect b="b" l="l" r="r" t="t"/>
              <a:pathLst>
                <a:path extrusionOk="0" h="4364" w="2774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2254900" y="3418525"/>
              <a:ext cx="69350" cy="69350"/>
            </a:xfrm>
            <a:custGeom>
              <a:rect b="b" l="l" r="r" t="t"/>
              <a:pathLst>
                <a:path extrusionOk="0" h="2774" w="2774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2393550" y="3373225"/>
              <a:ext cx="69325" cy="114650"/>
            </a:xfrm>
            <a:custGeom>
              <a:rect b="b" l="l" r="r" t="t"/>
              <a:pathLst>
                <a:path extrusionOk="0" h="4586" w="2773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2532175" y="3468425"/>
              <a:ext cx="69350" cy="19450"/>
            </a:xfrm>
            <a:custGeom>
              <a:rect b="b" l="l" r="r" t="t"/>
              <a:pathLst>
                <a:path extrusionOk="0" h="778" w="2774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267082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809450" y="3431450"/>
              <a:ext cx="69350" cy="56425"/>
            </a:xfrm>
            <a:custGeom>
              <a:rect b="b" l="l" r="r" t="t"/>
              <a:pathLst>
                <a:path extrusionOk="0" h="2257" w="2774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2948100" y="3465650"/>
              <a:ext cx="69350" cy="22225"/>
            </a:xfrm>
            <a:custGeom>
              <a:rect b="b" l="l" r="r" t="t"/>
              <a:pathLst>
                <a:path extrusionOk="0" h="889" w="2774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086750" y="3437000"/>
              <a:ext cx="69325" cy="50875"/>
            </a:xfrm>
            <a:custGeom>
              <a:rect b="b" l="l" r="r" t="t"/>
              <a:pathLst>
                <a:path extrusionOk="0" h="2035" w="2773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3225375" y="3333475"/>
              <a:ext cx="69350" cy="154400"/>
            </a:xfrm>
            <a:custGeom>
              <a:rect b="b" l="l" r="r" t="t"/>
              <a:pathLst>
                <a:path extrusionOk="0" h="6176" w="2774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364025" y="3364900"/>
              <a:ext cx="69325" cy="122975"/>
            </a:xfrm>
            <a:custGeom>
              <a:rect b="b" l="l" r="r" t="t"/>
              <a:pathLst>
                <a:path extrusionOk="0" h="4919" w="2773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502650" y="3386175"/>
              <a:ext cx="69350" cy="101700"/>
            </a:xfrm>
            <a:custGeom>
              <a:rect b="b" l="l" r="r" t="t"/>
              <a:pathLst>
                <a:path extrusionOk="0" h="4068" w="2774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3855725" y="1244650"/>
              <a:ext cx="170100" cy="822625"/>
            </a:xfrm>
            <a:custGeom>
              <a:rect b="b" l="l" r="r" t="t"/>
              <a:pathLst>
                <a:path extrusionOk="0" h="32905" w="6804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4130225" y="1239100"/>
              <a:ext cx="302275" cy="14800"/>
            </a:xfrm>
            <a:custGeom>
              <a:rect b="b" l="l" r="r" t="t"/>
              <a:pathLst>
                <a:path extrusionOk="0" h="592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130225" y="13306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4130225" y="1422100"/>
              <a:ext cx="302275" cy="15725"/>
            </a:xfrm>
            <a:custGeom>
              <a:rect b="b" l="l" r="r" t="t"/>
              <a:pathLst>
                <a:path extrusionOk="0" h="629" w="12091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1709575" y="454520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1709575" y="4631150"/>
              <a:ext cx="317975" cy="15750"/>
            </a:xfrm>
            <a:custGeom>
              <a:rect b="b" l="l" r="r" t="t"/>
              <a:pathLst>
                <a:path extrusionOk="0" h="630" w="12719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1709575" y="4717125"/>
              <a:ext cx="317975" cy="15725"/>
            </a:xfrm>
            <a:custGeom>
              <a:rect b="b" l="l" r="r" t="t"/>
              <a:pathLst>
                <a:path extrusionOk="0" h="629" w="12719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1709575" y="4803075"/>
              <a:ext cx="317975" cy="14800"/>
            </a:xfrm>
            <a:custGeom>
              <a:rect b="b" l="l" r="r" t="t"/>
              <a:pathLst>
                <a:path extrusionOk="0" h="592" w="12719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163400" y="3753100"/>
              <a:ext cx="949250" cy="949250"/>
            </a:xfrm>
            <a:custGeom>
              <a:rect b="b" l="l" r="r" t="t"/>
              <a:pathLst>
                <a:path extrusionOk="0" h="37970" w="3797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2155075" y="3744775"/>
              <a:ext cx="965875" cy="965900"/>
            </a:xfrm>
            <a:custGeom>
              <a:rect b="b" l="l" r="r" t="t"/>
              <a:pathLst>
                <a:path extrusionOk="0" h="38636" w="38635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2283550" y="3873250"/>
              <a:ext cx="708950" cy="708950"/>
            </a:xfrm>
            <a:custGeom>
              <a:rect b="b" l="l" r="r" t="t"/>
              <a:pathLst>
                <a:path extrusionOk="0" h="28358" w="28358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2275225" y="3864950"/>
              <a:ext cx="725575" cy="725575"/>
            </a:xfrm>
            <a:custGeom>
              <a:rect b="b" l="l" r="r" t="t"/>
              <a:pathLst>
                <a:path extrusionOk="0" h="29023" w="29023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2413875" y="4003575"/>
              <a:ext cx="448300" cy="448300"/>
            </a:xfrm>
            <a:custGeom>
              <a:rect b="b" l="l" r="r" t="t"/>
              <a:pathLst>
                <a:path extrusionOk="0" h="17932" w="17932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2406475" y="3996175"/>
              <a:ext cx="463075" cy="463100"/>
            </a:xfrm>
            <a:custGeom>
              <a:rect b="b" l="l" r="r" t="t"/>
              <a:pathLst>
                <a:path extrusionOk="0" h="18524" w="18523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1636575" y="3993425"/>
              <a:ext cx="469550" cy="468625"/>
            </a:xfrm>
            <a:custGeom>
              <a:rect b="b" l="l" r="r" t="t"/>
              <a:pathLst>
                <a:path extrusionOk="0" h="18745" w="18782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1629175" y="3985100"/>
              <a:ext cx="484325" cy="485250"/>
            </a:xfrm>
            <a:custGeom>
              <a:rect b="b" l="l" r="r" t="t"/>
              <a:pathLst>
                <a:path extrusionOk="0" h="19410" w="19373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1740075" y="4096925"/>
              <a:ext cx="262525" cy="262525"/>
            </a:xfrm>
            <a:custGeom>
              <a:rect b="b" l="l" r="r" t="t"/>
              <a:pathLst>
                <a:path extrusionOk="0" h="10501" w="10501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1732700" y="4088600"/>
              <a:ext cx="277300" cy="278250"/>
            </a:xfrm>
            <a:custGeom>
              <a:rect b="b" l="l" r="r" t="t"/>
              <a:pathLst>
                <a:path extrusionOk="0" h="11130" w="11092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1304750" y="4090450"/>
              <a:ext cx="274525" cy="274550"/>
            </a:xfrm>
            <a:custGeom>
              <a:rect b="b" l="l" r="r" t="t"/>
              <a:pathLst>
                <a:path extrusionOk="0" h="10982" w="10981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1297350" y="4083075"/>
              <a:ext cx="290250" cy="289300"/>
            </a:xfrm>
            <a:custGeom>
              <a:rect b="b" l="l" r="r" t="t"/>
              <a:pathLst>
                <a:path extrusionOk="0" h="11572" w="1161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1364825" y="4150550"/>
              <a:ext cx="154375" cy="154375"/>
            </a:xfrm>
            <a:custGeom>
              <a:rect b="b" l="l" r="r" t="t"/>
              <a:pathLst>
                <a:path extrusionOk="0" h="6175" w="6175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1357450" y="4143150"/>
              <a:ext cx="169150" cy="169150"/>
            </a:xfrm>
            <a:custGeom>
              <a:rect b="b" l="l" r="r" t="t"/>
              <a:pathLst>
                <a:path extrusionOk="0" h="6766" w="6766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1150400" y="4228175"/>
              <a:ext cx="1488100" cy="25"/>
            </a:xfrm>
            <a:custGeom>
              <a:rect b="b" l="l" r="r" t="t"/>
              <a:pathLst>
                <a:path extrusionOk="0" h="1" w="59524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1143000" y="4219850"/>
              <a:ext cx="1502900" cy="15750"/>
            </a:xfrm>
            <a:custGeom>
              <a:rect b="b" l="l" r="r" t="t"/>
              <a:pathLst>
                <a:path extrusionOk="0" h="630" w="60116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2662500" y="939625"/>
              <a:ext cx="943700" cy="739450"/>
            </a:xfrm>
            <a:custGeom>
              <a:rect b="b" l="l" r="r" t="t"/>
              <a:pathLst>
                <a:path extrusionOk="0" h="29578" w="37748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2752150" y="1489575"/>
              <a:ext cx="854050" cy="189500"/>
            </a:xfrm>
            <a:custGeom>
              <a:rect b="b" l="l" r="r" t="t"/>
              <a:pathLst>
                <a:path extrusionOk="0" h="7580" w="34162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2662500" y="1694750"/>
              <a:ext cx="943700" cy="74900"/>
            </a:xfrm>
            <a:custGeom>
              <a:rect b="b" l="l" r="r" t="t"/>
              <a:pathLst>
                <a:path extrusionOk="0" h="2996" w="37748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2662500" y="1679050"/>
              <a:ext cx="943700" cy="15725"/>
            </a:xfrm>
            <a:custGeom>
              <a:rect b="b" l="l" r="r" t="t"/>
              <a:pathLst>
                <a:path extrusionOk="0" h="629" w="37748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2655100" y="932250"/>
              <a:ext cx="959425" cy="844800"/>
            </a:xfrm>
            <a:custGeom>
              <a:rect b="b" l="l" r="r" t="t"/>
              <a:pathLst>
                <a:path extrusionOk="0" h="33792" w="38377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2662500" y="939625"/>
              <a:ext cx="943700" cy="141450"/>
            </a:xfrm>
            <a:custGeom>
              <a:rect b="b" l="l" r="r" t="t"/>
              <a:pathLst>
                <a:path extrusionOk="0" h="5658" w="37748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2655100" y="932250"/>
              <a:ext cx="959425" cy="156225"/>
            </a:xfrm>
            <a:custGeom>
              <a:rect b="b" l="l" r="r" t="t"/>
              <a:pathLst>
                <a:path extrusionOk="0" h="6249" w="38377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2942550" y="1191950"/>
              <a:ext cx="389150" cy="389150"/>
            </a:xfrm>
            <a:custGeom>
              <a:rect b="b" l="l" r="r" t="t"/>
              <a:pathLst>
                <a:path extrusionOk="0" h="15566" w="15566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2935150" y="1183650"/>
              <a:ext cx="404850" cy="404850"/>
            </a:xfrm>
            <a:custGeom>
              <a:rect b="b" l="l" r="r" t="t"/>
              <a:pathLst>
                <a:path extrusionOk="0" h="16194" w="16194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046075" y="1257575"/>
              <a:ext cx="228325" cy="263450"/>
            </a:xfrm>
            <a:custGeom>
              <a:rect b="b" l="l" r="r" t="t"/>
              <a:pathLst>
                <a:path extrusionOk="0" h="10538" w="9133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038675" y="1250425"/>
              <a:ext cx="243100" cy="278675"/>
            </a:xfrm>
            <a:custGeom>
              <a:rect b="b" l="l" r="r" t="t"/>
              <a:pathLst>
                <a:path extrusionOk="0" h="11147" w="9724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7" name="Google Shape;2097;p34"/>
          <p:cNvGrpSpPr/>
          <p:nvPr/>
        </p:nvGrpSpPr>
        <p:grpSpPr>
          <a:xfrm>
            <a:off x="709947" y="187648"/>
            <a:ext cx="635100" cy="734640"/>
            <a:chOff x="731647" y="573573"/>
            <a:chExt cx="635100" cy="734640"/>
          </a:xfrm>
        </p:grpSpPr>
        <p:grpSp>
          <p:nvGrpSpPr>
            <p:cNvPr id="2098" name="Google Shape;2098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099" name="Google Shape;2099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1" name="Google Shape;2101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02" name="Google Shape;2102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3" name="Google Shape;2103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04" name="Google Shape;2104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05" name="Google Shape;2105;p34"/>
          <p:cNvGrpSpPr/>
          <p:nvPr/>
        </p:nvGrpSpPr>
        <p:grpSpPr>
          <a:xfrm>
            <a:off x="709947" y="990285"/>
            <a:ext cx="635100" cy="733490"/>
            <a:chOff x="731647" y="1650460"/>
            <a:chExt cx="635100" cy="733490"/>
          </a:xfrm>
        </p:grpSpPr>
        <p:grpSp>
          <p:nvGrpSpPr>
            <p:cNvPr id="2106" name="Google Shape;2106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07" name="Google Shape;2107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9" name="Google Shape;2109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0" name="Google Shape;2110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1" name="Google Shape;2111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13" name="Google Shape;2113;p34"/>
          <p:cNvSpPr txBox="1"/>
          <p:nvPr>
            <p:ph type="title"/>
          </p:nvPr>
        </p:nvSpPr>
        <p:spPr>
          <a:xfrm>
            <a:off x="5566150" y="356625"/>
            <a:ext cx="29562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Relatório - Tópicos</a:t>
            </a:r>
            <a:endParaRPr/>
          </a:p>
        </p:txBody>
      </p:sp>
      <p:sp>
        <p:nvSpPr>
          <p:cNvPr id="2114" name="Google Shape;2114;p34"/>
          <p:cNvSpPr txBox="1"/>
          <p:nvPr>
            <p:ph idx="1" type="subTitle"/>
          </p:nvPr>
        </p:nvSpPr>
        <p:spPr>
          <a:xfrm>
            <a:off x="1606333" y="318143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115" name="Google Shape;2115;p34"/>
          <p:cNvSpPr txBox="1"/>
          <p:nvPr>
            <p:ph idx="3" type="subTitle"/>
          </p:nvPr>
        </p:nvSpPr>
        <p:spPr>
          <a:xfrm>
            <a:off x="1606333" y="114261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Definição do Problema</a:t>
            </a:r>
            <a:endParaRPr/>
          </a:p>
        </p:txBody>
      </p:sp>
      <p:sp>
        <p:nvSpPr>
          <p:cNvPr id="2116" name="Google Shape;2116;p34"/>
          <p:cNvSpPr txBox="1"/>
          <p:nvPr>
            <p:ph idx="5" type="subTitle"/>
          </p:nvPr>
        </p:nvSpPr>
        <p:spPr>
          <a:xfrm>
            <a:off x="1600258" y="2724540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Descrição da Heurística</a:t>
            </a:r>
            <a:endParaRPr/>
          </a:p>
        </p:txBody>
      </p:sp>
      <p:sp>
        <p:nvSpPr>
          <p:cNvPr id="2117" name="Google Shape;2117;p34"/>
          <p:cNvSpPr txBox="1"/>
          <p:nvPr>
            <p:ph idx="7" type="subTitle"/>
          </p:nvPr>
        </p:nvSpPr>
        <p:spPr>
          <a:xfrm>
            <a:off x="1600258" y="358275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2118" name="Google Shape;2118;p34"/>
          <p:cNvSpPr txBox="1"/>
          <p:nvPr>
            <p:ph idx="9" type="title"/>
          </p:nvPr>
        </p:nvSpPr>
        <p:spPr>
          <a:xfrm>
            <a:off x="792116" y="3364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9" name="Google Shape;2119;p34"/>
          <p:cNvSpPr txBox="1"/>
          <p:nvPr>
            <p:ph idx="13" type="title"/>
          </p:nvPr>
        </p:nvSpPr>
        <p:spPr>
          <a:xfrm>
            <a:off x="792116" y="1141193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0" name="Google Shape;2120;p34"/>
          <p:cNvSpPr txBox="1"/>
          <p:nvPr>
            <p:ph idx="7" type="subTitle"/>
          </p:nvPr>
        </p:nvSpPr>
        <p:spPr>
          <a:xfrm>
            <a:off x="1593483" y="4396132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grpSp>
        <p:nvGrpSpPr>
          <p:cNvPr id="2121" name="Google Shape;2121;p34"/>
          <p:cNvGrpSpPr/>
          <p:nvPr/>
        </p:nvGrpSpPr>
        <p:grpSpPr>
          <a:xfrm>
            <a:off x="697097" y="2594048"/>
            <a:ext cx="635100" cy="734640"/>
            <a:chOff x="731647" y="573573"/>
            <a:chExt cx="635100" cy="734640"/>
          </a:xfrm>
        </p:grpSpPr>
        <p:grpSp>
          <p:nvGrpSpPr>
            <p:cNvPr id="2122" name="Google Shape;2122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23" name="Google Shape;2123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5" name="Google Shape;2125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26" name="Google Shape;2126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7" name="Google Shape;2127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9" name="Google Shape;2129;p34"/>
          <p:cNvGrpSpPr/>
          <p:nvPr/>
        </p:nvGrpSpPr>
        <p:grpSpPr>
          <a:xfrm>
            <a:off x="697097" y="3408010"/>
            <a:ext cx="635100" cy="733490"/>
            <a:chOff x="731647" y="1650460"/>
            <a:chExt cx="635100" cy="733490"/>
          </a:xfrm>
        </p:grpSpPr>
        <p:grpSp>
          <p:nvGrpSpPr>
            <p:cNvPr id="2130" name="Google Shape;2130;p34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31" name="Google Shape;2131;p34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34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3" name="Google Shape;2133;p34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34" name="Google Shape;2134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5" name="Google Shape;2135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7" name="Google Shape;2137;p34"/>
          <p:cNvSpPr txBox="1"/>
          <p:nvPr>
            <p:ph idx="9" type="title"/>
          </p:nvPr>
        </p:nvSpPr>
        <p:spPr>
          <a:xfrm>
            <a:off x="779266" y="274285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38" name="Google Shape;2138;p34"/>
          <p:cNvSpPr txBox="1"/>
          <p:nvPr>
            <p:ph idx="13" type="title"/>
          </p:nvPr>
        </p:nvSpPr>
        <p:spPr>
          <a:xfrm>
            <a:off x="779266" y="355891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139" name="Google Shape;2139;p34"/>
          <p:cNvGrpSpPr/>
          <p:nvPr/>
        </p:nvGrpSpPr>
        <p:grpSpPr>
          <a:xfrm>
            <a:off x="697097" y="4220798"/>
            <a:ext cx="635100" cy="734640"/>
            <a:chOff x="731647" y="573573"/>
            <a:chExt cx="635100" cy="734640"/>
          </a:xfrm>
        </p:grpSpPr>
        <p:grpSp>
          <p:nvGrpSpPr>
            <p:cNvPr id="2140" name="Google Shape;2140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41" name="Google Shape;2141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3" name="Google Shape;2143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44" name="Google Shape;2144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5" name="Google Shape;2145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46" name="Google Shape;2146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47" name="Google Shape;2147;p34"/>
          <p:cNvSpPr txBox="1"/>
          <p:nvPr>
            <p:ph idx="9" type="title"/>
          </p:nvPr>
        </p:nvSpPr>
        <p:spPr>
          <a:xfrm>
            <a:off x="779266" y="4369601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148" name="Google Shape;2148;p34"/>
          <p:cNvSpPr txBox="1"/>
          <p:nvPr>
            <p:ph idx="5" type="subTitle"/>
          </p:nvPr>
        </p:nvSpPr>
        <p:spPr>
          <a:xfrm>
            <a:off x="1635008" y="1926277"/>
            <a:ext cx="26151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Bibliográfica</a:t>
            </a:r>
            <a:endParaRPr/>
          </a:p>
        </p:txBody>
      </p:sp>
      <p:grpSp>
        <p:nvGrpSpPr>
          <p:cNvPr id="2149" name="Google Shape;2149;p34"/>
          <p:cNvGrpSpPr/>
          <p:nvPr/>
        </p:nvGrpSpPr>
        <p:grpSpPr>
          <a:xfrm>
            <a:off x="731847" y="1795786"/>
            <a:ext cx="635100" cy="734640"/>
            <a:chOff x="731647" y="573573"/>
            <a:chExt cx="635100" cy="734640"/>
          </a:xfrm>
        </p:grpSpPr>
        <p:grpSp>
          <p:nvGrpSpPr>
            <p:cNvPr id="2150" name="Google Shape;2150;p34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51" name="Google Shape;2151;p34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4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3" name="Google Shape;2153;p34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54" name="Google Shape;2154;p3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5" name="Google Shape;2155;p3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56" name="Google Shape;2156;p3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57" name="Google Shape;2157;p34"/>
          <p:cNvSpPr txBox="1"/>
          <p:nvPr>
            <p:ph idx="9" type="title"/>
          </p:nvPr>
        </p:nvSpPr>
        <p:spPr>
          <a:xfrm>
            <a:off x="814016" y="1944589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3" name="Shape 2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4" name="Google Shape;2284;p52"/>
          <p:cNvSpPr txBox="1"/>
          <p:nvPr>
            <p:ph type="title"/>
          </p:nvPr>
        </p:nvSpPr>
        <p:spPr>
          <a:xfrm>
            <a:off x="1823550" y="394667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Backtracking + Candidate Reduction</a:t>
            </a:r>
            <a:endParaRPr/>
          </a:p>
        </p:txBody>
      </p:sp>
      <p:pic>
        <p:nvPicPr>
          <p:cNvPr id="2285" name="Google Shape;228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175" y="910200"/>
            <a:ext cx="3246797" cy="250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6" name="Google Shape;228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9875" y="910200"/>
            <a:ext cx="3102600" cy="239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0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53"/>
          <p:cNvSpPr txBox="1"/>
          <p:nvPr>
            <p:ph type="title"/>
          </p:nvPr>
        </p:nvSpPr>
        <p:spPr>
          <a:xfrm>
            <a:off x="2971800" y="2704374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Conclusão</a:t>
            </a:r>
            <a:endParaRPr sz="4700"/>
          </a:p>
        </p:txBody>
      </p:sp>
      <p:sp>
        <p:nvSpPr>
          <p:cNvPr id="2292" name="Google Shape;2292;p53"/>
          <p:cNvSpPr txBox="1"/>
          <p:nvPr>
            <p:ph idx="2" type="title"/>
          </p:nvPr>
        </p:nvSpPr>
        <p:spPr>
          <a:xfrm>
            <a:off x="2971800" y="1634525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35"/>
          <p:cNvSpPr txBox="1"/>
          <p:nvPr>
            <p:ph type="title"/>
          </p:nvPr>
        </p:nvSpPr>
        <p:spPr>
          <a:xfrm>
            <a:off x="2971800" y="2704374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Introdução</a:t>
            </a:r>
            <a:endParaRPr sz="4700"/>
          </a:p>
        </p:txBody>
      </p:sp>
      <p:sp>
        <p:nvSpPr>
          <p:cNvPr id="2163" name="Google Shape;2163;p35"/>
          <p:cNvSpPr txBox="1"/>
          <p:nvPr>
            <p:ph idx="2" type="title"/>
          </p:nvPr>
        </p:nvSpPr>
        <p:spPr>
          <a:xfrm>
            <a:off x="2971800" y="1634525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8" name="Google Shape;2168;p36"/>
          <p:cNvGrpSpPr/>
          <p:nvPr/>
        </p:nvGrpSpPr>
        <p:grpSpPr>
          <a:xfrm>
            <a:off x="4830374" y="632004"/>
            <a:ext cx="3879489" cy="3879489"/>
            <a:chOff x="4522050" y="622650"/>
            <a:chExt cx="3898200" cy="3898200"/>
          </a:xfrm>
        </p:grpSpPr>
        <p:sp>
          <p:nvSpPr>
            <p:cNvPr id="2169" name="Google Shape;2169;p36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6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1" name="Google Shape;2171;p36"/>
          <p:cNvSpPr txBox="1"/>
          <p:nvPr>
            <p:ph idx="1" type="subTitle"/>
          </p:nvPr>
        </p:nvSpPr>
        <p:spPr>
          <a:xfrm>
            <a:off x="397875" y="1984175"/>
            <a:ext cx="45432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</a:t>
            </a:r>
            <a:r>
              <a:rPr lang="en"/>
              <a:t>ogo de lógica matemática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 no Japão em 1986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Popularizou no mundo a partir de 2005</a:t>
            </a:r>
            <a:endParaRPr/>
          </a:p>
        </p:txBody>
      </p:sp>
      <p:pic>
        <p:nvPicPr>
          <p:cNvPr id="2172" name="Google Shape;2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374" y="1460499"/>
            <a:ext cx="2443757" cy="222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3" name="Google Shape;2173;p36"/>
          <p:cNvSpPr txBox="1"/>
          <p:nvPr>
            <p:ph type="title"/>
          </p:nvPr>
        </p:nvSpPr>
        <p:spPr>
          <a:xfrm>
            <a:off x="-171025" y="995125"/>
            <a:ext cx="6006300" cy="59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Fatos sobre Sudoku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37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de um Sudoku</a:t>
            </a:r>
            <a:endParaRPr/>
          </a:p>
        </p:txBody>
      </p:sp>
      <p:sp>
        <p:nvSpPr>
          <p:cNvPr id="2179" name="Google Shape;2179;p37"/>
          <p:cNvSpPr txBox="1"/>
          <p:nvPr>
            <p:ph idx="2" type="subTitle"/>
          </p:nvPr>
        </p:nvSpPr>
        <p:spPr>
          <a:xfrm>
            <a:off x="1691675" y="1821175"/>
            <a:ext cx="24531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Contém um tabuleiro (matriz ou grade) de tamanho n × 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80" name="Google Shape;2180;p37"/>
          <p:cNvSpPr txBox="1"/>
          <p:nvPr>
            <p:ph idx="4" type="subTitle"/>
          </p:nvPr>
        </p:nvSpPr>
        <p:spPr>
          <a:xfrm>
            <a:off x="5413175" y="1821175"/>
            <a:ext cx="29544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Cada célula pode ser </a:t>
            </a:r>
            <a:r>
              <a:rPr lang="en" sz="1600"/>
              <a:t>preenchida</a:t>
            </a:r>
            <a:r>
              <a:rPr lang="en" sz="1600"/>
              <a:t> com números de 1 a n.</a:t>
            </a:r>
            <a:endParaRPr sz="1600"/>
          </a:p>
        </p:txBody>
      </p:sp>
      <p:sp>
        <p:nvSpPr>
          <p:cNvPr id="2181" name="Google Shape;2181;p37"/>
          <p:cNvSpPr txBox="1"/>
          <p:nvPr>
            <p:ph idx="6" type="subTitle"/>
          </p:nvPr>
        </p:nvSpPr>
        <p:spPr>
          <a:xfrm>
            <a:off x="2825500" y="3593600"/>
            <a:ext cx="229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 sub-grades (blocos) de tamanho k × k, com k = √n.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82" name="Google Shape;2182;p37"/>
          <p:cNvSpPr txBox="1"/>
          <p:nvPr>
            <p:ph idx="8" type="subTitle"/>
          </p:nvPr>
        </p:nvSpPr>
        <p:spPr>
          <a:xfrm>
            <a:off x="6442900" y="3155625"/>
            <a:ext cx="2365500" cy="17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Todo o tabuleiro precisa ser preenchido de forma que em nenhuma das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linhas, colunas ou sub-grades k × k tenha repetição de um número.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83" name="Google Shape;2183;p37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84" name="Google Shape;2184;p37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85" name="Google Shape;2185;p37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186" name="Google Shape;2186;p37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0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8"/>
          <p:cNvSpPr txBox="1"/>
          <p:nvPr>
            <p:ph type="title"/>
          </p:nvPr>
        </p:nvSpPr>
        <p:spPr>
          <a:xfrm>
            <a:off x="3347950" y="1611951"/>
            <a:ext cx="3200400" cy="15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Definição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do 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Problema</a:t>
            </a:r>
            <a:endParaRPr sz="4700"/>
          </a:p>
        </p:txBody>
      </p:sp>
      <p:sp>
        <p:nvSpPr>
          <p:cNvPr id="2192" name="Google Shape;2192;p38"/>
          <p:cNvSpPr txBox="1"/>
          <p:nvPr>
            <p:ph idx="2" type="title"/>
          </p:nvPr>
        </p:nvSpPr>
        <p:spPr>
          <a:xfrm>
            <a:off x="1633475" y="1771951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39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Definição do Sudoku - Escolhido</a:t>
            </a:r>
            <a:endParaRPr/>
          </a:p>
        </p:txBody>
      </p:sp>
      <p:sp>
        <p:nvSpPr>
          <p:cNvPr id="2198" name="Google Shape;2198;p39"/>
          <p:cNvSpPr txBox="1"/>
          <p:nvPr>
            <p:ph idx="2" type="subTitle"/>
          </p:nvPr>
        </p:nvSpPr>
        <p:spPr>
          <a:xfrm>
            <a:off x="1691675" y="1821175"/>
            <a:ext cx="24531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</a:t>
            </a:r>
            <a:r>
              <a:rPr lang="en" sz="1600"/>
              <a:t>abuleiro 9 × 9.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99" name="Google Shape;2199;p39"/>
          <p:cNvSpPr txBox="1"/>
          <p:nvPr>
            <p:ph idx="4" type="subTitle"/>
          </p:nvPr>
        </p:nvSpPr>
        <p:spPr>
          <a:xfrm>
            <a:off x="5447725" y="1869850"/>
            <a:ext cx="3583500" cy="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Preenchimento</a:t>
            </a:r>
            <a:r>
              <a:rPr lang="en" sz="1600"/>
              <a:t> com números de 1 a 9.</a:t>
            </a:r>
            <a:endParaRPr sz="1600"/>
          </a:p>
        </p:txBody>
      </p:sp>
      <p:sp>
        <p:nvSpPr>
          <p:cNvPr id="2200" name="Google Shape;2200;p39"/>
          <p:cNvSpPr txBox="1"/>
          <p:nvPr>
            <p:ph idx="6" type="subTitle"/>
          </p:nvPr>
        </p:nvSpPr>
        <p:spPr>
          <a:xfrm>
            <a:off x="2477875" y="3607500"/>
            <a:ext cx="22974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9 </a:t>
            </a:r>
            <a:r>
              <a:rPr lang="en" sz="1600"/>
              <a:t>sub-grades de tam. 3 × 3.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39"/>
          <p:cNvSpPr txBox="1"/>
          <p:nvPr>
            <p:ph idx="8" type="subTitle"/>
          </p:nvPr>
        </p:nvSpPr>
        <p:spPr>
          <a:xfrm>
            <a:off x="6298250" y="3512300"/>
            <a:ext cx="2630100" cy="4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Somente uma solução.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202" name="Google Shape;2202;p39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3" name="Google Shape;2203;p39"/>
          <p:cNvSpPr txBox="1"/>
          <p:nvPr/>
        </p:nvSpPr>
        <p:spPr>
          <a:xfrm>
            <a:off x="1275744" y="33697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4" name="Google Shape;2204;p39"/>
          <p:cNvSpPr txBox="1"/>
          <p:nvPr/>
        </p:nvSpPr>
        <p:spPr>
          <a:xfrm>
            <a:off x="4915673" y="33697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05" name="Google Shape;2205;p39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40"/>
          <p:cNvSpPr txBox="1"/>
          <p:nvPr>
            <p:ph type="title"/>
          </p:nvPr>
        </p:nvSpPr>
        <p:spPr>
          <a:xfrm>
            <a:off x="3542625" y="1611951"/>
            <a:ext cx="3200400" cy="15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Revisão</a:t>
            </a:r>
            <a:endParaRPr sz="4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Bibliográfica</a:t>
            </a:r>
            <a:endParaRPr sz="4700"/>
          </a:p>
        </p:txBody>
      </p:sp>
      <p:sp>
        <p:nvSpPr>
          <p:cNvPr id="2211" name="Google Shape;2211;p40"/>
          <p:cNvSpPr txBox="1"/>
          <p:nvPr>
            <p:ph idx="2" type="title"/>
          </p:nvPr>
        </p:nvSpPr>
        <p:spPr>
          <a:xfrm>
            <a:off x="1633475" y="1771951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5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41"/>
          <p:cNvSpPr txBox="1"/>
          <p:nvPr>
            <p:ph type="title"/>
          </p:nvPr>
        </p:nvSpPr>
        <p:spPr>
          <a:xfrm>
            <a:off x="2167203" y="2283749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 Computacional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NP-completude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