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xml" ContentType="application/vnd.openxmlformats-officedocument.drawingml.chart+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48" r:id="rId2"/>
    <p:sldMasterId id="2147483660" r:id="rId3"/>
    <p:sldMasterId id="2147483665" r:id="rId4"/>
    <p:sldMasterId id="2147483670" r:id="rId5"/>
  </p:sldMasterIdLst>
  <p:notesMasterIdLst>
    <p:notesMasterId r:id="rId34"/>
  </p:notesMasterIdLst>
  <p:handoutMasterIdLst>
    <p:handoutMasterId r:id="rId35"/>
  </p:handoutMasterIdLst>
  <p:sldIdLst>
    <p:sldId id="259" r:id="rId6"/>
    <p:sldId id="260" r:id="rId7"/>
    <p:sldId id="292" r:id="rId8"/>
    <p:sldId id="278" r:id="rId9"/>
    <p:sldId id="283" r:id="rId10"/>
    <p:sldId id="306" r:id="rId11"/>
    <p:sldId id="307" r:id="rId12"/>
    <p:sldId id="308" r:id="rId13"/>
    <p:sldId id="284" r:id="rId14"/>
    <p:sldId id="288" r:id="rId15"/>
    <p:sldId id="309" r:id="rId16"/>
    <p:sldId id="310" r:id="rId17"/>
    <p:sldId id="290" r:id="rId18"/>
    <p:sldId id="279" r:id="rId19"/>
    <p:sldId id="293" r:id="rId20"/>
    <p:sldId id="305" r:id="rId21"/>
    <p:sldId id="304" r:id="rId22"/>
    <p:sldId id="294" r:id="rId23"/>
    <p:sldId id="272" r:id="rId24"/>
    <p:sldId id="282" r:id="rId25"/>
    <p:sldId id="296" r:id="rId26"/>
    <p:sldId id="312" r:id="rId27"/>
    <p:sldId id="300" r:id="rId28"/>
    <p:sldId id="315" r:id="rId29"/>
    <p:sldId id="314" r:id="rId30"/>
    <p:sldId id="313" r:id="rId31"/>
    <p:sldId id="281" r:id="rId32"/>
    <p:sldId id="27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030"/>
    <a:srgbClr val="008A3E"/>
    <a:srgbClr val="73D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91" autoAdjust="0"/>
  </p:normalViewPr>
  <p:slideViewPr>
    <p:cSldViewPr>
      <p:cViewPr>
        <p:scale>
          <a:sx n="80" d="100"/>
          <a:sy n="80" d="100"/>
        </p:scale>
        <p:origin x="-108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6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jesh.kalaivanan\Desktop\DR%20Systems%20-%20Plan%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Monthly</a:t>
            </a:r>
            <a:r>
              <a:rPr lang="en-US" baseline="0"/>
              <a:t> Delivery Rate</a:t>
            </a:r>
            <a:endParaRPr lang="en-US"/>
          </a:p>
        </c:rich>
      </c:tx>
      <c:layout/>
      <c:overlay val="0"/>
    </c:title>
    <c:autoTitleDeleted val="0"/>
    <c:plotArea>
      <c:layout/>
      <c:lineChart>
        <c:grouping val="standard"/>
        <c:varyColors val="0"/>
        <c:ser>
          <c:idx val="0"/>
          <c:order val="0"/>
          <c:tx>
            <c:strRef>
              <c:f>Sheet1!$B$4</c:f>
              <c:strCache>
                <c:ptCount val="1"/>
                <c:pt idx="0">
                  <c:v>Monthly Test Steps Creation</c:v>
                </c:pt>
              </c:strCache>
            </c:strRef>
          </c:tx>
          <c:marker>
            <c:symbol val="none"/>
          </c:marker>
          <c:cat>
            <c:numRef>
              <c:f>Sheet1!$A$5:$A$22</c:f>
              <c:numCache>
                <c:formatCode>mmm\-yy</c:formatCode>
                <c:ptCount val="18"/>
                <c:pt idx="0">
                  <c:v>41883</c:v>
                </c:pt>
                <c:pt idx="1">
                  <c:v>41913</c:v>
                </c:pt>
                <c:pt idx="2">
                  <c:v>41944</c:v>
                </c:pt>
                <c:pt idx="3">
                  <c:v>41974</c:v>
                </c:pt>
                <c:pt idx="4">
                  <c:v>42005</c:v>
                </c:pt>
                <c:pt idx="5">
                  <c:v>42036</c:v>
                </c:pt>
                <c:pt idx="6">
                  <c:v>42064</c:v>
                </c:pt>
                <c:pt idx="7">
                  <c:v>42095</c:v>
                </c:pt>
                <c:pt idx="8">
                  <c:v>42125</c:v>
                </c:pt>
                <c:pt idx="9">
                  <c:v>42156</c:v>
                </c:pt>
                <c:pt idx="10">
                  <c:v>42186</c:v>
                </c:pt>
                <c:pt idx="11">
                  <c:v>42217</c:v>
                </c:pt>
                <c:pt idx="12">
                  <c:v>42248</c:v>
                </c:pt>
                <c:pt idx="13">
                  <c:v>42278</c:v>
                </c:pt>
                <c:pt idx="14">
                  <c:v>42309</c:v>
                </c:pt>
                <c:pt idx="15">
                  <c:v>42339</c:v>
                </c:pt>
                <c:pt idx="16">
                  <c:v>42370</c:v>
                </c:pt>
                <c:pt idx="17">
                  <c:v>42401</c:v>
                </c:pt>
              </c:numCache>
            </c:numRef>
          </c:cat>
          <c:val>
            <c:numRef>
              <c:f>Sheet1!$B$5:$B$22</c:f>
              <c:numCache>
                <c:formatCode>General</c:formatCode>
                <c:ptCount val="18"/>
                <c:pt idx="0">
                  <c:v>600</c:v>
                </c:pt>
                <c:pt idx="1">
                  <c:v>630</c:v>
                </c:pt>
                <c:pt idx="2">
                  <c:v>700</c:v>
                </c:pt>
                <c:pt idx="3">
                  <c:v>725</c:v>
                </c:pt>
                <c:pt idx="4">
                  <c:v>750</c:v>
                </c:pt>
                <c:pt idx="5">
                  <c:v>750</c:v>
                </c:pt>
                <c:pt idx="6">
                  <c:v>780</c:v>
                </c:pt>
                <c:pt idx="7">
                  <c:v>800</c:v>
                </c:pt>
                <c:pt idx="8">
                  <c:v>750</c:v>
                </c:pt>
                <c:pt idx="9">
                  <c:v>750</c:v>
                </c:pt>
                <c:pt idx="10">
                  <c:v>800</c:v>
                </c:pt>
                <c:pt idx="11">
                  <c:v>800</c:v>
                </c:pt>
                <c:pt idx="12">
                  <c:v>850</c:v>
                </c:pt>
                <c:pt idx="13">
                  <c:v>850</c:v>
                </c:pt>
                <c:pt idx="14">
                  <c:v>800</c:v>
                </c:pt>
                <c:pt idx="15">
                  <c:v>800</c:v>
                </c:pt>
                <c:pt idx="16">
                  <c:v>850</c:v>
                </c:pt>
                <c:pt idx="17">
                  <c:v>850</c:v>
                </c:pt>
              </c:numCache>
            </c:numRef>
          </c:val>
          <c:smooth val="0"/>
        </c:ser>
        <c:ser>
          <c:idx val="1"/>
          <c:order val="1"/>
          <c:tx>
            <c:strRef>
              <c:f>Sheet1!$C$3</c:f>
              <c:strCache>
                <c:ptCount val="1"/>
                <c:pt idx="0">
                  <c:v>Monthly Average</c:v>
                </c:pt>
              </c:strCache>
            </c:strRef>
          </c:tx>
          <c:marker>
            <c:symbol val="none"/>
          </c:marker>
          <c:cat>
            <c:numRef>
              <c:f>Sheet1!$A$5:$A$22</c:f>
              <c:numCache>
                <c:formatCode>mmm\-yy</c:formatCode>
                <c:ptCount val="18"/>
                <c:pt idx="0">
                  <c:v>41883</c:v>
                </c:pt>
                <c:pt idx="1">
                  <c:v>41913</c:v>
                </c:pt>
                <c:pt idx="2">
                  <c:v>41944</c:v>
                </c:pt>
                <c:pt idx="3">
                  <c:v>41974</c:v>
                </c:pt>
                <c:pt idx="4">
                  <c:v>42005</c:v>
                </c:pt>
                <c:pt idx="5">
                  <c:v>42036</c:v>
                </c:pt>
                <c:pt idx="6">
                  <c:v>42064</c:v>
                </c:pt>
                <c:pt idx="7">
                  <c:v>42095</c:v>
                </c:pt>
                <c:pt idx="8">
                  <c:v>42125</c:v>
                </c:pt>
                <c:pt idx="9">
                  <c:v>42156</c:v>
                </c:pt>
                <c:pt idx="10">
                  <c:v>42186</c:v>
                </c:pt>
                <c:pt idx="11">
                  <c:v>42217</c:v>
                </c:pt>
                <c:pt idx="12">
                  <c:v>42248</c:v>
                </c:pt>
                <c:pt idx="13">
                  <c:v>42278</c:v>
                </c:pt>
                <c:pt idx="14">
                  <c:v>42309</c:v>
                </c:pt>
                <c:pt idx="15">
                  <c:v>42339</c:v>
                </c:pt>
                <c:pt idx="16">
                  <c:v>42370</c:v>
                </c:pt>
                <c:pt idx="17">
                  <c:v>42401</c:v>
                </c:pt>
              </c:numCache>
            </c:numRef>
          </c:cat>
          <c:val>
            <c:numRef>
              <c:f>Sheet1!$C$5:$C$22</c:f>
              <c:numCache>
                <c:formatCode>General</c:formatCode>
                <c:ptCount val="18"/>
                <c:pt idx="0">
                  <c:v>600</c:v>
                </c:pt>
                <c:pt idx="1">
                  <c:v>615</c:v>
                </c:pt>
                <c:pt idx="2">
                  <c:v>643</c:v>
                </c:pt>
                <c:pt idx="3">
                  <c:v>664</c:v>
                </c:pt>
                <c:pt idx="4">
                  <c:v>681</c:v>
                </c:pt>
                <c:pt idx="5">
                  <c:v>693</c:v>
                </c:pt>
                <c:pt idx="6">
                  <c:v>705</c:v>
                </c:pt>
                <c:pt idx="7">
                  <c:v>717</c:v>
                </c:pt>
                <c:pt idx="8">
                  <c:v>721</c:v>
                </c:pt>
                <c:pt idx="9">
                  <c:v>724</c:v>
                </c:pt>
                <c:pt idx="10">
                  <c:v>730</c:v>
                </c:pt>
                <c:pt idx="11">
                  <c:v>736</c:v>
                </c:pt>
                <c:pt idx="12">
                  <c:v>745</c:v>
                </c:pt>
                <c:pt idx="13">
                  <c:v>753</c:v>
                </c:pt>
                <c:pt idx="14">
                  <c:v>756</c:v>
                </c:pt>
                <c:pt idx="15">
                  <c:v>758</c:v>
                </c:pt>
                <c:pt idx="16">
                  <c:v>764</c:v>
                </c:pt>
                <c:pt idx="17">
                  <c:v>769</c:v>
                </c:pt>
              </c:numCache>
            </c:numRef>
          </c:val>
          <c:smooth val="0"/>
        </c:ser>
        <c:dLbls>
          <c:showLegendKey val="0"/>
          <c:showVal val="0"/>
          <c:showCatName val="0"/>
          <c:showSerName val="0"/>
          <c:showPercent val="0"/>
          <c:showBubbleSize val="0"/>
        </c:dLbls>
        <c:marker val="1"/>
        <c:smooth val="0"/>
        <c:axId val="41187328"/>
        <c:axId val="35773760"/>
      </c:lineChart>
      <c:dateAx>
        <c:axId val="41187328"/>
        <c:scaling>
          <c:orientation val="minMax"/>
        </c:scaling>
        <c:delete val="0"/>
        <c:axPos val="b"/>
        <c:numFmt formatCode="mmm\-yy" sourceLinked="1"/>
        <c:majorTickMark val="none"/>
        <c:minorTickMark val="none"/>
        <c:tickLblPos val="nextTo"/>
        <c:crossAx val="35773760"/>
        <c:crosses val="autoZero"/>
        <c:auto val="1"/>
        <c:lblOffset val="100"/>
        <c:baseTimeUnit val="months"/>
      </c:dateAx>
      <c:valAx>
        <c:axId val="35773760"/>
        <c:scaling>
          <c:orientation val="minMax"/>
        </c:scaling>
        <c:delete val="0"/>
        <c:axPos val="l"/>
        <c:majorGridlines/>
        <c:numFmt formatCode="General" sourceLinked="1"/>
        <c:majorTickMark val="none"/>
        <c:minorTickMark val="none"/>
        <c:tickLblPos val="nextTo"/>
        <c:spPr>
          <a:ln w="9525">
            <a:noFill/>
          </a:ln>
        </c:spPr>
        <c:crossAx val="41187328"/>
        <c:crosses val="autoZero"/>
        <c:crossBetween val="between"/>
      </c:valAx>
    </c:plotArea>
    <c:legend>
      <c:legendPos val="b"/>
      <c:layout/>
      <c:overlay val="0"/>
    </c:legend>
    <c:plotVisOnly val="1"/>
    <c:dispBlanksAs val="gap"/>
    <c:showDLblsOverMax val="0"/>
  </c:chart>
  <c:externalData r:id="rId1">
    <c:autoUpdate val="0"/>
  </c:externalData>
</c:chartSpace>
</file>

<file path=ppt/diagrams/_rels/data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diagrams/_rels/data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5743C-E2B5-4BA7-B4E0-6377812D3C92}" type="doc">
      <dgm:prSet loTypeId="urn:microsoft.com/office/officeart/2005/8/layout/chevron2" loCatId="process" qsTypeId="urn:microsoft.com/office/officeart/2005/8/quickstyle/3d2" qsCatId="3D" csTypeId="urn:microsoft.com/office/officeart/2005/8/colors/colorful1#1" csCatId="colorful" phldr="1"/>
      <dgm:spPr/>
      <dgm:t>
        <a:bodyPr/>
        <a:lstStyle/>
        <a:p>
          <a:endParaRPr lang="en-US"/>
        </a:p>
      </dgm:t>
    </dgm:pt>
    <dgm:pt modelId="{9FEDDF88-EB1D-4792-8B8C-04A956E35389}">
      <dgm:prSet phldrT="[Text]"/>
      <dgm:spPr/>
      <dgm:t>
        <a:bodyPr/>
        <a:lstStyle/>
        <a:p>
          <a:r>
            <a:rPr lang="en-US" dirty="0" smtClean="0"/>
            <a:t>Test Preparation</a:t>
          </a:r>
          <a:endParaRPr lang="en-US" dirty="0"/>
        </a:p>
      </dgm:t>
    </dgm:pt>
    <dgm:pt modelId="{AAB859FE-BFC2-49E7-B09E-D723556F1F99}" type="parTrans" cxnId="{7F27EBA1-2DC2-4C5E-A9EE-01AC20A4FAE2}">
      <dgm:prSet/>
      <dgm:spPr/>
      <dgm:t>
        <a:bodyPr/>
        <a:lstStyle/>
        <a:p>
          <a:endParaRPr lang="en-US"/>
        </a:p>
      </dgm:t>
    </dgm:pt>
    <dgm:pt modelId="{2C5E9349-AF8B-4A12-BFAE-E6D65C465ED2}" type="sibTrans" cxnId="{7F27EBA1-2DC2-4C5E-A9EE-01AC20A4FAE2}">
      <dgm:prSet/>
      <dgm:spPr/>
      <dgm:t>
        <a:bodyPr/>
        <a:lstStyle/>
        <a:p>
          <a:endParaRPr lang="en-US"/>
        </a:p>
      </dgm:t>
    </dgm:pt>
    <dgm:pt modelId="{B9CE04AC-AC0E-44C7-9C3C-6A27E4BB6F57}">
      <dgm:prSet phldrT="[Text]" custT="1"/>
      <dgm:spPr/>
      <dgm:t>
        <a:bodyPr/>
        <a:lstStyle/>
        <a:p>
          <a:r>
            <a:rPr lang="en-US" sz="1000"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Walkthrough available regression test suite of </a:t>
          </a:r>
          <a:r>
            <a:rPr lang="en-US" sz="1200" dirty="0" err="1" smtClean="0">
              <a:latin typeface="Verdana" pitchFamily="34" charset="0"/>
              <a:ea typeface="Verdana" pitchFamily="34" charset="0"/>
              <a:cs typeface="Verdana" pitchFamily="34" charset="0"/>
            </a:rPr>
            <a:t>eHR</a:t>
          </a:r>
          <a:r>
            <a:rPr lang="en-US" sz="1200" dirty="0" smtClean="0">
              <a:latin typeface="Verdana" pitchFamily="34" charset="0"/>
              <a:ea typeface="Verdana" pitchFamily="34" charset="0"/>
              <a:cs typeface="Verdana" pitchFamily="34" charset="0"/>
            </a:rPr>
            <a:t> application</a:t>
          </a:r>
          <a:endParaRPr lang="en-US" sz="1200" dirty="0">
            <a:latin typeface="Verdana" pitchFamily="34" charset="0"/>
            <a:ea typeface="Verdana" pitchFamily="34" charset="0"/>
            <a:cs typeface="Verdana" pitchFamily="34" charset="0"/>
          </a:endParaRPr>
        </a:p>
      </dgm:t>
    </dgm:pt>
    <dgm:pt modelId="{368E5E52-99C5-4E3D-BD38-812E244DA43F}" type="parTrans" cxnId="{6EB5A5AE-89D1-4B71-A4C4-F2DCC208D4DD}">
      <dgm:prSet/>
      <dgm:spPr/>
      <dgm:t>
        <a:bodyPr/>
        <a:lstStyle/>
        <a:p>
          <a:endParaRPr lang="en-US"/>
        </a:p>
      </dgm:t>
    </dgm:pt>
    <dgm:pt modelId="{2DAAC404-1947-4E01-ACAB-6FE4E96AE919}" type="sibTrans" cxnId="{6EB5A5AE-89D1-4B71-A4C4-F2DCC208D4DD}">
      <dgm:prSet/>
      <dgm:spPr/>
      <dgm:t>
        <a:bodyPr/>
        <a:lstStyle/>
        <a:p>
          <a:endParaRPr lang="en-US"/>
        </a:p>
      </dgm:t>
    </dgm:pt>
    <dgm:pt modelId="{279B23AB-DC55-447B-BA15-B9F02868A7CB}">
      <dgm:prSet phldrT="[Text]" custT="1"/>
      <dgm:spPr/>
      <dgm:t>
        <a:bodyPr/>
        <a:lstStyle/>
        <a:p>
          <a:r>
            <a:rPr lang="en-US" sz="1200" dirty="0" smtClean="0">
              <a:latin typeface="Verdana" pitchFamily="34" charset="0"/>
              <a:ea typeface="Verdana" pitchFamily="34" charset="0"/>
              <a:cs typeface="Verdana" pitchFamily="34" charset="0"/>
            </a:rPr>
            <a:t>Create Automation environment and provide knowledge on the same to DR Systems QA</a:t>
          </a:r>
          <a:endParaRPr lang="en-US" sz="1200" dirty="0">
            <a:latin typeface="Verdana" pitchFamily="34" charset="0"/>
            <a:ea typeface="Verdana" pitchFamily="34" charset="0"/>
            <a:cs typeface="Verdana" pitchFamily="34" charset="0"/>
          </a:endParaRPr>
        </a:p>
      </dgm:t>
    </dgm:pt>
    <dgm:pt modelId="{574F15AC-6E98-4B66-B48C-76B97F50F519}" type="parTrans" cxnId="{B69143EE-0596-46FB-810B-229E66B5B34A}">
      <dgm:prSet/>
      <dgm:spPr/>
      <dgm:t>
        <a:bodyPr/>
        <a:lstStyle/>
        <a:p>
          <a:endParaRPr lang="en-US"/>
        </a:p>
      </dgm:t>
    </dgm:pt>
    <dgm:pt modelId="{7C955B24-C730-4F93-A702-7C8A6C6EE04A}" type="sibTrans" cxnId="{B69143EE-0596-46FB-810B-229E66B5B34A}">
      <dgm:prSet/>
      <dgm:spPr/>
      <dgm:t>
        <a:bodyPr/>
        <a:lstStyle/>
        <a:p>
          <a:endParaRPr lang="en-US"/>
        </a:p>
      </dgm:t>
    </dgm:pt>
    <dgm:pt modelId="{1DF89C10-75E8-4FF6-AB17-04C51AAD7803}">
      <dgm:prSet phldrT="[Text]"/>
      <dgm:spPr/>
      <dgm:t>
        <a:bodyPr/>
        <a:lstStyle/>
        <a:p>
          <a:r>
            <a:rPr lang="en-US" dirty="0" smtClean="0"/>
            <a:t>TAF Design</a:t>
          </a:r>
          <a:endParaRPr lang="en-US" dirty="0"/>
        </a:p>
      </dgm:t>
    </dgm:pt>
    <dgm:pt modelId="{465E20D0-0E21-4BFC-82E4-5CBC99AF9A37}" type="parTrans" cxnId="{76B7C526-9B96-445B-9BA3-7B798B652D02}">
      <dgm:prSet/>
      <dgm:spPr/>
      <dgm:t>
        <a:bodyPr/>
        <a:lstStyle/>
        <a:p>
          <a:endParaRPr lang="en-US"/>
        </a:p>
      </dgm:t>
    </dgm:pt>
    <dgm:pt modelId="{08022B6A-8F26-45D9-9406-5B7BF7257F8A}" type="sibTrans" cxnId="{76B7C526-9B96-445B-9BA3-7B798B652D02}">
      <dgm:prSet/>
      <dgm:spPr/>
      <dgm:t>
        <a:bodyPr/>
        <a:lstStyle/>
        <a:p>
          <a:endParaRPr lang="en-US"/>
        </a:p>
      </dgm:t>
    </dgm:pt>
    <dgm:pt modelId="{D7496590-C576-476E-83F8-80F5BF4B515C}">
      <dgm:prSet phldrT="[Text]" custT="1"/>
      <dgm:spPr/>
      <dgm:t>
        <a:bodyPr/>
        <a:lstStyle/>
        <a:p>
          <a:r>
            <a:rPr lang="en-US" sz="1200" dirty="0" smtClean="0">
              <a:latin typeface="Verdana" pitchFamily="34" charset="0"/>
              <a:ea typeface="Verdana" pitchFamily="34" charset="0"/>
              <a:cs typeface="Verdana" pitchFamily="34" charset="0"/>
            </a:rPr>
            <a:t>Create new Test Automation framework for </a:t>
          </a:r>
          <a:r>
            <a:rPr lang="en-US" sz="1200" dirty="0" err="1" smtClean="0">
              <a:latin typeface="Verdana" pitchFamily="34" charset="0"/>
              <a:ea typeface="Verdana" pitchFamily="34" charset="0"/>
              <a:cs typeface="Verdana" pitchFamily="34" charset="0"/>
            </a:rPr>
            <a:t>eHR</a:t>
          </a:r>
          <a:r>
            <a:rPr lang="en-US" sz="1200" dirty="0" smtClean="0">
              <a:latin typeface="Verdana" pitchFamily="34" charset="0"/>
              <a:ea typeface="Verdana" pitchFamily="34" charset="0"/>
              <a:cs typeface="Verdana" pitchFamily="34" charset="0"/>
            </a:rPr>
            <a:t> </a:t>
          </a:r>
          <a:endParaRPr lang="en-US" sz="1200" dirty="0">
            <a:latin typeface="Verdana" pitchFamily="34" charset="0"/>
            <a:ea typeface="Verdana" pitchFamily="34" charset="0"/>
            <a:cs typeface="Verdana" pitchFamily="34" charset="0"/>
          </a:endParaRPr>
        </a:p>
      </dgm:t>
    </dgm:pt>
    <dgm:pt modelId="{805F658F-5139-459E-8D9A-AB3B50B4CB17}" type="parTrans" cxnId="{D8257B2D-9E98-4B40-8F92-B8764E2DBFCA}">
      <dgm:prSet/>
      <dgm:spPr/>
      <dgm:t>
        <a:bodyPr/>
        <a:lstStyle/>
        <a:p>
          <a:endParaRPr lang="en-US"/>
        </a:p>
      </dgm:t>
    </dgm:pt>
    <dgm:pt modelId="{64E540B4-72EC-4F04-8F1C-2F34F5A41AB4}" type="sibTrans" cxnId="{D8257B2D-9E98-4B40-8F92-B8764E2DBFCA}">
      <dgm:prSet/>
      <dgm:spPr/>
      <dgm:t>
        <a:bodyPr/>
        <a:lstStyle/>
        <a:p>
          <a:endParaRPr lang="en-US"/>
        </a:p>
      </dgm:t>
    </dgm:pt>
    <dgm:pt modelId="{170C79F4-20DE-4D66-A4F8-C4DC79BDD9CE}">
      <dgm:prSet phldrT="[Text]"/>
      <dgm:spPr/>
      <dgm:t>
        <a:bodyPr/>
        <a:lstStyle/>
        <a:p>
          <a:r>
            <a:rPr lang="en-US" dirty="0" smtClean="0"/>
            <a:t>Test Script Development</a:t>
          </a:r>
          <a:endParaRPr lang="en-US" dirty="0"/>
        </a:p>
      </dgm:t>
    </dgm:pt>
    <dgm:pt modelId="{5AE4F48C-3862-4878-9B39-00E4C4299FF6}" type="parTrans" cxnId="{37967187-2217-4AD4-B530-8B31B10D9578}">
      <dgm:prSet/>
      <dgm:spPr/>
      <dgm:t>
        <a:bodyPr/>
        <a:lstStyle/>
        <a:p>
          <a:endParaRPr lang="en-US"/>
        </a:p>
      </dgm:t>
    </dgm:pt>
    <dgm:pt modelId="{DCE2434E-38B3-4513-A8BC-9569CB92F3F6}" type="sibTrans" cxnId="{37967187-2217-4AD4-B530-8B31B10D9578}">
      <dgm:prSet/>
      <dgm:spPr/>
      <dgm:t>
        <a:bodyPr/>
        <a:lstStyle/>
        <a:p>
          <a:endParaRPr lang="en-US"/>
        </a:p>
      </dgm:t>
    </dgm:pt>
    <dgm:pt modelId="{2140C6C9-AA97-4306-B277-DD7A70762703}">
      <dgm:prSet phldrT="[Text]" custT="1"/>
      <dgm:spPr/>
      <dgm:t>
        <a:bodyPr/>
        <a:lstStyle/>
        <a:p>
          <a:r>
            <a:rPr lang="en-US" sz="1200" dirty="0" smtClean="0">
              <a:latin typeface="Verdana" pitchFamily="34" charset="0"/>
              <a:ea typeface="Verdana" pitchFamily="34" charset="0"/>
              <a:cs typeface="Verdana" pitchFamily="34" charset="0"/>
            </a:rPr>
            <a:t> Identify the verification points for the regression test scenarios</a:t>
          </a:r>
          <a:endParaRPr lang="en-US" sz="1200" dirty="0">
            <a:latin typeface="Verdana" pitchFamily="34" charset="0"/>
            <a:ea typeface="Verdana" pitchFamily="34" charset="0"/>
            <a:cs typeface="Verdana" pitchFamily="34" charset="0"/>
          </a:endParaRPr>
        </a:p>
      </dgm:t>
    </dgm:pt>
    <dgm:pt modelId="{E3FD62F6-2AEA-4FE6-A2F2-0F6454537B9D}" type="parTrans" cxnId="{E79EEF13-5C83-45AB-B3DB-5DD26D9E2EA1}">
      <dgm:prSet/>
      <dgm:spPr/>
      <dgm:t>
        <a:bodyPr/>
        <a:lstStyle/>
        <a:p>
          <a:endParaRPr lang="en-US"/>
        </a:p>
      </dgm:t>
    </dgm:pt>
    <dgm:pt modelId="{A925379B-FC6B-47C1-8A6C-1C052768E32B}" type="sibTrans" cxnId="{E79EEF13-5C83-45AB-B3DB-5DD26D9E2EA1}">
      <dgm:prSet/>
      <dgm:spPr/>
      <dgm:t>
        <a:bodyPr/>
        <a:lstStyle/>
        <a:p>
          <a:endParaRPr lang="en-US"/>
        </a:p>
      </dgm:t>
    </dgm:pt>
    <dgm:pt modelId="{378DC76A-CE63-49DA-8FD9-4171493A315D}">
      <dgm:prSet phldrT="[Text]"/>
      <dgm:spPr/>
      <dgm:t>
        <a:bodyPr/>
        <a:lstStyle/>
        <a:p>
          <a:r>
            <a:rPr lang="en-US" dirty="0" smtClean="0"/>
            <a:t>Dry Run and Bug Fixing</a:t>
          </a:r>
          <a:endParaRPr lang="en-US" dirty="0"/>
        </a:p>
      </dgm:t>
    </dgm:pt>
    <dgm:pt modelId="{EAB9AF3B-9810-45E0-8189-C6BABA55A44B}" type="parTrans" cxnId="{4E7B0063-3667-4D0E-93CF-DD8A8400551A}">
      <dgm:prSet/>
      <dgm:spPr/>
      <dgm:t>
        <a:bodyPr/>
        <a:lstStyle/>
        <a:p>
          <a:endParaRPr lang="en-US"/>
        </a:p>
      </dgm:t>
    </dgm:pt>
    <dgm:pt modelId="{B4BBC58F-3962-4A9A-9BD4-DFEF878C24C0}" type="sibTrans" cxnId="{4E7B0063-3667-4D0E-93CF-DD8A8400551A}">
      <dgm:prSet/>
      <dgm:spPr/>
      <dgm:t>
        <a:bodyPr/>
        <a:lstStyle/>
        <a:p>
          <a:endParaRPr lang="en-US"/>
        </a:p>
      </dgm:t>
    </dgm:pt>
    <dgm:pt modelId="{25A43E7E-7ED1-4B0D-A3D0-404B37CE0D90}">
      <dgm:prSet phldrT="[Text]" custT="1"/>
      <dgm:spPr/>
      <dgm:t>
        <a:bodyPr/>
        <a:lstStyle/>
        <a:p>
          <a:r>
            <a:rPr lang="en-US" sz="1400" dirty="0" smtClean="0"/>
            <a:t> </a:t>
          </a:r>
          <a:r>
            <a:rPr lang="en-US" sz="1200" dirty="0" smtClean="0">
              <a:latin typeface="Verdana" pitchFamily="34" charset="0"/>
              <a:ea typeface="Verdana" pitchFamily="34" charset="0"/>
              <a:cs typeface="Verdana" pitchFamily="34" charset="0"/>
            </a:rPr>
            <a:t>Execute test automation scripts across different browsers in both Script development and Automation environment</a:t>
          </a:r>
          <a:endParaRPr lang="en-US" sz="1200" dirty="0">
            <a:latin typeface="Verdana" pitchFamily="34" charset="0"/>
            <a:ea typeface="Verdana" pitchFamily="34" charset="0"/>
            <a:cs typeface="Verdana" pitchFamily="34" charset="0"/>
          </a:endParaRPr>
        </a:p>
      </dgm:t>
    </dgm:pt>
    <dgm:pt modelId="{DD6432E6-8950-40B6-9AC9-4A852CA5E4AD}" type="parTrans" cxnId="{5836D266-3285-4D44-A3FE-8198C413005E}">
      <dgm:prSet/>
      <dgm:spPr/>
      <dgm:t>
        <a:bodyPr/>
        <a:lstStyle/>
        <a:p>
          <a:endParaRPr lang="en-US"/>
        </a:p>
      </dgm:t>
    </dgm:pt>
    <dgm:pt modelId="{92F33F7F-88A5-41EE-BC78-E5F7B7691AA4}" type="sibTrans" cxnId="{5836D266-3285-4D44-A3FE-8198C413005E}">
      <dgm:prSet/>
      <dgm:spPr/>
      <dgm:t>
        <a:bodyPr/>
        <a:lstStyle/>
        <a:p>
          <a:endParaRPr lang="en-US"/>
        </a:p>
      </dgm:t>
    </dgm:pt>
    <dgm:pt modelId="{50BAADD7-9229-40A4-BAB7-1E3243149B96}">
      <dgm:prSet phldrT="[Text]"/>
      <dgm:spPr/>
      <dgm:t>
        <a:bodyPr/>
        <a:lstStyle/>
        <a:p>
          <a:r>
            <a:rPr lang="en-US" dirty="0" smtClean="0"/>
            <a:t>Ongoing Maintenance</a:t>
          </a:r>
          <a:endParaRPr lang="en-US" dirty="0"/>
        </a:p>
      </dgm:t>
    </dgm:pt>
    <dgm:pt modelId="{5EAD9D49-8327-467E-A5B8-DB4A00E4487A}" type="parTrans" cxnId="{F9110A1A-8817-4A00-9D5D-548CCA7EA036}">
      <dgm:prSet/>
      <dgm:spPr/>
      <dgm:t>
        <a:bodyPr/>
        <a:lstStyle/>
        <a:p>
          <a:endParaRPr lang="en-US"/>
        </a:p>
      </dgm:t>
    </dgm:pt>
    <dgm:pt modelId="{473DA84B-59D9-48C4-8D40-5467084874D0}" type="sibTrans" cxnId="{F9110A1A-8817-4A00-9D5D-548CCA7EA036}">
      <dgm:prSet/>
      <dgm:spPr/>
      <dgm:t>
        <a:bodyPr/>
        <a:lstStyle/>
        <a:p>
          <a:endParaRPr lang="en-US"/>
        </a:p>
      </dgm:t>
    </dgm:pt>
    <dgm:pt modelId="{FA7E949A-95CF-4769-B05A-A852B8EE2C68}">
      <dgm:prSet phldrT="[Text]" custT="1"/>
      <dgm:spPr/>
      <dgm:t>
        <a:bodyPr/>
        <a:lstStyle/>
        <a:p>
          <a:r>
            <a:rPr lang="en-US" sz="1200" dirty="0" smtClean="0">
              <a:latin typeface="Verdana" pitchFamily="34" charset="0"/>
              <a:ea typeface="Verdana" pitchFamily="34" charset="0"/>
              <a:cs typeface="Verdana" pitchFamily="34" charset="0"/>
            </a:rPr>
            <a:t> Rerun the Test Automation Suite developed in the previous phase</a:t>
          </a:r>
          <a:endParaRPr lang="en-US" sz="1200" dirty="0">
            <a:latin typeface="Verdana" pitchFamily="34" charset="0"/>
            <a:ea typeface="Verdana" pitchFamily="34" charset="0"/>
            <a:cs typeface="Verdana" pitchFamily="34" charset="0"/>
          </a:endParaRPr>
        </a:p>
      </dgm:t>
    </dgm:pt>
    <dgm:pt modelId="{172D1973-2298-4EB7-B2A9-7B5EDA21A7FE}" type="parTrans" cxnId="{15523123-7C99-4A81-8724-5FC963D5772A}">
      <dgm:prSet/>
      <dgm:spPr/>
      <dgm:t>
        <a:bodyPr/>
        <a:lstStyle/>
        <a:p>
          <a:endParaRPr lang="en-US"/>
        </a:p>
      </dgm:t>
    </dgm:pt>
    <dgm:pt modelId="{4B6EED81-0D58-4E2B-BB5F-D58BC62769FD}" type="sibTrans" cxnId="{15523123-7C99-4A81-8724-5FC963D5772A}">
      <dgm:prSet/>
      <dgm:spPr/>
      <dgm:t>
        <a:bodyPr/>
        <a:lstStyle/>
        <a:p>
          <a:endParaRPr lang="en-US"/>
        </a:p>
      </dgm:t>
    </dgm:pt>
    <dgm:pt modelId="{D18A7932-4DBC-4CFB-84A7-588354FBA4C5}">
      <dgm:prSet custT="1"/>
      <dgm:spPr/>
      <dgm:t>
        <a:bodyPr/>
        <a:lstStyle/>
        <a:p>
          <a:r>
            <a:rPr lang="en-US" sz="1200" dirty="0" smtClean="0">
              <a:latin typeface="Verdana" pitchFamily="34" charset="0"/>
              <a:ea typeface="Verdana" pitchFamily="34" charset="0"/>
              <a:cs typeface="Verdana" pitchFamily="34" charset="0"/>
            </a:rPr>
            <a:t> Convert the manual regression test scenarios to automated scripts</a:t>
          </a:r>
          <a:endParaRPr lang="en-US" sz="1200" dirty="0">
            <a:latin typeface="Verdana" pitchFamily="34" charset="0"/>
            <a:ea typeface="Verdana" pitchFamily="34" charset="0"/>
            <a:cs typeface="Verdana" pitchFamily="34" charset="0"/>
          </a:endParaRPr>
        </a:p>
      </dgm:t>
    </dgm:pt>
    <dgm:pt modelId="{DA3B4C7F-88E0-43ED-BDDE-277E3688170A}" type="parTrans" cxnId="{68E776AE-F072-4FB3-9243-6794290FC0B8}">
      <dgm:prSet/>
      <dgm:spPr/>
      <dgm:t>
        <a:bodyPr/>
        <a:lstStyle/>
        <a:p>
          <a:endParaRPr lang="en-US"/>
        </a:p>
      </dgm:t>
    </dgm:pt>
    <dgm:pt modelId="{DF1F7AA8-A1A1-4D9E-ACB4-3D87B339207A}" type="sibTrans" cxnId="{68E776AE-F072-4FB3-9243-6794290FC0B8}">
      <dgm:prSet/>
      <dgm:spPr/>
      <dgm:t>
        <a:bodyPr/>
        <a:lstStyle/>
        <a:p>
          <a:endParaRPr lang="en-US"/>
        </a:p>
      </dgm:t>
    </dgm:pt>
    <dgm:pt modelId="{4DCB607C-307F-4234-9733-E0A138631730}">
      <dgm:prSet custT="1"/>
      <dgm:spPr/>
      <dgm:t>
        <a:bodyPr/>
        <a:lstStyle/>
        <a:p>
          <a:r>
            <a:rPr lang="en-US" sz="1200" dirty="0" smtClean="0">
              <a:latin typeface="Verdana" pitchFamily="34" charset="0"/>
              <a:ea typeface="Verdana" pitchFamily="34" charset="0"/>
              <a:cs typeface="Verdana" pitchFamily="34" charset="0"/>
            </a:rPr>
            <a:t> Ensure that the scripts are well handled for unexpected failures / invalid data</a:t>
          </a:r>
          <a:endParaRPr lang="en-US" sz="1200" dirty="0">
            <a:latin typeface="Verdana" pitchFamily="34" charset="0"/>
            <a:ea typeface="Verdana" pitchFamily="34" charset="0"/>
            <a:cs typeface="Verdana" pitchFamily="34" charset="0"/>
          </a:endParaRPr>
        </a:p>
      </dgm:t>
    </dgm:pt>
    <dgm:pt modelId="{2C54D714-A5A0-4BE4-B602-8539BEDC0D1D}" type="parTrans" cxnId="{7C11D44A-13AB-439D-BE48-B7D512D0B460}">
      <dgm:prSet/>
      <dgm:spPr/>
      <dgm:t>
        <a:bodyPr/>
        <a:lstStyle/>
        <a:p>
          <a:endParaRPr lang="en-US"/>
        </a:p>
      </dgm:t>
    </dgm:pt>
    <dgm:pt modelId="{3A302FF1-02A4-49A9-815E-3E1B94A4CCA6}" type="sibTrans" cxnId="{7C11D44A-13AB-439D-BE48-B7D512D0B460}">
      <dgm:prSet/>
      <dgm:spPr/>
      <dgm:t>
        <a:bodyPr/>
        <a:lstStyle/>
        <a:p>
          <a:endParaRPr lang="en-US"/>
        </a:p>
      </dgm:t>
    </dgm:pt>
    <dgm:pt modelId="{0DF2061C-9B0C-463F-92C2-6B6FBA2A0F61}">
      <dgm:prSet custT="1"/>
      <dgm:spPr/>
      <dgm:t>
        <a:bodyPr/>
        <a:lstStyle/>
        <a:p>
          <a:r>
            <a:rPr lang="en-US" sz="1200" dirty="0" smtClean="0">
              <a:latin typeface="Verdana" pitchFamily="34" charset="0"/>
              <a:ea typeface="Verdana" pitchFamily="34" charset="0"/>
              <a:cs typeface="Verdana" pitchFamily="34" charset="0"/>
            </a:rPr>
            <a:t> Identify and fix for any minor issues found</a:t>
          </a:r>
          <a:endParaRPr lang="en-US" sz="1200" dirty="0">
            <a:latin typeface="Verdana" pitchFamily="34" charset="0"/>
            <a:ea typeface="Verdana" pitchFamily="34" charset="0"/>
            <a:cs typeface="Verdana" pitchFamily="34" charset="0"/>
          </a:endParaRPr>
        </a:p>
      </dgm:t>
    </dgm:pt>
    <dgm:pt modelId="{8B0076C4-B7D0-4896-93E7-B5AD96859264}" type="parTrans" cxnId="{C9A462A4-D78E-45BC-B8B2-2A0E1E4A42A3}">
      <dgm:prSet/>
      <dgm:spPr/>
      <dgm:t>
        <a:bodyPr/>
        <a:lstStyle/>
        <a:p>
          <a:endParaRPr lang="en-US"/>
        </a:p>
      </dgm:t>
    </dgm:pt>
    <dgm:pt modelId="{4EEB53C0-5756-4BF2-80D3-E6673F231EAA}" type="sibTrans" cxnId="{C9A462A4-D78E-45BC-B8B2-2A0E1E4A42A3}">
      <dgm:prSet/>
      <dgm:spPr/>
      <dgm:t>
        <a:bodyPr/>
        <a:lstStyle/>
        <a:p>
          <a:endParaRPr lang="en-US"/>
        </a:p>
      </dgm:t>
    </dgm:pt>
    <dgm:pt modelId="{C67C858C-DB93-461C-A751-A3E8CED1F2A6}">
      <dgm:prSet phldrT="[Text]" custT="1"/>
      <dgm:spPr/>
      <dgm:t>
        <a:bodyPr/>
        <a:lstStyle/>
        <a:p>
          <a:r>
            <a:rPr lang="en-US" sz="1200" dirty="0" smtClean="0">
              <a:latin typeface="Verdana" pitchFamily="34" charset="0"/>
              <a:ea typeface="Verdana" pitchFamily="34" charset="0"/>
              <a:cs typeface="Verdana" pitchFamily="34" charset="0"/>
            </a:rPr>
            <a:t>Identify and develop reusable components</a:t>
          </a:r>
          <a:endParaRPr lang="en-US" sz="1200" dirty="0">
            <a:latin typeface="Verdana" pitchFamily="34" charset="0"/>
            <a:ea typeface="Verdana" pitchFamily="34" charset="0"/>
            <a:cs typeface="Verdana" pitchFamily="34" charset="0"/>
          </a:endParaRPr>
        </a:p>
      </dgm:t>
    </dgm:pt>
    <dgm:pt modelId="{5FDFED45-0595-4063-90D0-2E367605E23D}" type="parTrans" cxnId="{5CA264FB-125F-4869-8B97-C3DFB8266474}">
      <dgm:prSet/>
      <dgm:spPr/>
      <dgm:t>
        <a:bodyPr/>
        <a:lstStyle/>
        <a:p>
          <a:endParaRPr lang="en-US"/>
        </a:p>
      </dgm:t>
    </dgm:pt>
    <dgm:pt modelId="{25DA75A2-7821-410F-97B2-C0B89A89FC8E}" type="sibTrans" cxnId="{5CA264FB-125F-4869-8B97-C3DFB8266474}">
      <dgm:prSet/>
      <dgm:spPr/>
      <dgm:t>
        <a:bodyPr/>
        <a:lstStyle/>
        <a:p>
          <a:endParaRPr lang="en-US"/>
        </a:p>
      </dgm:t>
    </dgm:pt>
    <dgm:pt modelId="{F1A5CF24-2C48-4A28-9E2D-133CD6733F07}">
      <dgm:prSet phldrT="[Text]" custT="1"/>
      <dgm:spPr/>
      <dgm:t>
        <a:bodyPr/>
        <a:lstStyle/>
        <a:p>
          <a:r>
            <a:rPr lang="en-US" sz="1200" dirty="0" smtClean="0">
              <a:latin typeface="Verdana" pitchFamily="34" charset="0"/>
              <a:ea typeface="Verdana" pitchFamily="34" charset="0"/>
              <a:cs typeface="Verdana" pitchFamily="34" charset="0"/>
            </a:rPr>
            <a:t> Get confirmation on the verification points for each test case</a:t>
          </a:r>
          <a:endParaRPr lang="en-US" sz="1200" dirty="0">
            <a:latin typeface="Verdana" pitchFamily="34" charset="0"/>
            <a:ea typeface="Verdana" pitchFamily="34" charset="0"/>
            <a:cs typeface="Verdana" pitchFamily="34" charset="0"/>
          </a:endParaRPr>
        </a:p>
      </dgm:t>
    </dgm:pt>
    <dgm:pt modelId="{A2BDC74E-F11E-4FE2-B128-C1903BF3DF70}" type="parTrans" cxnId="{9E135E45-682C-4FA2-A62D-5D2B28C2222F}">
      <dgm:prSet/>
      <dgm:spPr/>
      <dgm:t>
        <a:bodyPr/>
        <a:lstStyle/>
        <a:p>
          <a:endParaRPr lang="en-US"/>
        </a:p>
      </dgm:t>
    </dgm:pt>
    <dgm:pt modelId="{D3B86BBE-3D7D-4B97-B2E9-00F8F5B2DB9C}" type="sibTrans" cxnId="{9E135E45-682C-4FA2-A62D-5D2B28C2222F}">
      <dgm:prSet/>
      <dgm:spPr/>
      <dgm:t>
        <a:bodyPr/>
        <a:lstStyle/>
        <a:p>
          <a:endParaRPr lang="en-US"/>
        </a:p>
      </dgm:t>
    </dgm:pt>
    <dgm:pt modelId="{7077849B-5B9F-47C0-9E3D-465814701300}" type="pres">
      <dgm:prSet presAssocID="{89D5743C-E2B5-4BA7-B4E0-6377812D3C92}" presName="linearFlow" presStyleCnt="0">
        <dgm:presLayoutVars>
          <dgm:dir/>
          <dgm:animLvl val="lvl"/>
          <dgm:resizeHandles val="exact"/>
        </dgm:presLayoutVars>
      </dgm:prSet>
      <dgm:spPr/>
      <dgm:t>
        <a:bodyPr/>
        <a:lstStyle/>
        <a:p>
          <a:endParaRPr lang="en-US"/>
        </a:p>
      </dgm:t>
    </dgm:pt>
    <dgm:pt modelId="{12BD1096-7ACF-448A-9C45-9B4308525CC6}" type="pres">
      <dgm:prSet presAssocID="{9FEDDF88-EB1D-4792-8B8C-04A956E35389}" presName="composite" presStyleCnt="0"/>
      <dgm:spPr/>
    </dgm:pt>
    <dgm:pt modelId="{C3492E93-5747-41F9-8050-8298103AC11A}" type="pres">
      <dgm:prSet presAssocID="{9FEDDF88-EB1D-4792-8B8C-04A956E35389}" presName="parentText" presStyleLbl="alignNode1" presStyleIdx="0" presStyleCnt="5">
        <dgm:presLayoutVars>
          <dgm:chMax val="1"/>
          <dgm:bulletEnabled val="1"/>
        </dgm:presLayoutVars>
      </dgm:prSet>
      <dgm:spPr/>
      <dgm:t>
        <a:bodyPr/>
        <a:lstStyle/>
        <a:p>
          <a:endParaRPr lang="en-US"/>
        </a:p>
      </dgm:t>
    </dgm:pt>
    <dgm:pt modelId="{BF6F832C-F9CA-458A-A7F1-1486CC2D8662}" type="pres">
      <dgm:prSet presAssocID="{9FEDDF88-EB1D-4792-8B8C-04A956E35389}" presName="descendantText" presStyleLbl="alignAcc1" presStyleIdx="0" presStyleCnt="5">
        <dgm:presLayoutVars>
          <dgm:bulletEnabled val="1"/>
        </dgm:presLayoutVars>
      </dgm:prSet>
      <dgm:spPr/>
      <dgm:t>
        <a:bodyPr/>
        <a:lstStyle/>
        <a:p>
          <a:endParaRPr lang="en-US"/>
        </a:p>
      </dgm:t>
    </dgm:pt>
    <dgm:pt modelId="{DC3EFAC6-3EA2-438D-9C9C-296BD6CBF8C9}" type="pres">
      <dgm:prSet presAssocID="{2C5E9349-AF8B-4A12-BFAE-E6D65C465ED2}" presName="sp" presStyleCnt="0"/>
      <dgm:spPr/>
    </dgm:pt>
    <dgm:pt modelId="{F63D4830-50FE-479D-96EB-C9EF7C3CBA38}" type="pres">
      <dgm:prSet presAssocID="{1DF89C10-75E8-4FF6-AB17-04C51AAD7803}" presName="composite" presStyleCnt="0"/>
      <dgm:spPr/>
    </dgm:pt>
    <dgm:pt modelId="{808EFDB0-638F-4EDB-BFCE-29D530CF4EC4}" type="pres">
      <dgm:prSet presAssocID="{1DF89C10-75E8-4FF6-AB17-04C51AAD7803}" presName="parentText" presStyleLbl="alignNode1" presStyleIdx="1" presStyleCnt="5">
        <dgm:presLayoutVars>
          <dgm:chMax val="1"/>
          <dgm:bulletEnabled val="1"/>
        </dgm:presLayoutVars>
      </dgm:prSet>
      <dgm:spPr/>
      <dgm:t>
        <a:bodyPr/>
        <a:lstStyle/>
        <a:p>
          <a:endParaRPr lang="en-US"/>
        </a:p>
      </dgm:t>
    </dgm:pt>
    <dgm:pt modelId="{8C406704-8B8F-4D69-A31B-585CA1B51F0E}" type="pres">
      <dgm:prSet presAssocID="{1DF89C10-75E8-4FF6-AB17-04C51AAD7803}" presName="descendantText" presStyleLbl="alignAcc1" presStyleIdx="1" presStyleCnt="5">
        <dgm:presLayoutVars>
          <dgm:bulletEnabled val="1"/>
        </dgm:presLayoutVars>
      </dgm:prSet>
      <dgm:spPr/>
      <dgm:t>
        <a:bodyPr/>
        <a:lstStyle/>
        <a:p>
          <a:endParaRPr lang="en-US"/>
        </a:p>
      </dgm:t>
    </dgm:pt>
    <dgm:pt modelId="{2E7EAC24-D8ED-48DB-BE87-74CDA1F700B3}" type="pres">
      <dgm:prSet presAssocID="{08022B6A-8F26-45D9-9406-5B7BF7257F8A}" presName="sp" presStyleCnt="0"/>
      <dgm:spPr/>
    </dgm:pt>
    <dgm:pt modelId="{40CF9359-20A1-4580-95CE-2CCFA84E3143}" type="pres">
      <dgm:prSet presAssocID="{170C79F4-20DE-4D66-A4F8-C4DC79BDD9CE}" presName="composite" presStyleCnt="0"/>
      <dgm:spPr/>
    </dgm:pt>
    <dgm:pt modelId="{EE755F2F-128B-4931-93D9-AB09FE9D5276}" type="pres">
      <dgm:prSet presAssocID="{170C79F4-20DE-4D66-A4F8-C4DC79BDD9CE}" presName="parentText" presStyleLbl="alignNode1" presStyleIdx="2" presStyleCnt="5">
        <dgm:presLayoutVars>
          <dgm:chMax val="1"/>
          <dgm:bulletEnabled val="1"/>
        </dgm:presLayoutVars>
      </dgm:prSet>
      <dgm:spPr/>
      <dgm:t>
        <a:bodyPr/>
        <a:lstStyle/>
        <a:p>
          <a:endParaRPr lang="en-US"/>
        </a:p>
      </dgm:t>
    </dgm:pt>
    <dgm:pt modelId="{1A825351-C283-495A-81E0-03AD9020F890}" type="pres">
      <dgm:prSet presAssocID="{170C79F4-20DE-4D66-A4F8-C4DC79BDD9CE}" presName="descendantText" presStyleLbl="alignAcc1" presStyleIdx="2" presStyleCnt="5">
        <dgm:presLayoutVars>
          <dgm:bulletEnabled val="1"/>
        </dgm:presLayoutVars>
      </dgm:prSet>
      <dgm:spPr/>
      <dgm:t>
        <a:bodyPr/>
        <a:lstStyle/>
        <a:p>
          <a:endParaRPr lang="en-US"/>
        </a:p>
      </dgm:t>
    </dgm:pt>
    <dgm:pt modelId="{BAB8E613-78FD-4862-9AF5-E86B49E43822}" type="pres">
      <dgm:prSet presAssocID="{DCE2434E-38B3-4513-A8BC-9569CB92F3F6}" presName="sp" presStyleCnt="0"/>
      <dgm:spPr/>
    </dgm:pt>
    <dgm:pt modelId="{E5A3A914-1787-453E-8344-A20DECBB3DE6}" type="pres">
      <dgm:prSet presAssocID="{378DC76A-CE63-49DA-8FD9-4171493A315D}" presName="composite" presStyleCnt="0"/>
      <dgm:spPr/>
    </dgm:pt>
    <dgm:pt modelId="{26564CAC-6315-470B-B2DD-73CDB5021454}" type="pres">
      <dgm:prSet presAssocID="{378DC76A-CE63-49DA-8FD9-4171493A315D}" presName="parentText" presStyleLbl="alignNode1" presStyleIdx="3" presStyleCnt="5">
        <dgm:presLayoutVars>
          <dgm:chMax val="1"/>
          <dgm:bulletEnabled val="1"/>
        </dgm:presLayoutVars>
      </dgm:prSet>
      <dgm:spPr/>
      <dgm:t>
        <a:bodyPr/>
        <a:lstStyle/>
        <a:p>
          <a:endParaRPr lang="en-US"/>
        </a:p>
      </dgm:t>
    </dgm:pt>
    <dgm:pt modelId="{F14B48A5-B835-4EB7-AFAE-49734FC49C0E}" type="pres">
      <dgm:prSet presAssocID="{378DC76A-CE63-49DA-8FD9-4171493A315D}" presName="descendantText" presStyleLbl="alignAcc1" presStyleIdx="3" presStyleCnt="5">
        <dgm:presLayoutVars>
          <dgm:bulletEnabled val="1"/>
        </dgm:presLayoutVars>
      </dgm:prSet>
      <dgm:spPr/>
      <dgm:t>
        <a:bodyPr/>
        <a:lstStyle/>
        <a:p>
          <a:endParaRPr lang="en-US"/>
        </a:p>
      </dgm:t>
    </dgm:pt>
    <dgm:pt modelId="{883E2054-7E7D-41B6-8183-C05E5AD9B615}" type="pres">
      <dgm:prSet presAssocID="{B4BBC58F-3962-4A9A-9BD4-DFEF878C24C0}" presName="sp" presStyleCnt="0"/>
      <dgm:spPr/>
    </dgm:pt>
    <dgm:pt modelId="{15026342-6FFD-4568-8D6B-4F5AF334B9CC}" type="pres">
      <dgm:prSet presAssocID="{50BAADD7-9229-40A4-BAB7-1E3243149B96}" presName="composite" presStyleCnt="0"/>
      <dgm:spPr/>
    </dgm:pt>
    <dgm:pt modelId="{6AB09EE5-9D80-4074-BFE0-9D496DC24BEA}" type="pres">
      <dgm:prSet presAssocID="{50BAADD7-9229-40A4-BAB7-1E3243149B96}" presName="parentText" presStyleLbl="alignNode1" presStyleIdx="4" presStyleCnt="5">
        <dgm:presLayoutVars>
          <dgm:chMax val="1"/>
          <dgm:bulletEnabled val="1"/>
        </dgm:presLayoutVars>
      </dgm:prSet>
      <dgm:spPr/>
      <dgm:t>
        <a:bodyPr/>
        <a:lstStyle/>
        <a:p>
          <a:endParaRPr lang="en-US"/>
        </a:p>
      </dgm:t>
    </dgm:pt>
    <dgm:pt modelId="{3AD0AE33-8EFC-4C04-A98C-96EAF47B7BA2}" type="pres">
      <dgm:prSet presAssocID="{50BAADD7-9229-40A4-BAB7-1E3243149B96}" presName="descendantText" presStyleLbl="alignAcc1" presStyleIdx="4" presStyleCnt="5">
        <dgm:presLayoutVars>
          <dgm:bulletEnabled val="1"/>
        </dgm:presLayoutVars>
      </dgm:prSet>
      <dgm:spPr/>
      <dgm:t>
        <a:bodyPr/>
        <a:lstStyle/>
        <a:p>
          <a:endParaRPr lang="en-US"/>
        </a:p>
      </dgm:t>
    </dgm:pt>
  </dgm:ptLst>
  <dgm:cxnLst>
    <dgm:cxn modelId="{93941046-7FA1-43CB-8F2D-069F214EA077}" type="presOf" srcId="{378DC76A-CE63-49DA-8FD9-4171493A315D}" destId="{26564CAC-6315-470B-B2DD-73CDB5021454}" srcOrd="0" destOrd="0" presId="urn:microsoft.com/office/officeart/2005/8/layout/chevron2"/>
    <dgm:cxn modelId="{5CA264FB-125F-4869-8B97-C3DFB8266474}" srcId="{1DF89C10-75E8-4FF6-AB17-04C51AAD7803}" destId="{C67C858C-DB93-461C-A751-A3E8CED1F2A6}" srcOrd="1" destOrd="0" parTransId="{5FDFED45-0595-4063-90D0-2E367605E23D}" sibTransId="{25DA75A2-7821-410F-97B2-C0B89A89FC8E}"/>
    <dgm:cxn modelId="{D8257B2D-9E98-4B40-8F92-B8764E2DBFCA}" srcId="{1DF89C10-75E8-4FF6-AB17-04C51AAD7803}" destId="{D7496590-C576-476E-83F8-80F5BF4B515C}" srcOrd="0" destOrd="0" parTransId="{805F658F-5139-459E-8D9A-AB3B50B4CB17}" sibTransId="{64E540B4-72EC-4F04-8F1C-2F34F5A41AB4}"/>
    <dgm:cxn modelId="{18347F20-44EE-4400-A82B-1D3E077F5B9B}" type="presOf" srcId="{279B23AB-DC55-447B-BA15-B9F02868A7CB}" destId="{BF6F832C-F9CA-458A-A7F1-1486CC2D8662}" srcOrd="0" destOrd="1" presId="urn:microsoft.com/office/officeart/2005/8/layout/chevron2"/>
    <dgm:cxn modelId="{AF99C022-A2D4-4602-8716-D70A0246E3A4}" type="presOf" srcId="{F1A5CF24-2C48-4A28-9E2D-133CD6733F07}" destId="{1A825351-C283-495A-81E0-03AD9020F890}" srcOrd="0" destOrd="1" presId="urn:microsoft.com/office/officeart/2005/8/layout/chevron2"/>
    <dgm:cxn modelId="{7B682427-0A3E-41B1-A0BB-7C4A88283CAD}" type="presOf" srcId="{0DF2061C-9B0C-463F-92C2-6B6FBA2A0F61}" destId="{3AD0AE33-8EFC-4C04-A98C-96EAF47B7BA2}" srcOrd="0" destOrd="1" presId="urn:microsoft.com/office/officeart/2005/8/layout/chevron2"/>
    <dgm:cxn modelId="{0E8D3CB6-F446-4CDD-816E-24C423DA0661}" type="presOf" srcId="{FA7E949A-95CF-4769-B05A-A852B8EE2C68}" destId="{3AD0AE33-8EFC-4C04-A98C-96EAF47B7BA2}" srcOrd="0" destOrd="0" presId="urn:microsoft.com/office/officeart/2005/8/layout/chevron2"/>
    <dgm:cxn modelId="{4E7B0063-3667-4D0E-93CF-DD8A8400551A}" srcId="{89D5743C-E2B5-4BA7-B4E0-6377812D3C92}" destId="{378DC76A-CE63-49DA-8FD9-4171493A315D}" srcOrd="3" destOrd="0" parTransId="{EAB9AF3B-9810-45E0-8189-C6BABA55A44B}" sibTransId="{B4BBC58F-3962-4A9A-9BD4-DFEF878C24C0}"/>
    <dgm:cxn modelId="{E79EEF13-5C83-45AB-B3DB-5DD26D9E2EA1}" srcId="{170C79F4-20DE-4D66-A4F8-C4DC79BDD9CE}" destId="{2140C6C9-AA97-4306-B277-DD7A70762703}" srcOrd="0" destOrd="0" parTransId="{E3FD62F6-2AEA-4FE6-A2F2-0F6454537B9D}" sibTransId="{A925379B-FC6B-47C1-8A6C-1C052768E32B}"/>
    <dgm:cxn modelId="{3224EECF-7B74-4B9B-89C7-2F9C7D62845C}" type="presOf" srcId="{4DCB607C-307F-4234-9733-E0A138631730}" destId="{F14B48A5-B835-4EB7-AFAE-49734FC49C0E}" srcOrd="0" destOrd="1" presId="urn:microsoft.com/office/officeart/2005/8/layout/chevron2"/>
    <dgm:cxn modelId="{C7D29B09-46E0-4165-87A8-0C64CA404177}" type="presOf" srcId="{170C79F4-20DE-4D66-A4F8-C4DC79BDD9CE}" destId="{EE755F2F-128B-4931-93D9-AB09FE9D5276}" srcOrd="0" destOrd="0" presId="urn:microsoft.com/office/officeart/2005/8/layout/chevron2"/>
    <dgm:cxn modelId="{7C11D44A-13AB-439D-BE48-B7D512D0B460}" srcId="{378DC76A-CE63-49DA-8FD9-4171493A315D}" destId="{4DCB607C-307F-4234-9733-E0A138631730}" srcOrd="1" destOrd="0" parTransId="{2C54D714-A5A0-4BE4-B602-8539BEDC0D1D}" sibTransId="{3A302FF1-02A4-49A9-815E-3E1B94A4CCA6}"/>
    <dgm:cxn modelId="{D99D9E84-75CA-4D80-87D8-01BDE2E70754}" type="presOf" srcId="{B9CE04AC-AC0E-44C7-9C3C-6A27E4BB6F57}" destId="{BF6F832C-F9CA-458A-A7F1-1486CC2D8662}" srcOrd="0" destOrd="0" presId="urn:microsoft.com/office/officeart/2005/8/layout/chevron2"/>
    <dgm:cxn modelId="{F9110A1A-8817-4A00-9D5D-548CCA7EA036}" srcId="{89D5743C-E2B5-4BA7-B4E0-6377812D3C92}" destId="{50BAADD7-9229-40A4-BAB7-1E3243149B96}" srcOrd="4" destOrd="0" parTransId="{5EAD9D49-8327-467E-A5B8-DB4A00E4487A}" sibTransId="{473DA84B-59D9-48C4-8D40-5467084874D0}"/>
    <dgm:cxn modelId="{56F40BEE-E30C-4F34-AAB5-C4144AE3158B}" type="presOf" srcId="{D18A7932-4DBC-4CFB-84A7-588354FBA4C5}" destId="{1A825351-C283-495A-81E0-03AD9020F890}" srcOrd="0" destOrd="2" presId="urn:microsoft.com/office/officeart/2005/8/layout/chevron2"/>
    <dgm:cxn modelId="{35BCB535-E1ED-477A-9806-EF1B070D295F}" type="presOf" srcId="{D7496590-C576-476E-83F8-80F5BF4B515C}" destId="{8C406704-8B8F-4D69-A31B-585CA1B51F0E}" srcOrd="0" destOrd="0" presId="urn:microsoft.com/office/officeart/2005/8/layout/chevron2"/>
    <dgm:cxn modelId="{37967187-2217-4AD4-B530-8B31B10D9578}" srcId="{89D5743C-E2B5-4BA7-B4E0-6377812D3C92}" destId="{170C79F4-20DE-4D66-A4F8-C4DC79BDD9CE}" srcOrd="2" destOrd="0" parTransId="{5AE4F48C-3862-4878-9B39-00E4C4299FF6}" sibTransId="{DCE2434E-38B3-4513-A8BC-9569CB92F3F6}"/>
    <dgm:cxn modelId="{68E776AE-F072-4FB3-9243-6794290FC0B8}" srcId="{170C79F4-20DE-4D66-A4F8-C4DC79BDD9CE}" destId="{D18A7932-4DBC-4CFB-84A7-588354FBA4C5}" srcOrd="2" destOrd="0" parTransId="{DA3B4C7F-88E0-43ED-BDDE-277E3688170A}" sibTransId="{DF1F7AA8-A1A1-4D9E-ACB4-3D87B339207A}"/>
    <dgm:cxn modelId="{106FAAD0-4ADD-4CB6-BD15-A9B8F1BDACB9}" type="presOf" srcId="{9FEDDF88-EB1D-4792-8B8C-04A956E35389}" destId="{C3492E93-5747-41F9-8050-8298103AC11A}" srcOrd="0" destOrd="0" presId="urn:microsoft.com/office/officeart/2005/8/layout/chevron2"/>
    <dgm:cxn modelId="{4B6959D8-E646-4BE4-BB92-E01419A451C6}" type="presOf" srcId="{C67C858C-DB93-461C-A751-A3E8CED1F2A6}" destId="{8C406704-8B8F-4D69-A31B-585CA1B51F0E}" srcOrd="0" destOrd="1" presId="urn:microsoft.com/office/officeart/2005/8/layout/chevron2"/>
    <dgm:cxn modelId="{6EABDA72-8579-432B-B6F6-3404034F0C7E}" type="presOf" srcId="{1DF89C10-75E8-4FF6-AB17-04C51AAD7803}" destId="{808EFDB0-638F-4EDB-BFCE-29D530CF4EC4}" srcOrd="0" destOrd="0" presId="urn:microsoft.com/office/officeart/2005/8/layout/chevron2"/>
    <dgm:cxn modelId="{B69143EE-0596-46FB-810B-229E66B5B34A}" srcId="{9FEDDF88-EB1D-4792-8B8C-04A956E35389}" destId="{279B23AB-DC55-447B-BA15-B9F02868A7CB}" srcOrd="1" destOrd="0" parTransId="{574F15AC-6E98-4B66-B48C-76B97F50F519}" sibTransId="{7C955B24-C730-4F93-A702-7C8A6C6EE04A}"/>
    <dgm:cxn modelId="{9E135E45-682C-4FA2-A62D-5D2B28C2222F}" srcId="{170C79F4-20DE-4D66-A4F8-C4DC79BDD9CE}" destId="{F1A5CF24-2C48-4A28-9E2D-133CD6733F07}" srcOrd="1" destOrd="0" parTransId="{A2BDC74E-F11E-4FE2-B128-C1903BF3DF70}" sibTransId="{D3B86BBE-3D7D-4B97-B2E9-00F8F5B2DB9C}"/>
    <dgm:cxn modelId="{C9A462A4-D78E-45BC-B8B2-2A0E1E4A42A3}" srcId="{50BAADD7-9229-40A4-BAB7-1E3243149B96}" destId="{0DF2061C-9B0C-463F-92C2-6B6FBA2A0F61}" srcOrd="1" destOrd="0" parTransId="{8B0076C4-B7D0-4896-93E7-B5AD96859264}" sibTransId="{4EEB53C0-5756-4BF2-80D3-E6673F231EAA}"/>
    <dgm:cxn modelId="{5836D266-3285-4D44-A3FE-8198C413005E}" srcId="{378DC76A-CE63-49DA-8FD9-4171493A315D}" destId="{25A43E7E-7ED1-4B0D-A3D0-404B37CE0D90}" srcOrd="0" destOrd="0" parTransId="{DD6432E6-8950-40B6-9AC9-4A852CA5E4AD}" sibTransId="{92F33F7F-88A5-41EE-BC78-E5F7B7691AA4}"/>
    <dgm:cxn modelId="{15523123-7C99-4A81-8724-5FC963D5772A}" srcId="{50BAADD7-9229-40A4-BAB7-1E3243149B96}" destId="{FA7E949A-95CF-4769-B05A-A852B8EE2C68}" srcOrd="0" destOrd="0" parTransId="{172D1973-2298-4EB7-B2A9-7B5EDA21A7FE}" sibTransId="{4B6EED81-0D58-4E2B-BB5F-D58BC62769FD}"/>
    <dgm:cxn modelId="{382BC663-5385-40C7-AA5E-FE3F0948E28A}" type="presOf" srcId="{89D5743C-E2B5-4BA7-B4E0-6377812D3C92}" destId="{7077849B-5B9F-47C0-9E3D-465814701300}" srcOrd="0" destOrd="0" presId="urn:microsoft.com/office/officeart/2005/8/layout/chevron2"/>
    <dgm:cxn modelId="{6EB5A5AE-89D1-4B71-A4C4-F2DCC208D4DD}" srcId="{9FEDDF88-EB1D-4792-8B8C-04A956E35389}" destId="{B9CE04AC-AC0E-44C7-9C3C-6A27E4BB6F57}" srcOrd="0" destOrd="0" parTransId="{368E5E52-99C5-4E3D-BD38-812E244DA43F}" sibTransId="{2DAAC404-1947-4E01-ACAB-6FE4E96AE919}"/>
    <dgm:cxn modelId="{4E025102-DC42-4492-B6CB-77E58A0CB2F2}" type="presOf" srcId="{2140C6C9-AA97-4306-B277-DD7A70762703}" destId="{1A825351-C283-495A-81E0-03AD9020F890}" srcOrd="0" destOrd="0" presId="urn:microsoft.com/office/officeart/2005/8/layout/chevron2"/>
    <dgm:cxn modelId="{2E508F17-CF73-44B0-8553-3507413A079E}" type="presOf" srcId="{50BAADD7-9229-40A4-BAB7-1E3243149B96}" destId="{6AB09EE5-9D80-4074-BFE0-9D496DC24BEA}" srcOrd="0" destOrd="0" presId="urn:microsoft.com/office/officeart/2005/8/layout/chevron2"/>
    <dgm:cxn modelId="{614960F9-8E16-4FCA-A51E-2C979E4B03FF}" type="presOf" srcId="{25A43E7E-7ED1-4B0D-A3D0-404B37CE0D90}" destId="{F14B48A5-B835-4EB7-AFAE-49734FC49C0E}" srcOrd="0" destOrd="0" presId="urn:microsoft.com/office/officeart/2005/8/layout/chevron2"/>
    <dgm:cxn modelId="{76B7C526-9B96-445B-9BA3-7B798B652D02}" srcId="{89D5743C-E2B5-4BA7-B4E0-6377812D3C92}" destId="{1DF89C10-75E8-4FF6-AB17-04C51AAD7803}" srcOrd="1" destOrd="0" parTransId="{465E20D0-0E21-4BFC-82E4-5CBC99AF9A37}" sibTransId="{08022B6A-8F26-45D9-9406-5B7BF7257F8A}"/>
    <dgm:cxn modelId="{7F27EBA1-2DC2-4C5E-A9EE-01AC20A4FAE2}" srcId="{89D5743C-E2B5-4BA7-B4E0-6377812D3C92}" destId="{9FEDDF88-EB1D-4792-8B8C-04A956E35389}" srcOrd="0" destOrd="0" parTransId="{AAB859FE-BFC2-49E7-B09E-D723556F1F99}" sibTransId="{2C5E9349-AF8B-4A12-BFAE-E6D65C465ED2}"/>
    <dgm:cxn modelId="{C1E738F2-E26E-48DD-9602-6A9101B1677F}" type="presParOf" srcId="{7077849B-5B9F-47C0-9E3D-465814701300}" destId="{12BD1096-7ACF-448A-9C45-9B4308525CC6}" srcOrd="0" destOrd="0" presId="urn:microsoft.com/office/officeart/2005/8/layout/chevron2"/>
    <dgm:cxn modelId="{5952A56A-4370-44F2-B68F-13E262377DDC}" type="presParOf" srcId="{12BD1096-7ACF-448A-9C45-9B4308525CC6}" destId="{C3492E93-5747-41F9-8050-8298103AC11A}" srcOrd="0" destOrd="0" presId="urn:microsoft.com/office/officeart/2005/8/layout/chevron2"/>
    <dgm:cxn modelId="{3BD2967E-EA0A-4516-B127-5480699056CE}" type="presParOf" srcId="{12BD1096-7ACF-448A-9C45-9B4308525CC6}" destId="{BF6F832C-F9CA-458A-A7F1-1486CC2D8662}" srcOrd="1" destOrd="0" presId="urn:microsoft.com/office/officeart/2005/8/layout/chevron2"/>
    <dgm:cxn modelId="{3B2812C4-7C63-4D56-A398-559748C60475}" type="presParOf" srcId="{7077849B-5B9F-47C0-9E3D-465814701300}" destId="{DC3EFAC6-3EA2-438D-9C9C-296BD6CBF8C9}" srcOrd="1" destOrd="0" presId="urn:microsoft.com/office/officeart/2005/8/layout/chevron2"/>
    <dgm:cxn modelId="{304A09CF-1333-4D43-BAD9-65C61FEFAB42}" type="presParOf" srcId="{7077849B-5B9F-47C0-9E3D-465814701300}" destId="{F63D4830-50FE-479D-96EB-C9EF7C3CBA38}" srcOrd="2" destOrd="0" presId="urn:microsoft.com/office/officeart/2005/8/layout/chevron2"/>
    <dgm:cxn modelId="{8A7F9C4E-7D8E-45B1-A9AA-B4B2C3AED4A1}" type="presParOf" srcId="{F63D4830-50FE-479D-96EB-C9EF7C3CBA38}" destId="{808EFDB0-638F-4EDB-BFCE-29D530CF4EC4}" srcOrd="0" destOrd="0" presId="urn:microsoft.com/office/officeart/2005/8/layout/chevron2"/>
    <dgm:cxn modelId="{3C5D274D-3836-4B9E-949D-48754CC51310}" type="presParOf" srcId="{F63D4830-50FE-479D-96EB-C9EF7C3CBA38}" destId="{8C406704-8B8F-4D69-A31B-585CA1B51F0E}" srcOrd="1" destOrd="0" presId="urn:microsoft.com/office/officeart/2005/8/layout/chevron2"/>
    <dgm:cxn modelId="{7BE82B3E-7CDD-41B6-9EDE-018B9A3BF3D2}" type="presParOf" srcId="{7077849B-5B9F-47C0-9E3D-465814701300}" destId="{2E7EAC24-D8ED-48DB-BE87-74CDA1F700B3}" srcOrd="3" destOrd="0" presId="urn:microsoft.com/office/officeart/2005/8/layout/chevron2"/>
    <dgm:cxn modelId="{791FB3B3-E283-4BBF-912F-9B4DA7CF3B4F}" type="presParOf" srcId="{7077849B-5B9F-47C0-9E3D-465814701300}" destId="{40CF9359-20A1-4580-95CE-2CCFA84E3143}" srcOrd="4" destOrd="0" presId="urn:microsoft.com/office/officeart/2005/8/layout/chevron2"/>
    <dgm:cxn modelId="{627A135E-6E36-4700-AD50-50A3A86FFB1B}" type="presParOf" srcId="{40CF9359-20A1-4580-95CE-2CCFA84E3143}" destId="{EE755F2F-128B-4931-93D9-AB09FE9D5276}" srcOrd="0" destOrd="0" presId="urn:microsoft.com/office/officeart/2005/8/layout/chevron2"/>
    <dgm:cxn modelId="{B88D6EE1-DC57-4A70-94B8-AB481729D4FA}" type="presParOf" srcId="{40CF9359-20A1-4580-95CE-2CCFA84E3143}" destId="{1A825351-C283-495A-81E0-03AD9020F890}" srcOrd="1" destOrd="0" presId="urn:microsoft.com/office/officeart/2005/8/layout/chevron2"/>
    <dgm:cxn modelId="{B3E6B0F2-21AA-445E-9815-64DBFF9A3D7A}" type="presParOf" srcId="{7077849B-5B9F-47C0-9E3D-465814701300}" destId="{BAB8E613-78FD-4862-9AF5-E86B49E43822}" srcOrd="5" destOrd="0" presId="urn:microsoft.com/office/officeart/2005/8/layout/chevron2"/>
    <dgm:cxn modelId="{90025460-B6C0-4424-B46B-3B269202AB9B}" type="presParOf" srcId="{7077849B-5B9F-47C0-9E3D-465814701300}" destId="{E5A3A914-1787-453E-8344-A20DECBB3DE6}" srcOrd="6" destOrd="0" presId="urn:microsoft.com/office/officeart/2005/8/layout/chevron2"/>
    <dgm:cxn modelId="{16D7B182-C669-4420-8F72-FC22A71F18AE}" type="presParOf" srcId="{E5A3A914-1787-453E-8344-A20DECBB3DE6}" destId="{26564CAC-6315-470B-B2DD-73CDB5021454}" srcOrd="0" destOrd="0" presId="urn:microsoft.com/office/officeart/2005/8/layout/chevron2"/>
    <dgm:cxn modelId="{DDC12317-7B33-4367-8150-44FCE645527B}" type="presParOf" srcId="{E5A3A914-1787-453E-8344-A20DECBB3DE6}" destId="{F14B48A5-B835-4EB7-AFAE-49734FC49C0E}" srcOrd="1" destOrd="0" presId="urn:microsoft.com/office/officeart/2005/8/layout/chevron2"/>
    <dgm:cxn modelId="{9217135F-555A-4A0A-9F53-ACB35AD08C3F}" type="presParOf" srcId="{7077849B-5B9F-47C0-9E3D-465814701300}" destId="{883E2054-7E7D-41B6-8183-C05E5AD9B615}" srcOrd="7" destOrd="0" presId="urn:microsoft.com/office/officeart/2005/8/layout/chevron2"/>
    <dgm:cxn modelId="{3E77F2EC-8DD3-4EA7-8A6B-A4E3C269E38F}" type="presParOf" srcId="{7077849B-5B9F-47C0-9E3D-465814701300}" destId="{15026342-6FFD-4568-8D6B-4F5AF334B9CC}" srcOrd="8" destOrd="0" presId="urn:microsoft.com/office/officeart/2005/8/layout/chevron2"/>
    <dgm:cxn modelId="{EC99645C-F4F7-4257-A447-4AC9829E8115}" type="presParOf" srcId="{15026342-6FFD-4568-8D6B-4F5AF334B9CC}" destId="{6AB09EE5-9D80-4074-BFE0-9D496DC24BEA}" srcOrd="0" destOrd="0" presId="urn:microsoft.com/office/officeart/2005/8/layout/chevron2"/>
    <dgm:cxn modelId="{F3ADCA36-A1DD-4561-A151-F360124CB46A}" type="presParOf" srcId="{15026342-6FFD-4568-8D6B-4F5AF334B9CC}" destId="{3AD0AE33-8EFC-4C04-A98C-96EAF47B7BA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7040E8-45F2-4BEF-9175-51C7099B1A08}"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09B97F0B-0156-4DEA-AFED-8A344DA6787D}">
      <dgm:prSet/>
      <dgm:spPr/>
      <dgm:t>
        <a:bodyPr/>
        <a:lstStyle/>
        <a:p>
          <a:pPr rtl="0"/>
          <a:r>
            <a:rPr lang="en-US" dirty="0" smtClean="0"/>
            <a:t>As part </a:t>
          </a:r>
          <a:r>
            <a:rPr lang="en-US" dirty="0" smtClean="0"/>
            <a:t>of Milestone delivery</a:t>
          </a:r>
          <a:endParaRPr lang="en-US" dirty="0"/>
        </a:p>
      </dgm:t>
    </dgm:pt>
    <dgm:pt modelId="{DFD108D3-9A86-451D-9CAD-9902EDAFE0FE}" type="parTrans" cxnId="{731FA904-1941-478D-9523-CC69D48B7AA1}">
      <dgm:prSet/>
      <dgm:spPr/>
      <dgm:t>
        <a:bodyPr/>
        <a:lstStyle/>
        <a:p>
          <a:endParaRPr lang="en-US"/>
        </a:p>
      </dgm:t>
    </dgm:pt>
    <dgm:pt modelId="{E41731A9-5CED-452B-951D-9707D9B3DDB9}" type="sibTrans" cxnId="{731FA904-1941-478D-9523-CC69D48B7AA1}">
      <dgm:prSet/>
      <dgm:spPr/>
      <dgm:t>
        <a:bodyPr/>
        <a:lstStyle/>
        <a:p>
          <a:endParaRPr lang="en-US"/>
        </a:p>
      </dgm:t>
    </dgm:pt>
    <dgm:pt modelId="{EF113DF2-2BD8-4288-84D7-1252B43B65F6}">
      <dgm:prSet custT="1"/>
      <dgm:spPr/>
      <dgm:t>
        <a:bodyPr/>
        <a:lstStyle/>
        <a:p>
          <a:pPr rtl="0">
            <a:lnSpc>
              <a:spcPct val="100000"/>
            </a:lnSpc>
          </a:pPr>
          <a:r>
            <a:rPr lang="en-US" sz="1500" dirty="0" smtClean="0"/>
            <a:t>Automation Scripts [Checked in through Perforce]</a:t>
          </a:r>
          <a:endParaRPr lang="en-US" sz="1500" dirty="0"/>
        </a:p>
      </dgm:t>
    </dgm:pt>
    <dgm:pt modelId="{119FCE63-921D-40AC-83FF-CD7BF494ED9E}" type="parTrans" cxnId="{CF078D11-30BE-4012-943A-23DE56814DE1}">
      <dgm:prSet/>
      <dgm:spPr/>
      <dgm:t>
        <a:bodyPr/>
        <a:lstStyle/>
        <a:p>
          <a:endParaRPr lang="en-US"/>
        </a:p>
      </dgm:t>
    </dgm:pt>
    <dgm:pt modelId="{EAB9C260-8257-462F-96EE-00E950D0A5E9}" type="sibTrans" cxnId="{CF078D11-30BE-4012-943A-23DE56814DE1}">
      <dgm:prSet/>
      <dgm:spPr/>
      <dgm:t>
        <a:bodyPr/>
        <a:lstStyle/>
        <a:p>
          <a:endParaRPr lang="en-US"/>
        </a:p>
      </dgm:t>
    </dgm:pt>
    <dgm:pt modelId="{A1F2DFA0-605F-4A5F-B696-BFF7C0F0F445}">
      <dgm:prSet custT="1"/>
      <dgm:spPr/>
      <dgm:t>
        <a:bodyPr/>
        <a:lstStyle/>
        <a:p>
          <a:pPr rtl="0">
            <a:lnSpc>
              <a:spcPct val="100000"/>
            </a:lnSpc>
          </a:pPr>
          <a:r>
            <a:rPr lang="en-US" sz="1500" dirty="0" smtClean="0"/>
            <a:t>Verification Points confirmation document</a:t>
          </a:r>
          <a:endParaRPr lang="en-US" sz="1500" dirty="0"/>
        </a:p>
      </dgm:t>
    </dgm:pt>
    <dgm:pt modelId="{F7E3934B-59DE-4EA1-95C1-1D8556A4695E}" type="parTrans" cxnId="{0984C568-D46C-40F0-AB41-0102DAD4F440}">
      <dgm:prSet/>
      <dgm:spPr/>
      <dgm:t>
        <a:bodyPr/>
        <a:lstStyle/>
        <a:p>
          <a:endParaRPr lang="en-US"/>
        </a:p>
      </dgm:t>
    </dgm:pt>
    <dgm:pt modelId="{09F05CC0-E685-4289-B838-1DA27B657268}" type="sibTrans" cxnId="{0984C568-D46C-40F0-AB41-0102DAD4F440}">
      <dgm:prSet/>
      <dgm:spPr/>
      <dgm:t>
        <a:bodyPr/>
        <a:lstStyle/>
        <a:p>
          <a:endParaRPr lang="en-US"/>
        </a:p>
      </dgm:t>
    </dgm:pt>
    <dgm:pt modelId="{65079827-CC8F-4F70-90BD-F42B49BBE0D4}">
      <dgm:prSet custT="1"/>
      <dgm:spPr/>
      <dgm:t>
        <a:bodyPr/>
        <a:lstStyle/>
        <a:p>
          <a:pPr rtl="0">
            <a:lnSpc>
              <a:spcPct val="100000"/>
            </a:lnSpc>
          </a:pPr>
          <a:r>
            <a:rPr lang="en-US" sz="1500" dirty="0" smtClean="0"/>
            <a:t>Automation traceability document with test cases details released in the Milestone</a:t>
          </a:r>
          <a:endParaRPr lang="en-US" sz="1500" dirty="0"/>
        </a:p>
      </dgm:t>
    </dgm:pt>
    <dgm:pt modelId="{4CFA63FF-6272-44ED-8F1F-D7146AC143E5}" type="parTrans" cxnId="{4799E893-FC49-4971-9D7A-61D25E6F6080}">
      <dgm:prSet/>
      <dgm:spPr/>
      <dgm:t>
        <a:bodyPr/>
        <a:lstStyle/>
        <a:p>
          <a:endParaRPr lang="en-US"/>
        </a:p>
      </dgm:t>
    </dgm:pt>
    <dgm:pt modelId="{FF237B1E-5B28-40AB-B008-6DBB8FA49E0E}" type="sibTrans" cxnId="{4799E893-FC49-4971-9D7A-61D25E6F6080}">
      <dgm:prSet/>
      <dgm:spPr/>
      <dgm:t>
        <a:bodyPr/>
        <a:lstStyle/>
        <a:p>
          <a:endParaRPr lang="en-US"/>
        </a:p>
      </dgm:t>
    </dgm:pt>
    <dgm:pt modelId="{AB5E82BA-F722-4182-8985-553867725CDD}">
      <dgm:prSet/>
      <dgm:spPr/>
      <dgm:t>
        <a:bodyPr/>
        <a:lstStyle/>
        <a:p>
          <a:pPr rtl="0"/>
          <a:r>
            <a:rPr lang="en-US" dirty="0" smtClean="0"/>
            <a:t>As part of complete project </a:t>
          </a:r>
          <a:r>
            <a:rPr lang="en-US" dirty="0" smtClean="0"/>
            <a:t>delivery</a:t>
          </a:r>
          <a:endParaRPr lang="en-US" dirty="0"/>
        </a:p>
      </dgm:t>
    </dgm:pt>
    <dgm:pt modelId="{0ADA10D0-8ADF-42A4-BC04-C9B066247EE9}" type="parTrans" cxnId="{A5A2C482-F5D8-4C7F-9FF0-4E977B25DF00}">
      <dgm:prSet/>
      <dgm:spPr/>
      <dgm:t>
        <a:bodyPr/>
        <a:lstStyle/>
        <a:p>
          <a:endParaRPr lang="en-US"/>
        </a:p>
      </dgm:t>
    </dgm:pt>
    <dgm:pt modelId="{28F8ACDF-36F5-4D17-97E2-57EB7BE54BB8}" type="sibTrans" cxnId="{A5A2C482-F5D8-4C7F-9FF0-4E977B25DF00}">
      <dgm:prSet/>
      <dgm:spPr/>
      <dgm:t>
        <a:bodyPr/>
        <a:lstStyle/>
        <a:p>
          <a:endParaRPr lang="en-US"/>
        </a:p>
      </dgm:t>
    </dgm:pt>
    <dgm:pt modelId="{4EF2E7B8-3261-484C-A2FA-BB75B8B3A97D}">
      <dgm:prSet custT="1"/>
      <dgm:spPr/>
      <dgm:t>
        <a:bodyPr/>
        <a:lstStyle/>
        <a:p>
          <a:pPr rtl="0"/>
          <a:r>
            <a:rPr lang="en-US" sz="1500" dirty="0" smtClean="0"/>
            <a:t>User Guide document to help in </a:t>
          </a:r>
          <a:r>
            <a:rPr lang="en-US" sz="1500" dirty="0" smtClean="0"/>
            <a:t>maintenance</a:t>
          </a:r>
          <a:endParaRPr lang="en-US" sz="1500" dirty="0"/>
        </a:p>
      </dgm:t>
    </dgm:pt>
    <dgm:pt modelId="{A3F27E76-3FFC-4558-AFBA-B8E827482E0E}" type="parTrans" cxnId="{BAE350AB-D84A-4099-BE98-E443DBD0AD96}">
      <dgm:prSet/>
      <dgm:spPr/>
      <dgm:t>
        <a:bodyPr/>
        <a:lstStyle/>
        <a:p>
          <a:endParaRPr lang="en-US"/>
        </a:p>
      </dgm:t>
    </dgm:pt>
    <dgm:pt modelId="{5564D69E-E5AC-4F22-ADB2-E4BDAC274222}" type="sibTrans" cxnId="{BAE350AB-D84A-4099-BE98-E443DBD0AD96}">
      <dgm:prSet/>
      <dgm:spPr/>
      <dgm:t>
        <a:bodyPr/>
        <a:lstStyle/>
        <a:p>
          <a:endParaRPr lang="en-US"/>
        </a:p>
      </dgm:t>
    </dgm:pt>
    <dgm:pt modelId="{6613F076-ADFB-4ED0-82CD-A78EB6CEFC9B}">
      <dgm:prSet custT="1"/>
      <dgm:spPr/>
      <dgm:t>
        <a:bodyPr/>
        <a:lstStyle/>
        <a:p>
          <a:pPr rtl="0"/>
          <a:r>
            <a:rPr lang="en-US" sz="1500" dirty="0" smtClean="0"/>
            <a:t>Tools/Framework setup document</a:t>
          </a:r>
          <a:endParaRPr lang="en-US" sz="1500" dirty="0"/>
        </a:p>
      </dgm:t>
    </dgm:pt>
    <dgm:pt modelId="{54B48847-ABDB-4A3F-AD61-9E0076007FA3}" type="sibTrans" cxnId="{77E68B62-DBC4-4B8D-A470-6CCC1058F58B}">
      <dgm:prSet/>
      <dgm:spPr/>
      <dgm:t>
        <a:bodyPr/>
        <a:lstStyle/>
        <a:p>
          <a:endParaRPr lang="en-US"/>
        </a:p>
      </dgm:t>
    </dgm:pt>
    <dgm:pt modelId="{FEBC3C07-9DA9-46E9-BB60-E768C3A8A16C}" type="parTrans" cxnId="{77E68B62-DBC4-4B8D-A470-6CCC1058F58B}">
      <dgm:prSet/>
      <dgm:spPr/>
      <dgm:t>
        <a:bodyPr/>
        <a:lstStyle/>
        <a:p>
          <a:endParaRPr lang="en-US"/>
        </a:p>
      </dgm:t>
    </dgm:pt>
    <dgm:pt modelId="{E942F9DC-C306-47CE-8C95-690189787AA8}">
      <dgm:prSet custT="1"/>
      <dgm:spPr/>
      <dgm:t>
        <a:bodyPr/>
        <a:lstStyle/>
        <a:p>
          <a:pPr rtl="0"/>
          <a:r>
            <a:rPr lang="en-US" sz="1500" dirty="0" smtClean="0"/>
            <a:t>Complete list of Automation traceability</a:t>
          </a:r>
          <a:endParaRPr lang="en-US" sz="1500" dirty="0"/>
        </a:p>
      </dgm:t>
    </dgm:pt>
    <dgm:pt modelId="{890C3F46-805D-4276-AD59-440ED5E0711F}" type="sibTrans" cxnId="{AF72B1AA-6106-4EE3-AE66-F97F3C2363F1}">
      <dgm:prSet/>
      <dgm:spPr/>
      <dgm:t>
        <a:bodyPr/>
        <a:lstStyle/>
        <a:p>
          <a:endParaRPr lang="en-US"/>
        </a:p>
      </dgm:t>
    </dgm:pt>
    <dgm:pt modelId="{43E9B6FE-4D81-415E-9667-CD06B78869A3}" type="parTrans" cxnId="{AF72B1AA-6106-4EE3-AE66-F97F3C2363F1}">
      <dgm:prSet/>
      <dgm:spPr/>
      <dgm:t>
        <a:bodyPr/>
        <a:lstStyle/>
        <a:p>
          <a:endParaRPr lang="en-US"/>
        </a:p>
      </dgm:t>
    </dgm:pt>
    <dgm:pt modelId="{BF84F4AF-5724-4106-9F26-185BECE40EB0}">
      <dgm:prSet custT="1"/>
      <dgm:spPr/>
      <dgm:t>
        <a:bodyPr/>
        <a:lstStyle/>
        <a:p>
          <a:pPr rtl="0"/>
          <a:r>
            <a:rPr lang="en-US" sz="1500" dirty="0" smtClean="0"/>
            <a:t>Complete list of Verification points added</a:t>
          </a:r>
          <a:endParaRPr lang="en-US" sz="1500" dirty="0"/>
        </a:p>
      </dgm:t>
    </dgm:pt>
    <dgm:pt modelId="{F9168E0F-F4D5-4C10-A6DD-2A3B1DFE0A35}" type="sibTrans" cxnId="{B74E1703-163A-42E2-8CD6-CB2F717DDACD}">
      <dgm:prSet/>
      <dgm:spPr/>
      <dgm:t>
        <a:bodyPr/>
        <a:lstStyle/>
        <a:p>
          <a:endParaRPr lang="en-US"/>
        </a:p>
      </dgm:t>
    </dgm:pt>
    <dgm:pt modelId="{72F9F190-EAE9-46F7-B0ED-90F693D54D9E}" type="parTrans" cxnId="{B74E1703-163A-42E2-8CD6-CB2F717DDACD}">
      <dgm:prSet/>
      <dgm:spPr/>
      <dgm:t>
        <a:bodyPr/>
        <a:lstStyle/>
        <a:p>
          <a:endParaRPr lang="en-US"/>
        </a:p>
      </dgm:t>
    </dgm:pt>
    <dgm:pt modelId="{1DCCBD13-79E9-425E-AB1A-9685AEE5E8B2}">
      <dgm:prSet custT="1"/>
      <dgm:spPr/>
      <dgm:t>
        <a:bodyPr/>
        <a:lstStyle/>
        <a:p>
          <a:pPr rtl="0"/>
          <a:r>
            <a:rPr lang="en-US" sz="1500" dirty="0" smtClean="0"/>
            <a:t>Framework details document</a:t>
          </a:r>
          <a:endParaRPr lang="en-US" sz="1500" dirty="0"/>
        </a:p>
      </dgm:t>
    </dgm:pt>
    <dgm:pt modelId="{D8EA1B8D-FE00-4E30-86AF-2842D7E618F3}" type="sibTrans" cxnId="{9959B053-D775-419E-904C-C339F8BDCD4A}">
      <dgm:prSet/>
      <dgm:spPr/>
      <dgm:t>
        <a:bodyPr/>
        <a:lstStyle/>
        <a:p>
          <a:endParaRPr lang="en-US"/>
        </a:p>
      </dgm:t>
    </dgm:pt>
    <dgm:pt modelId="{7D32A0F2-5DE8-4F99-B239-BE50616117D3}" type="parTrans" cxnId="{9959B053-D775-419E-904C-C339F8BDCD4A}">
      <dgm:prSet/>
      <dgm:spPr/>
      <dgm:t>
        <a:bodyPr/>
        <a:lstStyle/>
        <a:p>
          <a:endParaRPr lang="en-US"/>
        </a:p>
      </dgm:t>
    </dgm:pt>
    <dgm:pt modelId="{7B0889D4-239F-430C-B24A-9DBA7D99AC97}">
      <dgm:prSet custT="1"/>
      <dgm:spPr/>
      <dgm:t>
        <a:bodyPr/>
        <a:lstStyle/>
        <a:p>
          <a:pPr rtl="0"/>
          <a:r>
            <a:rPr lang="en-US" sz="1500" dirty="0" smtClean="0"/>
            <a:t>Automation Scripts</a:t>
          </a:r>
          <a:endParaRPr lang="en-US" sz="1500" dirty="0"/>
        </a:p>
      </dgm:t>
    </dgm:pt>
    <dgm:pt modelId="{F89C7927-2FB4-4523-A8E5-8A7521D846B5}" type="parTrans" cxnId="{08EDA459-E0A2-4544-A6AD-594A56C1A2B3}">
      <dgm:prSet/>
      <dgm:spPr/>
      <dgm:t>
        <a:bodyPr/>
        <a:lstStyle/>
        <a:p>
          <a:endParaRPr lang="en-US"/>
        </a:p>
      </dgm:t>
    </dgm:pt>
    <dgm:pt modelId="{B0F0659E-ADF2-42F2-A439-7AA2C0E3FA07}" type="sibTrans" cxnId="{08EDA459-E0A2-4544-A6AD-594A56C1A2B3}">
      <dgm:prSet/>
      <dgm:spPr/>
      <dgm:t>
        <a:bodyPr/>
        <a:lstStyle/>
        <a:p>
          <a:endParaRPr lang="en-US"/>
        </a:p>
      </dgm:t>
    </dgm:pt>
    <dgm:pt modelId="{E7C15F06-0670-46BF-920B-06E0726C9948}" type="pres">
      <dgm:prSet presAssocID="{527040E8-45F2-4BEF-9175-51C7099B1A08}" presName="linearFlow" presStyleCnt="0">
        <dgm:presLayoutVars>
          <dgm:dir/>
          <dgm:animLvl val="lvl"/>
          <dgm:resizeHandles val="exact"/>
        </dgm:presLayoutVars>
      </dgm:prSet>
      <dgm:spPr/>
      <dgm:t>
        <a:bodyPr/>
        <a:lstStyle/>
        <a:p>
          <a:endParaRPr lang="en-US"/>
        </a:p>
      </dgm:t>
    </dgm:pt>
    <dgm:pt modelId="{A81416AA-AB8B-44EB-8199-CC9CAF88BE92}" type="pres">
      <dgm:prSet presAssocID="{09B97F0B-0156-4DEA-AFED-8A344DA6787D}" presName="composite" presStyleCnt="0"/>
      <dgm:spPr/>
    </dgm:pt>
    <dgm:pt modelId="{33EF76B5-E2C3-46A5-AD81-03745801B878}" type="pres">
      <dgm:prSet presAssocID="{09B97F0B-0156-4DEA-AFED-8A344DA6787D}" presName="parentText" presStyleLbl="alignNode1" presStyleIdx="0" presStyleCnt="2">
        <dgm:presLayoutVars>
          <dgm:chMax val="1"/>
          <dgm:bulletEnabled val="1"/>
        </dgm:presLayoutVars>
      </dgm:prSet>
      <dgm:spPr/>
      <dgm:t>
        <a:bodyPr/>
        <a:lstStyle/>
        <a:p>
          <a:endParaRPr lang="en-US"/>
        </a:p>
      </dgm:t>
    </dgm:pt>
    <dgm:pt modelId="{368E4D63-C541-4986-BF40-706190E250A7}" type="pres">
      <dgm:prSet presAssocID="{09B97F0B-0156-4DEA-AFED-8A344DA6787D}" presName="descendantText" presStyleLbl="alignAcc1" presStyleIdx="0" presStyleCnt="2">
        <dgm:presLayoutVars>
          <dgm:bulletEnabled val="1"/>
        </dgm:presLayoutVars>
      </dgm:prSet>
      <dgm:spPr/>
      <dgm:t>
        <a:bodyPr/>
        <a:lstStyle/>
        <a:p>
          <a:endParaRPr lang="en-US"/>
        </a:p>
      </dgm:t>
    </dgm:pt>
    <dgm:pt modelId="{74B8F793-9A34-42C0-9A21-675385206702}" type="pres">
      <dgm:prSet presAssocID="{E41731A9-5CED-452B-951D-9707D9B3DDB9}" presName="sp" presStyleCnt="0"/>
      <dgm:spPr/>
    </dgm:pt>
    <dgm:pt modelId="{5E33C94F-F95F-489A-88BA-68C37ADF614D}" type="pres">
      <dgm:prSet presAssocID="{AB5E82BA-F722-4182-8985-553867725CDD}" presName="composite" presStyleCnt="0"/>
      <dgm:spPr/>
    </dgm:pt>
    <dgm:pt modelId="{3F048D78-062E-4FB0-97F9-66F4F14B8BA3}" type="pres">
      <dgm:prSet presAssocID="{AB5E82BA-F722-4182-8985-553867725CDD}" presName="parentText" presStyleLbl="alignNode1" presStyleIdx="1" presStyleCnt="2">
        <dgm:presLayoutVars>
          <dgm:chMax val="1"/>
          <dgm:bulletEnabled val="1"/>
        </dgm:presLayoutVars>
      </dgm:prSet>
      <dgm:spPr/>
      <dgm:t>
        <a:bodyPr/>
        <a:lstStyle/>
        <a:p>
          <a:endParaRPr lang="en-US"/>
        </a:p>
      </dgm:t>
    </dgm:pt>
    <dgm:pt modelId="{4CCE5EA0-B2B5-48BF-8FAB-B90086F23812}" type="pres">
      <dgm:prSet presAssocID="{AB5E82BA-F722-4182-8985-553867725CDD}" presName="descendantText" presStyleLbl="alignAcc1" presStyleIdx="1" presStyleCnt="2">
        <dgm:presLayoutVars>
          <dgm:bulletEnabled val="1"/>
        </dgm:presLayoutVars>
      </dgm:prSet>
      <dgm:spPr/>
      <dgm:t>
        <a:bodyPr/>
        <a:lstStyle/>
        <a:p>
          <a:endParaRPr lang="en-US"/>
        </a:p>
      </dgm:t>
    </dgm:pt>
  </dgm:ptLst>
  <dgm:cxnLst>
    <dgm:cxn modelId="{08EDA459-E0A2-4544-A6AD-594A56C1A2B3}" srcId="{AB5E82BA-F722-4182-8985-553867725CDD}" destId="{7B0889D4-239F-430C-B24A-9DBA7D99AC97}" srcOrd="4" destOrd="0" parTransId="{F89C7927-2FB4-4523-A8E5-8A7521D846B5}" sibTransId="{B0F0659E-ADF2-42F2-A439-7AA2C0E3FA07}"/>
    <dgm:cxn modelId="{3AE05700-FF5E-4677-B34F-5CF03574176B}" type="presOf" srcId="{7B0889D4-239F-430C-B24A-9DBA7D99AC97}" destId="{4CCE5EA0-B2B5-48BF-8FAB-B90086F23812}" srcOrd="0" destOrd="4" presId="urn:microsoft.com/office/officeart/2005/8/layout/chevron2"/>
    <dgm:cxn modelId="{17CF7719-205B-497A-B484-1AD99276376E}" type="presOf" srcId="{AB5E82BA-F722-4182-8985-553867725CDD}" destId="{3F048D78-062E-4FB0-97F9-66F4F14B8BA3}" srcOrd="0" destOrd="0" presId="urn:microsoft.com/office/officeart/2005/8/layout/chevron2"/>
    <dgm:cxn modelId="{77E68B62-DBC4-4B8D-A470-6CCC1058F58B}" srcId="{AB5E82BA-F722-4182-8985-553867725CDD}" destId="{6613F076-ADFB-4ED0-82CD-A78EB6CEFC9B}" srcOrd="5" destOrd="0" parTransId="{FEBC3C07-9DA9-46E9-BB60-E768C3A8A16C}" sibTransId="{54B48847-ABDB-4A3F-AD61-9E0076007FA3}"/>
    <dgm:cxn modelId="{0CF84CD1-6AE3-49A9-9AD1-5A235C815598}" type="presOf" srcId="{1DCCBD13-79E9-425E-AB1A-9685AEE5E8B2}" destId="{4CCE5EA0-B2B5-48BF-8FAB-B90086F23812}" srcOrd="0" destOrd="1" presId="urn:microsoft.com/office/officeart/2005/8/layout/chevron2"/>
    <dgm:cxn modelId="{B74E1703-163A-42E2-8CD6-CB2F717DDACD}" srcId="{AB5E82BA-F722-4182-8985-553867725CDD}" destId="{BF84F4AF-5724-4106-9F26-185BECE40EB0}" srcOrd="2" destOrd="0" parTransId="{72F9F190-EAE9-46F7-B0ED-90F693D54D9E}" sibTransId="{F9168E0F-F4D5-4C10-A6DD-2A3B1DFE0A35}"/>
    <dgm:cxn modelId="{A5A2C482-F5D8-4C7F-9FF0-4E977B25DF00}" srcId="{527040E8-45F2-4BEF-9175-51C7099B1A08}" destId="{AB5E82BA-F722-4182-8985-553867725CDD}" srcOrd="1" destOrd="0" parTransId="{0ADA10D0-8ADF-42A4-BC04-C9B066247EE9}" sibTransId="{28F8ACDF-36F5-4D17-97E2-57EB7BE54BB8}"/>
    <dgm:cxn modelId="{7A92C1BF-0A99-4299-A98C-2D2F34974CBA}" type="presOf" srcId="{EF113DF2-2BD8-4288-84D7-1252B43B65F6}" destId="{368E4D63-C541-4986-BF40-706190E250A7}" srcOrd="0" destOrd="0" presId="urn:microsoft.com/office/officeart/2005/8/layout/chevron2"/>
    <dgm:cxn modelId="{12BEAA31-83D1-4E81-8381-9639A94FDB2C}" type="presOf" srcId="{527040E8-45F2-4BEF-9175-51C7099B1A08}" destId="{E7C15F06-0670-46BF-920B-06E0726C9948}" srcOrd="0" destOrd="0" presId="urn:microsoft.com/office/officeart/2005/8/layout/chevron2"/>
    <dgm:cxn modelId="{9959B053-D775-419E-904C-C339F8BDCD4A}" srcId="{AB5E82BA-F722-4182-8985-553867725CDD}" destId="{1DCCBD13-79E9-425E-AB1A-9685AEE5E8B2}" srcOrd="1" destOrd="0" parTransId="{7D32A0F2-5DE8-4F99-B239-BE50616117D3}" sibTransId="{D8EA1B8D-FE00-4E30-86AF-2842D7E618F3}"/>
    <dgm:cxn modelId="{3A42BE59-9155-48C2-85AE-8392AA8D96A3}" type="presOf" srcId="{E942F9DC-C306-47CE-8C95-690189787AA8}" destId="{4CCE5EA0-B2B5-48BF-8FAB-B90086F23812}" srcOrd="0" destOrd="3" presId="urn:microsoft.com/office/officeart/2005/8/layout/chevron2"/>
    <dgm:cxn modelId="{289E3FE4-910B-43CB-8594-10E3C0352E99}" type="presOf" srcId="{6613F076-ADFB-4ED0-82CD-A78EB6CEFC9B}" destId="{4CCE5EA0-B2B5-48BF-8FAB-B90086F23812}" srcOrd="0" destOrd="5" presId="urn:microsoft.com/office/officeart/2005/8/layout/chevron2"/>
    <dgm:cxn modelId="{75249AB6-69CB-45EF-BE14-278799248310}" type="presOf" srcId="{4EF2E7B8-3261-484C-A2FA-BB75B8B3A97D}" destId="{4CCE5EA0-B2B5-48BF-8FAB-B90086F23812}" srcOrd="0" destOrd="0" presId="urn:microsoft.com/office/officeart/2005/8/layout/chevron2"/>
    <dgm:cxn modelId="{4799E893-FC49-4971-9D7A-61D25E6F6080}" srcId="{09B97F0B-0156-4DEA-AFED-8A344DA6787D}" destId="{65079827-CC8F-4F70-90BD-F42B49BBE0D4}" srcOrd="2" destOrd="0" parTransId="{4CFA63FF-6272-44ED-8F1F-D7146AC143E5}" sibTransId="{FF237B1E-5B28-40AB-B008-6DBB8FA49E0E}"/>
    <dgm:cxn modelId="{1237B9ED-2B0C-4B58-825D-6E4861729CF5}" type="presOf" srcId="{65079827-CC8F-4F70-90BD-F42B49BBE0D4}" destId="{368E4D63-C541-4986-BF40-706190E250A7}" srcOrd="0" destOrd="2" presId="urn:microsoft.com/office/officeart/2005/8/layout/chevron2"/>
    <dgm:cxn modelId="{BA7595E5-FDBA-4420-8337-7E5FB59ECFD5}" type="presOf" srcId="{BF84F4AF-5724-4106-9F26-185BECE40EB0}" destId="{4CCE5EA0-B2B5-48BF-8FAB-B90086F23812}" srcOrd="0" destOrd="2" presId="urn:microsoft.com/office/officeart/2005/8/layout/chevron2"/>
    <dgm:cxn modelId="{723A7A88-432D-4B5C-BB89-647BA7103842}" type="presOf" srcId="{A1F2DFA0-605F-4A5F-B696-BFF7C0F0F445}" destId="{368E4D63-C541-4986-BF40-706190E250A7}" srcOrd="0" destOrd="1" presId="urn:microsoft.com/office/officeart/2005/8/layout/chevron2"/>
    <dgm:cxn modelId="{731FA904-1941-478D-9523-CC69D48B7AA1}" srcId="{527040E8-45F2-4BEF-9175-51C7099B1A08}" destId="{09B97F0B-0156-4DEA-AFED-8A344DA6787D}" srcOrd="0" destOrd="0" parTransId="{DFD108D3-9A86-451D-9CAD-9902EDAFE0FE}" sibTransId="{E41731A9-5CED-452B-951D-9707D9B3DDB9}"/>
    <dgm:cxn modelId="{BAE350AB-D84A-4099-BE98-E443DBD0AD96}" srcId="{AB5E82BA-F722-4182-8985-553867725CDD}" destId="{4EF2E7B8-3261-484C-A2FA-BB75B8B3A97D}" srcOrd="0" destOrd="0" parTransId="{A3F27E76-3FFC-4558-AFBA-B8E827482E0E}" sibTransId="{5564D69E-E5AC-4F22-ADB2-E4BDAC274222}"/>
    <dgm:cxn modelId="{AF72B1AA-6106-4EE3-AE66-F97F3C2363F1}" srcId="{AB5E82BA-F722-4182-8985-553867725CDD}" destId="{E942F9DC-C306-47CE-8C95-690189787AA8}" srcOrd="3" destOrd="0" parTransId="{43E9B6FE-4D81-415E-9667-CD06B78869A3}" sibTransId="{890C3F46-805D-4276-AD59-440ED5E0711F}"/>
    <dgm:cxn modelId="{4315C641-4F97-441A-912B-0C6196577F69}" type="presOf" srcId="{09B97F0B-0156-4DEA-AFED-8A344DA6787D}" destId="{33EF76B5-E2C3-46A5-AD81-03745801B878}" srcOrd="0" destOrd="0" presId="urn:microsoft.com/office/officeart/2005/8/layout/chevron2"/>
    <dgm:cxn modelId="{0984C568-D46C-40F0-AB41-0102DAD4F440}" srcId="{09B97F0B-0156-4DEA-AFED-8A344DA6787D}" destId="{A1F2DFA0-605F-4A5F-B696-BFF7C0F0F445}" srcOrd="1" destOrd="0" parTransId="{F7E3934B-59DE-4EA1-95C1-1D8556A4695E}" sibTransId="{09F05CC0-E685-4289-B838-1DA27B657268}"/>
    <dgm:cxn modelId="{CF078D11-30BE-4012-943A-23DE56814DE1}" srcId="{09B97F0B-0156-4DEA-AFED-8A344DA6787D}" destId="{EF113DF2-2BD8-4288-84D7-1252B43B65F6}" srcOrd="0" destOrd="0" parTransId="{119FCE63-921D-40AC-83FF-CD7BF494ED9E}" sibTransId="{EAB9C260-8257-462F-96EE-00E950D0A5E9}"/>
    <dgm:cxn modelId="{3599B890-DBFB-49A9-A31E-679410E65165}" type="presParOf" srcId="{E7C15F06-0670-46BF-920B-06E0726C9948}" destId="{A81416AA-AB8B-44EB-8199-CC9CAF88BE92}" srcOrd="0" destOrd="0" presId="urn:microsoft.com/office/officeart/2005/8/layout/chevron2"/>
    <dgm:cxn modelId="{07B6767C-3CFC-45B3-A918-71B0B26D6FCB}" type="presParOf" srcId="{A81416AA-AB8B-44EB-8199-CC9CAF88BE92}" destId="{33EF76B5-E2C3-46A5-AD81-03745801B878}" srcOrd="0" destOrd="0" presId="urn:microsoft.com/office/officeart/2005/8/layout/chevron2"/>
    <dgm:cxn modelId="{80D3EECA-D64D-4970-8990-7C453580185D}" type="presParOf" srcId="{A81416AA-AB8B-44EB-8199-CC9CAF88BE92}" destId="{368E4D63-C541-4986-BF40-706190E250A7}" srcOrd="1" destOrd="0" presId="urn:microsoft.com/office/officeart/2005/8/layout/chevron2"/>
    <dgm:cxn modelId="{E9851618-79FA-41F9-BDC5-02C7B83962D6}" type="presParOf" srcId="{E7C15F06-0670-46BF-920B-06E0726C9948}" destId="{74B8F793-9A34-42C0-9A21-675385206702}" srcOrd="1" destOrd="0" presId="urn:microsoft.com/office/officeart/2005/8/layout/chevron2"/>
    <dgm:cxn modelId="{6F911817-0685-428E-A247-63594DD643D8}" type="presParOf" srcId="{E7C15F06-0670-46BF-920B-06E0726C9948}" destId="{5E33C94F-F95F-489A-88BA-68C37ADF614D}" srcOrd="2" destOrd="0" presId="urn:microsoft.com/office/officeart/2005/8/layout/chevron2"/>
    <dgm:cxn modelId="{15BB8FCA-00E0-4088-9345-4D335730E1BB}" type="presParOf" srcId="{5E33C94F-F95F-489A-88BA-68C37ADF614D}" destId="{3F048D78-062E-4FB0-97F9-66F4F14B8BA3}" srcOrd="0" destOrd="0" presId="urn:microsoft.com/office/officeart/2005/8/layout/chevron2"/>
    <dgm:cxn modelId="{0BA3BB2E-97D5-454A-A75A-C783369E42C4}" type="presParOf" srcId="{5E33C94F-F95F-489A-88BA-68C37ADF614D}" destId="{4CCE5EA0-B2B5-48BF-8FAB-B90086F2381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E0F32B-77EB-8F4D-B9F4-A333F57CD5E9}" type="doc">
      <dgm:prSet loTypeId="urn:microsoft.com/office/officeart/2005/8/layout/hList7#1" loCatId="" qsTypeId="urn:microsoft.com/office/officeart/2005/8/quickstyle/simple4" qsCatId="simple" csTypeId="urn:microsoft.com/office/officeart/2005/8/colors/accent5_2" csCatId="accent5" phldr="1"/>
      <dgm:spPr/>
    </dgm:pt>
    <dgm:pt modelId="{80C491A4-FC5C-D24E-A940-39732662F94A}">
      <dgm:prSet phldrT="[Text]"/>
      <dgm:spPr/>
      <dgm:t>
        <a:bodyPr/>
        <a:lstStyle/>
        <a:p>
          <a:r>
            <a:rPr lang="en-US" dirty="0" smtClean="0"/>
            <a:t>browser</a:t>
          </a:r>
          <a:endParaRPr lang="en-US" dirty="0"/>
        </a:p>
      </dgm:t>
    </dgm:pt>
    <dgm:pt modelId="{2C646EA3-EA75-AE40-B835-9C3D8DA65F08}" type="parTrans" cxnId="{E1CF7497-0554-1D4D-8B9D-D8F217BE7C2B}">
      <dgm:prSet/>
      <dgm:spPr/>
      <dgm:t>
        <a:bodyPr/>
        <a:lstStyle/>
        <a:p>
          <a:endParaRPr lang="en-US"/>
        </a:p>
      </dgm:t>
    </dgm:pt>
    <dgm:pt modelId="{72B05071-334A-5A4E-9006-500776E6102C}" type="sibTrans" cxnId="{E1CF7497-0554-1D4D-8B9D-D8F217BE7C2B}">
      <dgm:prSet/>
      <dgm:spPr/>
      <dgm:t>
        <a:bodyPr/>
        <a:lstStyle/>
        <a:p>
          <a:endParaRPr lang="en-US"/>
        </a:p>
      </dgm:t>
    </dgm:pt>
    <dgm:pt modelId="{0260A188-931C-0E44-BD85-A3B37F83AF0F}">
      <dgm:prSet phldrT="[Text]"/>
      <dgm:spPr/>
      <dgm:t>
        <a:bodyPr/>
        <a:lstStyle/>
        <a:p>
          <a:r>
            <a:rPr lang="en-US" dirty="0" smtClean="0"/>
            <a:t>Env</a:t>
          </a:r>
          <a:endParaRPr lang="en-US" dirty="0"/>
        </a:p>
      </dgm:t>
    </dgm:pt>
    <dgm:pt modelId="{457E3950-D254-9045-8D40-A305A28952CB}" type="parTrans" cxnId="{8F334482-4A51-744C-A90D-FF8EAE3AD27A}">
      <dgm:prSet/>
      <dgm:spPr/>
      <dgm:t>
        <a:bodyPr/>
        <a:lstStyle/>
        <a:p>
          <a:endParaRPr lang="en-US"/>
        </a:p>
      </dgm:t>
    </dgm:pt>
    <dgm:pt modelId="{EC07EAE5-3B4A-6747-BE71-0A1446E53D30}" type="sibTrans" cxnId="{8F334482-4A51-744C-A90D-FF8EAE3AD27A}">
      <dgm:prSet/>
      <dgm:spPr/>
      <dgm:t>
        <a:bodyPr/>
        <a:lstStyle/>
        <a:p>
          <a:endParaRPr lang="en-US"/>
        </a:p>
      </dgm:t>
    </dgm:pt>
    <dgm:pt modelId="{172D458F-0E61-E648-9FAB-F2EAE1E8CCCE}">
      <dgm:prSet phldrT="[Text]"/>
      <dgm:spPr/>
      <dgm:t>
        <a:bodyPr/>
        <a:lstStyle/>
        <a:p>
          <a:r>
            <a:rPr lang="en-US" dirty="0" smtClean="0"/>
            <a:t>hooks</a:t>
          </a:r>
          <a:endParaRPr lang="en-US" dirty="0"/>
        </a:p>
      </dgm:t>
    </dgm:pt>
    <dgm:pt modelId="{57B742E0-EEB7-7D41-BBBF-0237F95924E2}" type="sibTrans" cxnId="{BB1BCE4B-6E5B-644F-8A66-950DDE2316AC}">
      <dgm:prSet/>
      <dgm:spPr/>
      <dgm:t>
        <a:bodyPr/>
        <a:lstStyle/>
        <a:p>
          <a:endParaRPr lang="en-US"/>
        </a:p>
      </dgm:t>
    </dgm:pt>
    <dgm:pt modelId="{3E338B5A-5CF3-CF4D-B337-2E45634BFDBE}" type="parTrans" cxnId="{BB1BCE4B-6E5B-644F-8A66-950DDE2316AC}">
      <dgm:prSet/>
      <dgm:spPr/>
      <dgm:t>
        <a:bodyPr/>
        <a:lstStyle/>
        <a:p>
          <a:endParaRPr lang="en-US"/>
        </a:p>
      </dgm:t>
    </dgm:pt>
    <dgm:pt modelId="{7F84B16C-DD50-C649-AD27-E3ACCEF74A7C}" type="pres">
      <dgm:prSet presAssocID="{F3E0F32B-77EB-8F4D-B9F4-A333F57CD5E9}" presName="Name0" presStyleCnt="0">
        <dgm:presLayoutVars>
          <dgm:dir/>
          <dgm:resizeHandles val="exact"/>
        </dgm:presLayoutVars>
      </dgm:prSet>
      <dgm:spPr/>
    </dgm:pt>
    <dgm:pt modelId="{AA8203CB-7C60-804B-96FA-2F3326D6DF64}" type="pres">
      <dgm:prSet presAssocID="{F3E0F32B-77EB-8F4D-B9F4-A333F57CD5E9}" presName="fgShape" presStyleLbl="fgShp" presStyleIdx="0" presStyleCnt="1"/>
      <dgm:spPr/>
    </dgm:pt>
    <dgm:pt modelId="{40C8AD37-01C2-1146-A639-67088830FF63}" type="pres">
      <dgm:prSet presAssocID="{F3E0F32B-77EB-8F4D-B9F4-A333F57CD5E9}" presName="linComp" presStyleCnt="0"/>
      <dgm:spPr/>
    </dgm:pt>
    <dgm:pt modelId="{F673D83F-E29F-C449-9A65-B4E1E3956F37}" type="pres">
      <dgm:prSet presAssocID="{80C491A4-FC5C-D24E-A940-39732662F94A}" presName="compNode" presStyleCnt="0"/>
      <dgm:spPr/>
    </dgm:pt>
    <dgm:pt modelId="{6084F832-05EF-8948-B426-D28C1DB91E13}" type="pres">
      <dgm:prSet presAssocID="{80C491A4-FC5C-D24E-A940-39732662F94A}" presName="bkgdShape" presStyleLbl="node1" presStyleIdx="0" presStyleCnt="3"/>
      <dgm:spPr/>
      <dgm:t>
        <a:bodyPr/>
        <a:lstStyle/>
        <a:p>
          <a:endParaRPr lang="en-US"/>
        </a:p>
      </dgm:t>
    </dgm:pt>
    <dgm:pt modelId="{823A55C0-DA5E-C34B-8777-22279C0714B6}" type="pres">
      <dgm:prSet presAssocID="{80C491A4-FC5C-D24E-A940-39732662F94A}" presName="nodeTx" presStyleLbl="node1" presStyleIdx="0" presStyleCnt="3">
        <dgm:presLayoutVars>
          <dgm:bulletEnabled val="1"/>
        </dgm:presLayoutVars>
      </dgm:prSet>
      <dgm:spPr/>
      <dgm:t>
        <a:bodyPr/>
        <a:lstStyle/>
        <a:p>
          <a:endParaRPr lang="en-US"/>
        </a:p>
      </dgm:t>
    </dgm:pt>
    <dgm:pt modelId="{1447A6A7-FC7A-5843-AE59-BFE6C822B743}" type="pres">
      <dgm:prSet presAssocID="{80C491A4-FC5C-D24E-A940-39732662F94A}" presName="invisiNode" presStyleLbl="node1" presStyleIdx="0" presStyleCnt="3"/>
      <dgm:spPr/>
    </dgm:pt>
    <dgm:pt modelId="{780D360B-1480-0D49-8F92-11478A3A6D69}" type="pres">
      <dgm:prSet presAssocID="{80C491A4-FC5C-D24E-A940-39732662F94A}"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IN"/>
        </a:p>
      </dgm:t>
    </dgm:pt>
    <dgm:pt modelId="{AFB411B4-17D0-1E49-A255-DAE65484CE2A}" type="pres">
      <dgm:prSet presAssocID="{72B05071-334A-5A4E-9006-500776E6102C}" presName="sibTrans" presStyleLbl="sibTrans2D1" presStyleIdx="0" presStyleCnt="0"/>
      <dgm:spPr/>
      <dgm:t>
        <a:bodyPr/>
        <a:lstStyle/>
        <a:p>
          <a:endParaRPr lang="en-IN"/>
        </a:p>
      </dgm:t>
    </dgm:pt>
    <dgm:pt modelId="{5F90E0CF-BB45-6A47-A2EC-FE35C62DDF1D}" type="pres">
      <dgm:prSet presAssocID="{172D458F-0E61-E648-9FAB-F2EAE1E8CCCE}" presName="compNode" presStyleCnt="0"/>
      <dgm:spPr/>
    </dgm:pt>
    <dgm:pt modelId="{5A7D9ADC-BCF3-1644-95DB-6988B114AD89}" type="pres">
      <dgm:prSet presAssocID="{172D458F-0E61-E648-9FAB-F2EAE1E8CCCE}" presName="bkgdShape" presStyleLbl="node1" presStyleIdx="1" presStyleCnt="3"/>
      <dgm:spPr/>
      <dgm:t>
        <a:bodyPr/>
        <a:lstStyle/>
        <a:p>
          <a:endParaRPr lang="en-US"/>
        </a:p>
      </dgm:t>
    </dgm:pt>
    <dgm:pt modelId="{439C44D7-D7BA-D44D-A6B9-6FA0DA29C823}" type="pres">
      <dgm:prSet presAssocID="{172D458F-0E61-E648-9FAB-F2EAE1E8CCCE}" presName="nodeTx" presStyleLbl="node1" presStyleIdx="1" presStyleCnt="3">
        <dgm:presLayoutVars>
          <dgm:bulletEnabled val="1"/>
        </dgm:presLayoutVars>
      </dgm:prSet>
      <dgm:spPr/>
      <dgm:t>
        <a:bodyPr/>
        <a:lstStyle/>
        <a:p>
          <a:endParaRPr lang="en-US"/>
        </a:p>
      </dgm:t>
    </dgm:pt>
    <dgm:pt modelId="{B601C0BC-6CB2-954D-A79B-4D3FA48920A8}" type="pres">
      <dgm:prSet presAssocID="{172D458F-0E61-E648-9FAB-F2EAE1E8CCCE}" presName="invisiNode" presStyleLbl="node1" presStyleIdx="1" presStyleCnt="3"/>
      <dgm:spPr/>
    </dgm:pt>
    <dgm:pt modelId="{7D85D206-B79C-3B42-A058-94398BADFC75}" type="pres">
      <dgm:prSet presAssocID="{172D458F-0E61-E648-9FAB-F2EAE1E8CCCE}" presName="imagNod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564D6FC7-8176-4949-BD7F-AABE4600A70C}" type="pres">
      <dgm:prSet presAssocID="{57B742E0-EEB7-7D41-BBBF-0237F95924E2}" presName="sibTrans" presStyleLbl="sibTrans2D1" presStyleIdx="0" presStyleCnt="0"/>
      <dgm:spPr/>
      <dgm:t>
        <a:bodyPr/>
        <a:lstStyle/>
        <a:p>
          <a:endParaRPr lang="en-IN"/>
        </a:p>
      </dgm:t>
    </dgm:pt>
    <dgm:pt modelId="{4F9E6A4C-2DA4-EA4F-9F2F-09D43636846F}" type="pres">
      <dgm:prSet presAssocID="{0260A188-931C-0E44-BD85-A3B37F83AF0F}" presName="compNode" presStyleCnt="0"/>
      <dgm:spPr/>
    </dgm:pt>
    <dgm:pt modelId="{236CB4C3-6BC2-0646-84FB-4E26D4D5595B}" type="pres">
      <dgm:prSet presAssocID="{0260A188-931C-0E44-BD85-A3B37F83AF0F}" presName="bkgdShape" presStyleLbl="node1" presStyleIdx="2" presStyleCnt="3" custLinFactNeighborX="1988"/>
      <dgm:spPr/>
      <dgm:t>
        <a:bodyPr/>
        <a:lstStyle/>
        <a:p>
          <a:endParaRPr lang="en-US"/>
        </a:p>
      </dgm:t>
    </dgm:pt>
    <dgm:pt modelId="{4C7EE748-8395-8E4D-87BE-E7C1D1B171EF}" type="pres">
      <dgm:prSet presAssocID="{0260A188-931C-0E44-BD85-A3B37F83AF0F}" presName="nodeTx" presStyleLbl="node1" presStyleIdx="2" presStyleCnt="3">
        <dgm:presLayoutVars>
          <dgm:bulletEnabled val="1"/>
        </dgm:presLayoutVars>
      </dgm:prSet>
      <dgm:spPr/>
      <dgm:t>
        <a:bodyPr/>
        <a:lstStyle/>
        <a:p>
          <a:endParaRPr lang="en-US"/>
        </a:p>
      </dgm:t>
    </dgm:pt>
    <dgm:pt modelId="{DE1DF238-3E8A-944A-8853-8B4665A4E993}" type="pres">
      <dgm:prSet presAssocID="{0260A188-931C-0E44-BD85-A3B37F83AF0F}" presName="invisiNode" presStyleLbl="node1" presStyleIdx="2" presStyleCnt="3"/>
      <dgm:spPr/>
    </dgm:pt>
    <dgm:pt modelId="{82770DF6-6C85-F140-9BD8-0FAD94D817AD}" type="pres">
      <dgm:prSet presAssocID="{0260A188-931C-0E44-BD85-A3B37F83AF0F}"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6000" r="-16000"/>
          </a:stretch>
        </a:blipFill>
      </dgm:spPr>
    </dgm:pt>
  </dgm:ptLst>
  <dgm:cxnLst>
    <dgm:cxn modelId="{43297C3E-906F-4E55-BC38-B701F078E8CE}" type="presOf" srcId="{F3E0F32B-77EB-8F4D-B9F4-A333F57CD5E9}" destId="{7F84B16C-DD50-C649-AD27-E3ACCEF74A7C}" srcOrd="0" destOrd="0" presId="urn:microsoft.com/office/officeart/2005/8/layout/hList7#1"/>
    <dgm:cxn modelId="{0B5FF4C9-A344-430E-A463-B8C9DF5C939B}" type="presOf" srcId="{172D458F-0E61-E648-9FAB-F2EAE1E8CCCE}" destId="{5A7D9ADC-BCF3-1644-95DB-6988B114AD89}" srcOrd="0" destOrd="0" presId="urn:microsoft.com/office/officeart/2005/8/layout/hList7#1"/>
    <dgm:cxn modelId="{DF355332-4957-4F73-BD05-0845715EE613}" type="presOf" srcId="{57B742E0-EEB7-7D41-BBBF-0237F95924E2}" destId="{564D6FC7-8176-4949-BD7F-AABE4600A70C}" srcOrd="0" destOrd="0" presId="urn:microsoft.com/office/officeart/2005/8/layout/hList7#1"/>
    <dgm:cxn modelId="{BB1BCE4B-6E5B-644F-8A66-950DDE2316AC}" srcId="{F3E0F32B-77EB-8F4D-B9F4-A333F57CD5E9}" destId="{172D458F-0E61-E648-9FAB-F2EAE1E8CCCE}" srcOrd="1" destOrd="0" parTransId="{3E338B5A-5CF3-CF4D-B337-2E45634BFDBE}" sibTransId="{57B742E0-EEB7-7D41-BBBF-0237F95924E2}"/>
    <dgm:cxn modelId="{B2872ACA-0AF3-4956-91A2-01039E93498B}" type="presOf" srcId="{80C491A4-FC5C-D24E-A940-39732662F94A}" destId="{823A55C0-DA5E-C34B-8777-22279C0714B6}" srcOrd="1" destOrd="0" presId="urn:microsoft.com/office/officeart/2005/8/layout/hList7#1"/>
    <dgm:cxn modelId="{A86B536C-CD82-4103-A4DA-1940B9445C3A}" type="presOf" srcId="{0260A188-931C-0E44-BD85-A3B37F83AF0F}" destId="{4C7EE748-8395-8E4D-87BE-E7C1D1B171EF}" srcOrd="1" destOrd="0" presId="urn:microsoft.com/office/officeart/2005/8/layout/hList7#1"/>
    <dgm:cxn modelId="{E1CF7497-0554-1D4D-8B9D-D8F217BE7C2B}" srcId="{F3E0F32B-77EB-8F4D-B9F4-A333F57CD5E9}" destId="{80C491A4-FC5C-D24E-A940-39732662F94A}" srcOrd="0" destOrd="0" parTransId="{2C646EA3-EA75-AE40-B835-9C3D8DA65F08}" sibTransId="{72B05071-334A-5A4E-9006-500776E6102C}"/>
    <dgm:cxn modelId="{4A999D4A-D879-4A2E-95AD-DAF864510973}" type="presOf" srcId="{172D458F-0E61-E648-9FAB-F2EAE1E8CCCE}" destId="{439C44D7-D7BA-D44D-A6B9-6FA0DA29C823}" srcOrd="1" destOrd="0" presId="urn:microsoft.com/office/officeart/2005/8/layout/hList7#1"/>
    <dgm:cxn modelId="{83E93E04-106A-4112-B522-5B708449D4C7}" type="presOf" srcId="{80C491A4-FC5C-D24E-A940-39732662F94A}" destId="{6084F832-05EF-8948-B426-D28C1DB91E13}" srcOrd="0" destOrd="0" presId="urn:microsoft.com/office/officeart/2005/8/layout/hList7#1"/>
    <dgm:cxn modelId="{10A1DD18-6A95-40B8-AFEF-DA8F9485C19D}" type="presOf" srcId="{72B05071-334A-5A4E-9006-500776E6102C}" destId="{AFB411B4-17D0-1E49-A255-DAE65484CE2A}" srcOrd="0" destOrd="0" presId="urn:microsoft.com/office/officeart/2005/8/layout/hList7#1"/>
    <dgm:cxn modelId="{8F334482-4A51-744C-A90D-FF8EAE3AD27A}" srcId="{F3E0F32B-77EB-8F4D-B9F4-A333F57CD5E9}" destId="{0260A188-931C-0E44-BD85-A3B37F83AF0F}" srcOrd="2" destOrd="0" parTransId="{457E3950-D254-9045-8D40-A305A28952CB}" sibTransId="{EC07EAE5-3B4A-6747-BE71-0A1446E53D30}"/>
    <dgm:cxn modelId="{17A25AD5-1F3E-4DCD-8973-7AEA0F90AD3D}" type="presOf" srcId="{0260A188-931C-0E44-BD85-A3B37F83AF0F}" destId="{236CB4C3-6BC2-0646-84FB-4E26D4D5595B}" srcOrd="0" destOrd="0" presId="urn:microsoft.com/office/officeart/2005/8/layout/hList7#1"/>
    <dgm:cxn modelId="{888973CC-FFBC-4E1F-ADCE-A747C28DCF1C}" type="presParOf" srcId="{7F84B16C-DD50-C649-AD27-E3ACCEF74A7C}" destId="{AA8203CB-7C60-804B-96FA-2F3326D6DF64}" srcOrd="0" destOrd="0" presId="urn:microsoft.com/office/officeart/2005/8/layout/hList7#1"/>
    <dgm:cxn modelId="{338FC06B-D013-4247-94A4-78CB484BF370}" type="presParOf" srcId="{7F84B16C-DD50-C649-AD27-E3ACCEF74A7C}" destId="{40C8AD37-01C2-1146-A639-67088830FF63}" srcOrd="1" destOrd="0" presId="urn:microsoft.com/office/officeart/2005/8/layout/hList7#1"/>
    <dgm:cxn modelId="{CD295D3F-5CCC-4C21-8CDC-270092B3C0A7}" type="presParOf" srcId="{40C8AD37-01C2-1146-A639-67088830FF63}" destId="{F673D83F-E29F-C449-9A65-B4E1E3956F37}" srcOrd="0" destOrd="0" presId="urn:microsoft.com/office/officeart/2005/8/layout/hList7#1"/>
    <dgm:cxn modelId="{80F983E7-9DA5-451E-BF82-DEE37EF886DD}" type="presParOf" srcId="{F673D83F-E29F-C449-9A65-B4E1E3956F37}" destId="{6084F832-05EF-8948-B426-D28C1DB91E13}" srcOrd="0" destOrd="0" presId="urn:microsoft.com/office/officeart/2005/8/layout/hList7#1"/>
    <dgm:cxn modelId="{D5B7ABFD-1026-4CEB-8327-90F4358CA6E4}" type="presParOf" srcId="{F673D83F-E29F-C449-9A65-B4E1E3956F37}" destId="{823A55C0-DA5E-C34B-8777-22279C0714B6}" srcOrd="1" destOrd="0" presId="urn:microsoft.com/office/officeart/2005/8/layout/hList7#1"/>
    <dgm:cxn modelId="{BE4D90D2-082A-457B-8E00-FEAE86D939A6}" type="presParOf" srcId="{F673D83F-E29F-C449-9A65-B4E1E3956F37}" destId="{1447A6A7-FC7A-5843-AE59-BFE6C822B743}" srcOrd="2" destOrd="0" presId="urn:microsoft.com/office/officeart/2005/8/layout/hList7#1"/>
    <dgm:cxn modelId="{D245D6A4-96D7-4E28-B57A-F124636ED8A8}" type="presParOf" srcId="{F673D83F-E29F-C449-9A65-B4E1E3956F37}" destId="{780D360B-1480-0D49-8F92-11478A3A6D69}" srcOrd="3" destOrd="0" presId="urn:microsoft.com/office/officeart/2005/8/layout/hList7#1"/>
    <dgm:cxn modelId="{20274BB1-070C-4319-A65C-16E63E2053EB}" type="presParOf" srcId="{40C8AD37-01C2-1146-A639-67088830FF63}" destId="{AFB411B4-17D0-1E49-A255-DAE65484CE2A}" srcOrd="1" destOrd="0" presId="urn:microsoft.com/office/officeart/2005/8/layout/hList7#1"/>
    <dgm:cxn modelId="{00932947-B33B-4FCE-9239-385418A0E1C7}" type="presParOf" srcId="{40C8AD37-01C2-1146-A639-67088830FF63}" destId="{5F90E0CF-BB45-6A47-A2EC-FE35C62DDF1D}" srcOrd="2" destOrd="0" presId="urn:microsoft.com/office/officeart/2005/8/layout/hList7#1"/>
    <dgm:cxn modelId="{B5CA2513-C507-4744-983B-796D9A56E035}" type="presParOf" srcId="{5F90E0CF-BB45-6A47-A2EC-FE35C62DDF1D}" destId="{5A7D9ADC-BCF3-1644-95DB-6988B114AD89}" srcOrd="0" destOrd="0" presId="urn:microsoft.com/office/officeart/2005/8/layout/hList7#1"/>
    <dgm:cxn modelId="{A971295C-2AC5-498C-AD47-A3382591255B}" type="presParOf" srcId="{5F90E0CF-BB45-6A47-A2EC-FE35C62DDF1D}" destId="{439C44D7-D7BA-D44D-A6B9-6FA0DA29C823}" srcOrd="1" destOrd="0" presId="urn:microsoft.com/office/officeart/2005/8/layout/hList7#1"/>
    <dgm:cxn modelId="{4F85F308-F1E2-478A-AB8B-FD13FF787442}" type="presParOf" srcId="{5F90E0CF-BB45-6A47-A2EC-FE35C62DDF1D}" destId="{B601C0BC-6CB2-954D-A79B-4D3FA48920A8}" srcOrd="2" destOrd="0" presId="urn:microsoft.com/office/officeart/2005/8/layout/hList7#1"/>
    <dgm:cxn modelId="{CE555E21-FD75-4934-BBC6-173D77CD3FB5}" type="presParOf" srcId="{5F90E0CF-BB45-6A47-A2EC-FE35C62DDF1D}" destId="{7D85D206-B79C-3B42-A058-94398BADFC75}" srcOrd="3" destOrd="0" presId="urn:microsoft.com/office/officeart/2005/8/layout/hList7#1"/>
    <dgm:cxn modelId="{41FC96FB-78B2-480D-B021-E72065B5E8D5}" type="presParOf" srcId="{40C8AD37-01C2-1146-A639-67088830FF63}" destId="{564D6FC7-8176-4949-BD7F-AABE4600A70C}" srcOrd="3" destOrd="0" presId="urn:microsoft.com/office/officeart/2005/8/layout/hList7#1"/>
    <dgm:cxn modelId="{BD026FA9-DEDF-4EDF-B4C1-E721BBF48E4E}" type="presParOf" srcId="{40C8AD37-01C2-1146-A639-67088830FF63}" destId="{4F9E6A4C-2DA4-EA4F-9F2F-09D43636846F}" srcOrd="4" destOrd="0" presId="urn:microsoft.com/office/officeart/2005/8/layout/hList7#1"/>
    <dgm:cxn modelId="{AE3EBDD3-FE09-4F1F-958E-8B098FB7DF6F}" type="presParOf" srcId="{4F9E6A4C-2DA4-EA4F-9F2F-09D43636846F}" destId="{236CB4C3-6BC2-0646-84FB-4E26D4D5595B}" srcOrd="0" destOrd="0" presId="urn:microsoft.com/office/officeart/2005/8/layout/hList7#1"/>
    <dgm:cxn modelId="{63CB3DE3-6211-4101-8299-2DC27C7AF368}" type="presParOf" srcId="{4F9E6A4C-2DA4-EA4F-9F2F-09D43636846F}" destId="{4C7EE748-8395-8E4D-87BE-E7C1D1B171EF}" srcOrd="1" destOrd="0" presId="urn:microsoft.com/office/officeart/2005/8/layout/hList7#1"/>
    <dgm:cxn modelId="{CF24DC2C-18D4-43DA-982F-0B5438AC4FCC}" type="presParOf" srcId="{4F9E6A4C-2DA4-EA4F-9F2F-09D43636846F}" destId="{DE1DF238-3E8A-944A-8853-8B4665A4E993}" srcOrd="2" destOrd="0" presId="urn:microsoft.com/office/officeart/2005/8/layout/hList7#1"/>
    <dgm:cxn modelId="{987664F3-B7A6-46B0-A880-A738758659CB}" type="presParOf" srcId="{4F9E6A4C-2DA4-EA4F-9F2F-09D43636846F}" destId="{82770DF6-6C85-F140-9BD8-0FAD94D817AD}" srcOrd="3" destOrd="0" presId="urn:microsoft.com/office/officeart/2005/8/layout/hList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3104F3-4644-764F-9B1A-1FB40A7CC7E8}" type="doc">
      <dgm:prSet loTypeId="urn:microsoft.com/office/officeart/2008/layout/AscendingPictureAccentProcess" loCatId="" qsTypeId="urn:microsoft.com/office/officeart/2005/8/quickstyle/simple4" qsCatId="simple" csTypeId="urn:microsoft.com/office/officeart/2005/8/colors/accent5_2" csCatId="accent5" phldr="1"/>
      <dgm:spPr/>
      <dgm:t>
        <a:bodyPr/>
        <a:lstStyle/>
        <a:p>
          <a:endParaRPr lang="en-US"/>
        </a:p>
      </dgm:t>
    </dgm:pt>
    <dgm:pt modelId="{A4A008D2-7443-E04B-B7E4-24CC42DCA2F1}">
      <dgm:prSet phldrT="[Text]"/>
      <dgm:spPr/>
      <dgm:t>
        <a:bodyPr/>
        <a:lstStyle/>
        <a:p>
          <a:r>
            <a:rPr lang="en-US" dirty="0" smtClean="0"/>
            <a:t>Feature File</a:t>
          </a:r>
          <a:endParaRPr lang="en-US" dirty="0"/>
        </a:p>
      </dgm:t>
    </dgm:pt>
    <dgm:pt modelId="{8C5AEE56-04E4-E147-972F-E44F08AD9F3D}" type="parTrans" cxnId="{7F1F2902-88D2-E94B-949A-C4BED3802DCD}">
      <dgm:prSet/>
      <dgm:spPr/>
      <dgm:t>
        <a:bodyPr/>
        <a:lstStyle/>
        <a:p>
          <a:endParaRPr lang="en-US"/>
        </a:p>
      </dgm:t>
    </dgm:pt>
    <dgm:pt modelId="{A29C6EB8-3D1D-B14F-9138-DCADED4B37D4}" type="sibTrans" cxnId="{7F1F2902-88D2-E94B-949A-C4BED3802DCD}">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CC24CBE1-27DD-8A40-A834-D04D9BA97841}">
      <dgm:prSet phldrT="[Text]"/>
      <dgm:spPr/>
      <dgm:t>
        <a:bodyPr/>
        <a:lstStyle/>
        <a:p>
          <a:r>
            <a:rPr lang="en-US" dirty="0" smtClean="0"/>
            <a:t>Step definition</a:t>
          </a:r>
          <a:endParaRPr lang="en-US" dirty="0"/>
        </a:p>
      </dgm:t>
    </dgm:pt>
    <dgm:pt modelId="{07360DF7-4251-B140-8F7E-AEF5FF97D003}" type="parTrans" cxnId="{A3560FF7-0EF3-F94A-AB3A-1C6C5583369F}">
      <dgm:prSet/>
      <dgm:spPr/>
      <dgm:t>
        <a:bodyPr/>
        <a:lstStyle/>
        <a:p>
          <a:endParaRPr lang="en-US"/>
        </a:p>
      </dgm:t>
    </dgm:pt>
    <dgm:pt modelId="{B8EF507E-E00D-7547-906C-ECB622FE239D}" type="sibTrans" cxnId="{A3560FF7-0EF3-F94A-AB3A-1C6C5583369F}">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CA7F996-95A0-1B41-9EC8-62D311D7285A}">
      <dgm:prSet phldrT="[Text]"/>
      <dgm:spPr/>
      <dgm:t>
        <a:bodyPr/>
        <a:lstStyle/>
        <a:p>
          <a:r>
            <a:rPr lang="en-US" dirty="0" smtClean="0"/>
            <a:t>Integration</a:t>
          </a:r>
          <a:endParaRPr lang="en-US" dirty="0"/>
        </a:p>
      </dgm:t>
    </dgm:pt>
    <dgm:pt modelId="{9BB5F48F-0EAF-354C-AF2F-81EADEDD654D}" type="parTrans" cxnId="{3083928C-91CE-5046-9882-1340E95AD4AD}">
      <dgm:prSet/>
      <dgm:spPr/>
      <dgm:t>
        <a:bodyPr/>
        <a:lstStyle/>
        <a:p>
          <a:endParaRPr lang="en-US"/>
        </a:p>
      </dgm:t>
    </dgm:pt>
    <dgm:pt modelId="{1AEF59B5-330B-AE4B-8FE5-FBD26BE15E16}" type="sibTrans" cxnId="{3083928C-91CE-5046-9882-1340E95AD4A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60561876-183F-9C4C-B358-F316704B53CA}" type="pres">
      <dgm:prSet presAssocID="{4F3104F3-4644-764F-9B1A-1FB40A7CC7E8}" presName="Name0" presStyleCnt="0">
        <dgm:presLayoutVars>
          <dgm:chMax val="7"/>
          <dgm:chPref val="7"/>
          <dgm:dir/>
        </dgm:presLayoutVars>
      </dgm:prSet>
      <dgm:spPr/>
      <dgm:t>
        <a:bodyPr/>
        <a:lstStyle/>
        <a:p>
          <a:endParaRPr lang="en-IN"/>
        </a:p>
      </dgm:t>
    </dgm:pt>
    <dgm:pt modelId="{4B9D0031-4472-9540-9762-768B0478E0E3}" type="pres">
      <dgm:prSet presAssocID="{4F3104F3-4644-764F-9B1A-1FB40A7CC7E8}" presName="dot1" presStyleLbl="alignNode1" presStyleIdx="0" presStyleCnt="12"/>
      <dgm:spPr/>
      <dgm:t>
        <a:bodyPr/>
        <a:lstStyle/>
        <a:p>
          <a:endParaRPr lang="en-IN"/>
        </a:p>
      </dgm:t>
    </dgm:pt>
    <dgm:pt modelId="{03D89F8F-F09E-044C-AC1B-638898F0F245}" type="pres">
      <dgm:prSet presAssocID="{4F3104F3-4644-764F-9B1A-1FB40A7CC7E8}" presName="dot2" presStyleLbl="alignNode1" presStyleIdx="1" presStyleCnt="12"/>
      <dgm:spPr/>
      <dgm:t>
        <a:bodyPr/>
        <a:lstStyle/>
        <a:p>
          <a:endParaRPr lang="en-IN"/>
        </a:p>
      </dgm:t>
    </dgm:pt>
    <dgm:pt modelId="{DEAF8AE4-8837-EF47-B604-5A2C465B8CBF}" type="pres">
      <dgm:prSet presAssocID="{4F3104F3-4644-764F-9B1A-1FB40A7CC7E8}" presName="dot3" presStyleLbl="alignNode1" presStyleIdx="2" presStyleCnt="12"/>
      <dgm:spPr/>
      <dgm:t>
        <a:bodyPr/>
        <a:lstStyle/>
        <a:p>
          <a:endParaRPr lang="en-IN"/>
        </a:p>
      </dgm:t>
    </dgm:pt>
    <dgm:pt modelId="{9CAD3C89-7FF4-1446-9EFC-FF10E15324CA}" type="pres">
      <dgm:prSet presAssocID="{4F3104F3-4644-764F-9B1A-1FB40A7CC7E8}" presName="dot4" presStyleLbl="alignNode1" presStyleIdx="3" presStyleCnt="12"/>
      <dgm:spPr/>
      <dgm:t>
        <a:bodyPr/>
        <a:lstStyle/>
        <a:p>
          <a:endParaRPr lang="en-IN"/>
        </a:p>
      </dgm:t>
    </dgm:pt>
    <dgm:pt modelId="{2A140B5C-2AAE-2749-91C2-CBFFD2F31EAC}" type="pres">
      <dgm:prSet presAssocID="{4F3104F3-4644-764F-9B1A-1FB40A7CC7E8}" presName="dot5" presStyleLbl="alignNode1" presStyleIdx="4" presStyleCnt="12"/>
      <dgm:spPr/>
      <dgm:t>
        <a:bodyPr/>
        <a:lstStyle/>
        <a:p>
          <a:endParaRPr lang="en-IN"/>
        </a:p>
      </dgm:t>
    </dgm:pt>
    <dgm:pt modelId="{A654A5B0-EC0A-3D46-BA23-08D718C23297}" type="pres">
      <dgm:prSet presAssocID="{4F3104F3-4644-764F-9B1A-1FB40A7CC7E8}" presName="dotArrow1" presStyleLbl="alignNode1" presStyleIdx="5" presStyleCnt="12" custLinFactNeighborX="73612" custLinFactNeighborY="28119"/>
      <dgm:spPr/>
      <dgm:t>
        <a:bodyPr/>
        <a:lstStyle/>
        <a:p>
          <a:endParaRPr lang="en-IN"/>
        </a:p>
      </dgm:t>
    </dgm:pt>
    <dgm:pt modelId="{BF304143-2C05-F240-B92D-191EC232DCF6}" type="pres">
      <dgm:prSet presAssocID="{4F3104F3-4644-764F-9B1A-1FB40A7CC7E8}" presName="dotArrow2" presStyleLbl="alignNode1" presStyleIdx="6" presStyleCnt="12"/>
      <dgm:spPr/>
      <dgm:t>
        <a:bodyPr/>
        <a:lstStyle/>
        <a:p>
          <a:endParaRPr lang="en-IN"/>
        </a:p>
      </dgm:t>
    </dgm:pt>
    <dgm:pt modelId="{17FC63FF-A04A-BD4C-B575-707BF512FA4A}" type="pres">
      <dgm:prSet presAssocID="{4F3104F3-4644-764F-9B1A-1FB40A7CC7E8}" presName="dotArrow3" presStyleLbl="alignNode1" presStyleIdx="7" presStyleCnt="12"/>
      <dgm:spPr/>
      <dgm:t>
        <a:bodyPr/>
        <a:lstStyle/>
        <a:p>
          <a:endParaRPr lang="en-IN"/>
        </a:p>
      </dgm:t>
    </dgm:pt>
    <dgm:pt modelId="{CBA66919-01FC-444A-8037-419BBB420413}" type="pres">
      <dgm:prSet presAssocID="{4F3104F3-4644-764F-9B1A-1FB40A7CC7E8}" presName="dotArrow4" presStyleLbl="alignNode1" presStyleIdx="8" presStyleCnt="12"/>
      <dgm:spPr/>
      <dgm:t>
        <a:bodyPr/>
        <a:lstStyle/>
        <a:p>
          <a:endParaRPr lang="en-IN"/>
        </a:p>
      </dgm:t>
    </dgm:pt>
    <dgm:pt modelId="{95165F50-A62B-E740-9AF2-2BB4D4B7CE44}" type="pres">
      <dgm:prSet presAssocID="{4F3104F3-4644-764F-9B1A-1FB40A7CC7E8}" presName="dotArrow5" presStyleLbl="alignNode1" presStyleIdx="9" presStyleCnt="12"/>
      <dgm:spPr/>
      <dgm:t>
        <a:bodyPr/>
        <a:lstStyle/>
        <a:p>
          <a:endParaRPr lang="en-IN"/>
        </a:p>
      </dgm:t>
    </dgm:pt>
    <dgm:pt modelId="{8C1C5FD4-5445-1D48-8F09-1A9384578246}" type="pres">
      <dgm:prSet presAssocID="{4F3104F3-4644-764F-9B1A-1FB40A7CC7E8}" presName="dotArrow6" presStyleLbl="alignNode1" presStyleIdx="10" presStyleCnt="12"/>
      <dgm:spPr/>
      <dgm:t>
        <a:bodyPr/>
        <a:lstStyle/>
        <a:p>
          <a:endParaRPr lang="en-IN"/>
        </a:p>
      </dgm:t>
    </dgm:pt>
    <dgm:pt modelId="{7450587D-4258-DF47-A7B9-F34F8F11A864}" type="pres">
      <dgm:prSet presAssocID="{4F3104F3-4644-764F-9B1A-1FB40A7CC7E8}" presName="dotArrow7" presStyleLbl="alignNode1" presStyleIdx="11" presStyleCnt="12"/>
      <dgm:spPr/>
      <dgm:t>
        <a:bodyPr/>
        <a:lstStyle/>
        <a:p>
          <a:endParaRPr lang="en-IN"/>
        </a:p>
      </dgm:t>
    </dgm:pt>
    <dgm:pt modelId="{C9111B1C-A03F-9E48-A482-A68C70A564A0}" type="pres">
      <dgm:prSet presAssocID="{A4A008D2-7443-E04B-B7E4-24CC42DCA2F1}" presName="parTx1" presStyleLbl="node1" presStyleIdx="0" presStyleCnt="3"/>
      <dgm:spPr/>
      <dgm:t>
        <a:bodyPr/>
        <a:lstStyle/>
        <a:p>
          <a:endParaRPr lang="en-IN"/>
        </a:p>
      </dgm:t>
    </dgm:pt>
    <dgm:pt modelId="{3DE1362E-D6C3-0F47-BDA2-6E47E1731B9B}" type="pres">
      <dgm:prSet presAssocID="{A29C6EB8-3D1D-B14F-9138-DCADED4B37D4}" presName="picture1" presStyleCnt="0"/>
      <dgm:spPr/>
      <dgm:t>
        <a:bodyPr/>
        <a:lstStyle/>
        <a:p>
          <a:endParaRPr lang="en-IN"/>
        </a:p>
      </dgm:t>
    </dgm:pt>
    <dgm:pt modelId="{F4D56591-7BC0-D040-83C2-58D4ABB1EFE3}" type="pres">
      <dgm:prSet presAssocID="{A29C6EB8-3D1D-B14F-9138-DCADED4B37D4}" presName="imageRepeatNode" presStyleLbl="fgImgPlace1" presStyleIdx="0" presStyleCnt="3" custScaleX="93582" custScaleY="91251" custLinFactNeighborY="28840"/>
      <dgm:spPr/>
      <dgm:t>
        <a:bodyPr/>
        <a:lstStyle/>
        <a:p>
          <a:endParaRPr lang="en-IN"/>
        </a:p>
      </dgm:t>
    </dgm:pt>
    <dgm:pt modelId="{78E475DE-575B-7B49-B87D-FB822121357F}" type="pres">
      <dgm:prSet presAssocID="{CC24CBE1-27DD-8A40-A834-D04D9BA97841}" presName="parTx2" presStyleLbl="node1" presStyleIdx="1" presStyleCnt="3" custLinFactNeighborX="2674" custLinFactNeighborY="-49860"/>
      <dgm:spPr/>
      <dgm:t>
        <a:bodyPr/>
        <a:lstStyle/>
        <a:p>
          <a:endParaRPr lang="en-US"/>
        </a:p>
      </dgm:t>
    </dgm:pt>
    <dgm:pt modelId="{B8CE4C78-F0D7-5B4D-9778-B971BD607207}" type="pres">
      <dgm:prSet presAssocID="{B8EF507E-E00D-7547-906C-ECB622FE239D}" presName="picture2" presStyleCnt="0"/>
      <dgm:spPr/>
      <dgm:t>
        <a:bodyPr/>
        <a:lstStyle/>
        <a:p>
          <a:endParaRPr lang="en-IN"/>
        </a:p>
      </dgm:t>
    </dgm:pt>
    <dgm:pt modelId="{98F26881-3DFF-9E4B-8044-B126182BEE3E}" type="pres">
      <dgm:prSet presAssocID="{B8EF507E-E00D-7547-906C-ECB622FE239D}" presName="imageRepeatNode" presStyleLbl="fgImgPlace1" presStyleIdx="1" presStyleCnt="3" custLinFactNeighborX="8652" custLinFactNeighborY="-5768"/>
      <dgm:spPr/>
      <dgm:t>
        <a:bodyPr/>
        <a:lstStyle/>
        <a:p>
          <a:endParaRPr lang="en-IN"/>
        </a:p>
      </dgm:t>
    </dgm:pt>
    <dgm:pt modelId="{6725D31D-163C-0341-BD74-1ECD41FB14A1}" type="pres">
      <dgm:prSet presAssocID="{BCA7F996-95A0-1B41-9EC8-62D311D7285A}" presName="parTx3" presStyleLbl="node1" presStyleIdx="2" presStyleCnt="3" custLinFactNeighborY="-59832"/>
      <dgm:spPr/>
      <dgm:t>
        <a:bodyPr/>
        <a:lstStyle/>
        <a:p>
          <a:endParaRPr lang="en-IN"/>
        </a:p>
      </dgm:t>
    </dgm:pt>
    <dgm:pt modelId="{E2369DED-9752-9342-8E67-4810E1913713}" type="pres">
      <dgm:prSet presAssocID="{1AEF59B5-330B-AE4B-8FE5-FBD26BE15E16}" presName="picture3" presStyleCnt="0"/>
      <dgm:spPr/>
      <dgm:t>
        <a:bodyPr/>
        <a:lstStyle/>
        <a:p>
          <a:endParaRPr lang="en-IN"/>
        </a:p>
      </dgm:t>
    </dgm:pt>
    <dgm:pt modelId="{B0545A96-A53C-C840-9AA2-DE31A225E8EE}" type="pres">
      <dgm:prSet presAssocID="{1AEF59B5-330B-AE4B-8FE5-FBD26BE15E16}" presName="imageRepeatNode" presStyleLbl="fgImgPlace1" presStyleIdx="2" presStyleCnt="3" custLinFactNeighborY="-2884"/>
      <dgm:spPr/>
      <dgm:t>
        <a:bodyPr/>
        <a:lstStyle/>
        <a:p>
          <a:endParaRPr lang="en-IN"/>
        </a:p>
      </dgm:t>
    </dgm:pt>
  </dgm:ptLst>
  <dgm:cxnLst>
    <dgm:cxn modelId="{D14B42E2-E314-416B-92B7-D31DC547CA53}" type="presOf" srcId="{A29C6EB8-3D1D-B14F-9138-DCADED4B37D4}" destId="{F4D56591-7BC0-D040-83C2-58D4ABB1EFE3}" srcOrd="0" destOrd="0" presId="urn:microsoft.com/office/officeart/2008/layout/AscendingPictureAccentProcess"/>
    <dgm:cxn modelId="{F7E28CF6-7F51-41E8-B424-1ED02D28279D}" type="presOf" srcId="{4F3104F3-4644-764F-9B1A-1FB40A7CC7E8}" destId="{60561876-183F-9C4C-B358-F316704B53CA}" srcOrd="0" destOrd="0" presId="urn:microsoft.com/office/officeart/2008/layout/AscendingPictureAccentProcess"/>
    <dgm:cxn modelId="{7F1F2902-88D2-E94B-949A-C4BED3802DCD}" srcId="{4F3104F3-4644-764F-9B1A-1FB40A7CC7E8}" destId="{A4A008D2-7443-E04B-B7E4-24CC42DCA2F1}" srcOrd="0" destOrd="0" parTransId="{8C5AEE56-04E4-E147-972F-E44F08AD9F3D}" sibTransId="{A29C6EB8-3D1D-B14F-9138-DCADED4B37D4}"/>
    <dgm:cxn modelId="{7E9E9CF1-A165-41E4-ABBC-A769D09CD2D0}" type="presOf" srcId="{1AEF59B5-330B-AE4B-8FE5-FBD26BE15E16}" destId="{B0545A96-A53C-C840-9AA2-DE31A225E8EE}" srcOrd="0" destOrd="0" presId="urn:microsoft.com/office/officeart/2008/layout/AscendingPictureAccentProcess"/>
    <dgm:cxn modelId="{A3560FF7-0EF3-F94A-AB3A-1C6C5583369F}" srcId="{4F3104F3-4644-764F-9B1A-1FB40A7CC7E8}" destId="{CC24CBE1-27DD-8A40-A834-D04D9BA97841}" srcOrd="1" destOrd="0" parTransId="{07360DF7-4251-B140-8F7E-AEF5FF97D003}" sibTransId="{B8EF507E-E00D-7547-906C-ECB622FE239D}"/>
    <dgm:cxn modelId="{3083928C-91CE-5046-9882-1340E95AD4AD}" srcId="{4F3104F3-4644-764F-9B1A-1FB40A7CC7E8}" destId="{BCA7F996-95A0-1B41-9EC8-62D311D7285A}" srcOrd="2" destOrd="0" parTransId="{9BB5F48F-0EAF-354C-AF2F-81EADEDD654D}" sibTransId="{1AEF59B5-330B-AE4B-8FE5-FBD26BE15E16}"/>
    <dgm:cxn modelId="{84B9D989-FF7E-480B-9C6B-92C573B2F21B}" type="presOf" srcId="{A4A008D2-7443-E04B-B7E4-24CC42DCA2F1}" destId="{C9111B1C-A03F-9E48-A482-A68C70A564A0}" srcOrd="0" destOrd="0" presId="urn:microsoft.com/office/officeart/2008/layout/AscendingPictureAccentProcess"/>
    <dgm:cxn modelId="{B608972D-BE56-4EBC-85CD-73C3444977C5}" type="presOf" srcId="{CC24CBE1-27DD-8A40-A834-D04D9BA97841}" destId="{78E475DE-575B-7B49-B87D-FB822121357F}" srcOrd="0" destOrd="0" presId="urn:microsoft.com/office/officeart/2008/layout/AscendingPictureAccentProcess"/>
    <dgm:cxn modelId="{12A2089A-F047-4A80-8F43-CF381143FB31}" type="presOf" srcId="{B8EF507E-E00D-7547-906C-ECB622FE239D}" destId="{98F26881-3DFF-9E4B-8044-B126182BEE3E}" srcOrd="0" destOrd="0" presId="urn:microsoft.com/office/officeart/2008/layout/AscendingPictureAccentProcess"/>
    <dgm:cxn modelId="{9AB9A0A4-56A8-4137-8FC6-3F70F6790D62}" type="presOf" srcId="{BCA7F996-95A0-1B41-9EC8-62D311D7285A}" destId="{6725D31D-163C-0341-BD74-1ECD41FB14A1}" srcOrd="0" destOrd="0" presId="urn:microsoft.com/office/officeart/2008/layout/AscendingPictureAccentProcess"/>
    <dgm:cxn modelId="{A566C6A6-4672-422F-B9CC-B895DDA9541A}" type="presParOf" srcId="{60561876-183F-9C4C-B358-F316704B53CA}" destId="{4B9D0031-4472-9540-9762-768B0478E0E3}" srcOrd="0" destOrd="0" presId="urn:microsoft.com/office/officeart/2008/layout/AscendingPictureAccentProcess"/>
    <dgm:cxn modelId="{5216A270-41B1-4122-9A8F-F060A48553ED}" type="presParOf" srcId="{60561876-183F-9C4C-B358-F316704B53CA}" destId="{03D89F8F-F09E-044C-AC1B-638898F0F245}" srcOrd="1" destOrd="0" presId="urn:microsoft.com/office/officeart/2008/layout/AscendingPictureAccentProcess"/>
    <dgm:cxn modelId="{B388EF26-29D9-4E42-A665-74AFD8FAAC2F}" type="presParOf" srcId="{60561876-183F-9C4C-B358-F316704B53CA}" destId="{DEAF8AE4-8837-EF47-B604-5A2C465B8CBF}" srcOrd="2" destOrd="0" presId="urn:microsoft.com/office/officeart/2008/layout/AscendingPictureAccentProcess"/>
    <dgm:cxn modelId="{4A498A74-DBD1-4634-A7E9-82E9E0459684}" type="presParOf" srcId="{60561876-183F-9C4C-B358-F316704B53CA}" destId="{9CAD3C89-7FF4-1446-9EFC-FF10E15324CA}" srcOrd="3" destOrd="0" presId="urn:microsoft.com/office/officeart/2008/layout/AscendingPictureAccentProcess"/>
    <dgm:cxn modelId="{4B5BD299-CF53-4756-AC49-7A9B81B0FE89}" type="presParOf" srcId="{60561876-183F-9C4C-B358-F316704B53CA}" destId="{2A140B5C-2AAE-2749-91C2-CBFFD2F31EAC}" srcOrd="4" destOrd="0" presId="urn:microsoft.com/office/officeart/2008/layout/AscendingPictureAccentProcess"/>
    <dgm:cxn modelId="{34CC02AD-54BC-4517-B724-41E195DE8F50}" type="presParOf" srcId="{60561876-183F-9C4C-B358-F316704B53CA}" destId="{A654A5B0-EC0A-3D46-BA23-08D718C23297}" srcOrd="5" destOrd="0" presId="urn:microsoft.com/office/officeart/2008/layout/AscendingPictureAccentProcess"/>
    <dgm:cxn modelId="{072B9955-1AAE-4B4D-BAE1-109B10116F3D}" type="presParOf" srcId="{60561876-183F-9C4C-B358-F316704B53CA}" destId="{BF304143-2C05-F240-B92D-191EC232DCF6}" srcOrd="6" destOrd="0" presId="urn:microsoft.com/office/officeart/2008/layout/AscendingPictureAccentProcess"/>
    <dgm:cxn modelId="{EA643B51-8A22-42BC-A28A-A37276D2307E}" type="presParOf" srcId="{60561876-183F-9C4C-B358-F316704B53CA}" destId="{17FC63FF-A04A-BD4C-B575-707BF512FA4A}" srcOrd="7" destOrd="0" presId="urn:microsoft.com/office/officeart/2008/layout/AscendingPictureAccentProcess"/>
    <dgm:cxn modelId="{D98FE715-1A12-464F-B57F-51EF9DA92298}" type="presParOf" srcId="{60561876-183F-9C4C-B358-F316704B53CA}" destId="{CBA66919-01FC-444A-8037-419BBB420413}" srcOrd="8" destOrd="0" presId="urn:microsoft.com/office/officeart/2008/layout/AscendingPictureAccentProcess"/>
    <dgm:cxn modelId="{D4B271FD-7619-49CB-938B-540B55642F72}" type="presParOf" srcId="{60561876-183F-9C4C-B358-F316704B53CA}" destId="{95165F50-A62B-E740-9AF2-2BB4D4B7CE44}" srcOrd="9" destOrd="0" presId="urn:microsoft.com/office/officeart/2008/layout/AscendingPictureAccentProcess"/>
    <dgm:cxn modelId="{B6920D90-1450-4240-98D8-A39CE86836C2}" type="presParOf" srcId="{60561876-183F-9C4C-B358-F316704B53CA}" destId="{8C1C5FD4-5445-1D48-8F09-1A9384578246}" srcOrd="10" destOrd="0" presId="urn:microsoft.com/office/officeart/2008/layout/AscendingPictureAccentProcess"/>
    <dgm:cxn modelId="{1BAE2F1F-73F6-4B36-966A-7948EF114BEA}" type="presParOf" srcId="{60561876-183F-9C4C-B358-F316704B53CA}" destId="{7450587D-4258-DF47-A7B9-F34F8F11A864}" srcOrd="11" destOrd="0" presId="urn:microsoft.com/office/officeart/2008/layout/AscendingPictureAccentProcess"/>
    <dgm:cxn modelId="{3C22E70B-87B7-4A70-A4C7-A2076BB83E7A}" type="presParOf" srcId="{60561876-183F-9C4C-B358-F316704B53CA}" destId="{C9111B1C-A03F-9E48-A482-A68C70A564A0}" srcOrd="12" destOrd="0" presId="urn:microsoft.com/office/officeart/2008/layout/AscendingPictureAccentProcess"/>
    <dgm:cxn modelId="{B9D17470-0155-4407-9263-C82857A847F9}" type="presParOf" srcId="{60561876-183F-9C4C-B358-F316704B53CA}" destId="{3DE1362E-D6C3-0F47-BDA2-6E47E1731B9B}" srcOrd="13" destOrd="0" presId="urn:microsoft.com/office/officeart/2008/layout/AscendingPictureAccentProcess"/>
    <dgm:cxn modelId="{7C8D21A4-1276-4345-9AA9-982578BA64C2}" type="presParOf" srcId="{3DE1362E-D6C3-0F47-BDA2-6E47E1731B9B}" destId="{F4D56591-7BC0-D040-83C2-58D4ABB1EFE3}" srcOrd="0" destOrd="0" presId="urn:microsoft.com/office/officeart/2008/layout/AscendingPictureAccentProcess"/>
    <dgm:cxn modelId="{A2982C1F-B03C-465C-A021-210782829E1B}" type="presParOf" srcId="{60561876-183F-9C4C-B358-F316704B53CA}" destId="{78E475DE-575B-7B49-B87D-FB822121357F}" srcOrd="14" destOrd="0" presId="urn:microsoft.com/office/officeart/2008/layout/AscendingPictureAccentProcess"/>
    <dgm:cxn modelId="{6ABC61E2-0E88-4B20-9F9E-0C083A4CA33F}" type="presParOf" srcId="{60561876-183F-9C4C-B358-F316704B53CA}" destId="{B8CE4C78-F0D7-5B4D-9778-B971BD607207}" srcOrd="15" destOrd="0" presId="urn:microsoft.com/office/officeart/2008/layout/AscendingPictureAccentProcess"/>
    <dgm:cxn modelId="{31756ED3-1BA8-4F3B-BF68-682AF163F06E}" type="presParOf" srcId="{B8CE4C78-F0D7-5B4D-9778-B971BD607207}" destId="{98F26881-3DFF-9E4B-8044-B126182BEE3E}" srcOrd="0" destOrd="0" presId="urn:microsoft.com/office/officeart/2008/layout/AscendingPictureAccentProcess"/>
    <dgm:cxn modelId="{183E9ED1-7FAD-46B8-A86F-609B399A60C6}" type="presParOf" srcId="{60561876-183F-9C4C-B358-F316704B53CA}" destId="{6725D31D-163C-0341-BD74-1ECD41FB14A1}" srcOrd="16" destOrd="0" presId="urn:microsoft.com/office/officeart/2008/layout/AscendingPictureAccentProcess"/>
    <dgm:cxn modelId="{2F43B9B1-BA4C-4A4C-95FD-538E0F9D49A9}" type="presParOf" srcId="{60561876-183F-9C4C-B358-F316704B53CA}" destId="{E2369DED-9752-9342-8E67-4810E1913713}" srcOrd="17" destOrd="0" presId="urn:microsoft.com/office/officeart/2008/layout/AscendingPictureAccentProcess"/>
    <dgm:cxn modelId="{E283368C-1137-4A44-AA8B-140858A96B34}" type="presParOf" srcId="{E2369DED-9752-9342-8E67-4810E1913713}" destId="{B0545A96-A53C-C840-9AA2-DE31A225E8EE}" srcOrd="0" destOrd="0" presId="urn:microsoft.com/office/officeart/2008/layout/AscendingPictureAccent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A40B64-7648-DA41-84FA-88929F07B777}" type="doc">
      <dgm:prSet loTypeId="urn:microsoft.com/office/officeart/2008/layout/VerticalCurvedList" loCatId="" qsTypeId="urn:microsoft.com/office/officeart/2005/8/quickstyle/simple4" qsCatId="simple" csTypeId="urn:microsoft.com/office/officeart/2005/8/colors/accent5_2" csCatId="accent5" phldr="1"/>
      <dgm:spPr/>
      <dgm:t>
        <a:bodyPr/>
        <a:lstStyle/>
        <a:p>
          <a:endParaRPr lang="en-US"/>
        </a:p>
      </dgm:t>
    </dgm:pt>
    <dgm:pt modelId="{9328BA28-CAC8-B14C-AA41-33771D5C95D5}">
      <dgm:prSet phldrT="[Text]" custT="1"/>
      <dgm:spPr/>
      <dgm:t>
        <a:bodyPr/>
        <a:lstStyle/>
        <a:p>
          <a:r>
            <a:rPr lang="en-US" sz="1000" dirty="0" err="1" smtClean="0"/>
            <a:t>Appium</a:t>
          </a:r>
          <a:endParaRPr lang="en-US" sz="1000" dirty="0"/>
        </a:p>
      </dgm:t>
    </dgm:pt>
    <dgm:pt modelId="{ECA0358B-CFB6-2947-A5DD-346112E83414}" type="parTrans" cxnId="{94EEF5EA-666C-5F44-B581-F25304B052FA}">
      <dgm:prSet/>
      <dgm:spPr/>
      <dgm:t>
        <a:bodyPr/>
        <a:lstStyle/>
        <a:p>
          <a:endParaRPr lang="en-US" sz="1000"/>
        </a:p>
      </dgm:t>
    </dgm:pt>
    <dgm:pt modelId="{70C3F55F-BE4F-AA4B-90D5-70D37A37EAF7}" type="sibTrans" cxnId="{94EEF5EA-666C-5F44-B581-F25304B052FA}">
      <dgm:prSet/>
      <dgm:spPr/>
      <dgm:t>
        <a:bodyPr/>
        <a:lstStyle/>
        <a:p>
          <a:endParaRPr lang="en-US" sz="1000"/>
        </a:p>
      </dgm:t>
    </dgm:pt>
    <dgm:pt modelId="{AC1662A8-393F-EF48-A15F-913D80325EE1}">
      <dgm:prSet phldrT="[Text]" custT="1"/>
      <dgm:spPr/>
      <dgm:t>
        <a:bodyPr/>
        <a:lstStyle/>
        <a:p>
          <a:r>
            <a:rPr lang="en-US" sz="1000" dirty="0" smtClean="0"/>
            <a:t>   </a:t>
          </a:r>
          <a:r>
            <a:rPr lang="en-US" sz="1000" dirty="0" err="1" smtClean="0"/>
            <a:t>Webdriver</a:t>
          </a:r>
          <a:endParaRPr lang="en-US" sz="1000" dirty="0"/>
        </a:p>
      </dgm:t>
    </dgm:pt>
    <dgm:pt modelId="{F1DEB90B-D54E-6A43-B392-969D131372A3}" type="parTrans" cxnId="{90C608AC-632A-AD44-9A6D-C576F1BF2723}">
      <dgm:prSet/>
      <dgm:spPr/>
      <dgm:t>
        <a:bodyPr/>
        <a:lstStyle/>
        <a:p>
          <a:endParaRPr lang="en-US" sz="1000"/>
        </a:p>
      </dgm:t>
    </dgm:pt>
    <dgm:pt modelId="{B7C04440-A2C7-1948-8571-7061D6BCA80A}" type="sibTrans" cxnId="{90C608AC-632A-AD44-9A6D-C576F1BF2723}">
      <dgm:prSet/>
      <dgm:spPr/>
      <dgm:t>
        <a:bodyPr/>
        <a:lstStyle/>
        <a:p>
          <a:endParaRPr lang="en-US" sz="1000"/>
        </a:p>
      </dgm:t>
    </dgm:pt>
    <dgm:pt modelId="{AB6F7796-6632-B043-883E-FD1C11A999F5}" type="pres">
      <dgm:prSet presAssocID="{ADA40B64-7648-DA41-84FA-88929F07B777}" presName="Name0" presStyleCnt="0">
        <dgm:presLayoutVars>
          <dgm:chMax val="7"/>
          <dgm:chPref val="7"/>
          <dgm:dir/>
        </dgm:presLayoutVars>
      </dgm:prSet>
      <dgm:spPr/>
      <dgm:t>
        <a:bodyPr/>
        <a:lstStyle/>
        <a:p>
          <a:endParaRPr lang="en-IN"/>
        </a:p>
      </dgm:t>
    </dgm:pt>
    <dgm:pt modelId="{E032251B-2AA0-A042-A597-1ECE646A181D}" type="pres">
      <dgm:prSet presAssocID="{ADA40B64-7648-DA41-84FA-88929F07B777}" presName="Name1" presStyleCnt="0"/>
      <dgm:spPr/>
      <dgm:t>
        <a:bodyPr/>
        <a:lstStyle/>
        <a:p>
          <a:endParaRPr lang="en-IN"/>
        </a:p>
      </dgm:t>
    </dgm:pt>
    <dgm:pt modelId="{33FCFBA2-5A64-6840-960A-06C5793892E3}" type="pres">
      <dgm:prSet presAssocID="{ADA40B64-7648-DA41-84FA-88929F07B777}" presName="cycle" presStyleCnt="0"/>
      <dgm:spPr/>
      <dgm:t>
        <a:bodyPr/>
        <a:lstStyle/>
        <a:p>
          <a:endParaRPr lang="en-IN"/>
        </a:p>
      </dgm:t>
    </dgm:pt>
    <dgm:pt modelId="{375F1662-BB28-E042-A2C2-2598D40C672B}" type="pres">
      <dgm:prSet presAssocID="{ADA40B64-7648-DA41-84FA-88929F07B777}" presName="srcNode" presStyleLbl="node1" presStyleIdx="0" presStyleCnt="2"/>
      <dgm:spPr/>
      <dgm:t>
        <a:bodyPr/>
        <a:lstStyle/>
        <a:p>
          <a:endParaRPr lang="en-IN"/>
        </a:p>
      </dgm:t>
    </dgm:pt>
    <dgm:pt modelId="{1064D114-9FA7-974D-924F-A2D20ABE6D76}" type="pres">
      <dgm:prSet presAssocID="{ADA40B64-7648-DA41-84FA-88929F07B777}" presName="conn" presStyleLbl="parChTrans1D2" presStyleIdx="0" presStyleCnt="1"/>
      <dgm:spPr/>
      <dgm:t>
        <a:bodyPr/>
        <a:lstStyle/>
        <a:p>
          <a:endParaRPr lang="en-IN"/>
        </a:p>
      </dgm:t>
    </dgm:pt>
    <dgm:pt modelId="{17B3C897-F1FD-D346-8693-6AC0A9E904F4}" type="pres">
      <dgm:prSet presAssocID="{ADA40B64-7648-DA41-84FA-88929F07B777}" presName="extraNode" presStyleLbl="node1" presStyleIdx="0" presStyleCnt="2"/>
      <dgm:spPr/>
      <dgm:t>
        <a:bodyPr/>
        <a:lstStyle/>
        <a:p>
          <a:endParaRPr lang="en-IN"/>
        </a:p>
      </dgm:t>
    </dgm:pt>
    <dgm:pt modelId="{D981D331-B762-9045-A9F3-0CEE267AAD90}" type="pres">
      <dgm:prSet presAssocID="{ADA40B64-7648-DA41-84FA-88929F07B777}" presName="dstNode" presStyleLbl="node1" presStyleIdx="0" presStyleCnt="2"/>
      <dgm:spPr/>
      <dgm:t>
        <a:bodyPr/>
        <a:lstStyle/>
        <a:p>
          <a:endParaRPr lang="en-IN"/>
        </a:p>
      </dgm:t>
    </dgm:pt>
    <dgm:pt modelId="{DDBA077C-B930-8045-A8A7-F0FA17BD2818}" type="pres">
      <dgm:prSet presAssocID="{9328BA28-CAC8-B14C-AA41-33771D5C95D5}" presName="text_1" presStyleLbl="node1" presStyleIdx="0" presStyleCnt="2" custLinFactNeighborY="-4384">
        <dgm:presLayoutVars>
          <dgm:bulletEnabled val="1"/>
        </dgm:presLayoutVars>
      </dgm:prSet>
      <dgm:spPr/>
      <dgm:t>
        <a:bodyPr/>
        <a:lstStyle/>
        <a:p>
          <a:endParaRPr lang="en-IN"/>
        </a:p>
      </dgm:t>
    </dgm:pt>
    <dgm:pt modelId="{078847D5-5922-CC43-8BAD-7A44B2474319}" type="pres">
      <dgm:prSet presAssocID="{9328BA28-CAC8-B14C-AA41-33771D5C95D5}" presName="accent_1" presStyleCnt="0"/>
      <dgm:spPr/>
      <dgm:t>
        <a:bodyPr/>
        <a:lstStyle/>
        <a:p>
          <a:endParaRPr lang="en-IN"/>
        </a:p>
      </dgm:t>
    </dgm:pt>
    <dgm:pt modelId="{D3CD3E19-C640-5140-B4FD-F368009D4778}" type="pres">
      <dgm:prSet presAssocID="{9328BA28-CAC8-B14C-AA41-33771D5C95D5}" presName="accentRepeatNode" presStyleLbl="solidFgAcc1" presStyleIdx="0" presStyleCnt="2"/>
      <dgm:spPr/>
      <dgm:t>
        <a:bodyPr/>
        <a:lstStyle/>
        <a:p>
          <a:endParaRPr lang="en-IN"/>
        </a:p>
      </dgm:t>
    </dgm:pt>
    <dgm:pt modelId="{F19E5465-A929-4430-94D5-7AD2C16EFC7B}" type="pres">
      <dgm:prSet presAssocID="{AC1662A8-393F-EF48-A15F-913D80325EE1}" presName="text_2" presStyleLbl="node1" presStyleIdx="1" presStyleCnt="2" custLinFactNeighborY="4384">
        <dgm:presLayoutVars>
          <dgm:bulletEnabled val="1"/>
        </dgm:presLayoutVars>
      </dgm:prSet>
      <dgm:spPr/>
      <dgm:t>
        <a:bodyPr/>
        <a:lstStyle/>
        <a:p>
          <a:endParaRPr lang="en-IN"/>
        </a:p>
      </dgm:t>
    </dgm:pt>
    <dgm:pt modelId="{ACFDD042-1D48-4A3F-92B6-7DA990C4867A}" type="pres">
      <dgm:prSet presAssocID="{AC1662A8-393F-EF48-A15F-913D80325EE1}" presName="accent_2" presStyleCnt="0"/>
      <dgm:spPr/>
      <dgm:t>
        <a:bodyPr/>
        <a:lstStyle/>
        <a:p>
          <a:endParaRPr lang="en-IN"/>
        </a:p>
      </dgm:t>
    </dgm:pt>
    <dgm:pt modelId="{DCEDC18A-9210-664F-B7D2-B3D30C1026F7}" type="pres">
      <dgm:prSet presAssocID="{AC1662A8-393F-EF48-A15F-913D80325EE1}" presName="accentRepeatNode" presStyleLbl="solidFgAcc1" presStyleIdx="1" presStyleCnt="2"/>
      <dgm:spPr/>
      <dgm:t>
        <a:bodyPr/>
        <a:lstStyle/>
        <a:p>
          <a:endParaRPr lang="en-IN"/>
        </a:p>
      </dgm:t>
    </dgm:pt>
  </dgm:ptLst>
  <dgm:cxnLst>
    <dgm:cxn modelId="{94EEF5EA-666C-5F44-B581-F25304B052FA}" srcId="{ADA40B64-7648-DA41-84FA-88929F07B777}" destId="{9328BA28-CAC8-B14C-AA41-33771D5C95D5}" srcOrd="0" destOrd="0" parTransId="{ECA0358B-CFB6-2947-A5DD-346112E83414}" sibTransId="{70C3F55F-BE4F-AA4B-90D5-70D37A37EAF7}"/>
    <dgm:cxn modelId="{2083A4BB-935C-41F4-AD04-EA603F45F323}" type="presOf" srcId="{9328BA28-CAC8-B14C-AA41-33771D5C95D5}" destId="{DDBA077C-B930-8045-A8A7-F0FA17BD2818}" srcOrd="0" destOrd="0" presId="urn:microsoft.com/office/officeart/2008/layout/VerticalCurvedList"/>
    <dgm:cxn modelId="{29EA86F1-FC01-4D72-A398-C6061A857F09}" type="presOf" srcId="{70C3F55F-BE4F-AA4B-90D5-70D37A37EAF7}" destId="{1064D114-9FA7-974D-924F-A2D20ABE6D76}" srcOrd="0" destOrd="0" presId="urn:microsoft.com/office/officeart/2008/layout/VerticalCurvedList"/>
    <dgm:cxn modelId="{F88B0B42-94F3-41EA-93AF-15FF41F09C63}" type="presOf" srcId="{ADA40B64-7648-DA41-84FA-88929F07B777}" destId="{AB6F7796-6632-B043-883E-FD1C11A999F5}" srcOrd="0" destOrd="0" presId="urn:microsoft.com/office/officeart/2008/layout/VerticalCurvedList"/>
    <dgm:cxn modelId="{FD05B0E9-704A-4E45-AFE1-510B04885906}" type="presOf" srcId="{AC1662A8-393F-EF48-A15F-913D80325EE1}" destId="{F19E5465-A929-4430-94D5-7AD2C16EFC7B}" srcOrd="0" destOrd="0" presId="urn:microsoft.com/office/officeart/2008/layout/VerticalCurvedList"/>
    <dgm:cxn modelId="{90C608AC-632A-AD44-9A6D-C576F1BF2723}" srcId="{ADA40B64-7648-DA41-84FA-88929F07B777}" destId="{AC1662A8-393F-EF48-A15F-913D80325EE1}" srcOrd="1" destOrd="0" parTransId="{F1DEB90B-D54E-6A43-B392-969D131372A3}" sibTransId="{B7C04440-A2C7-1948-8571-7061D6BCA80A}"/>
    <dgm:cxn modelId="{7FDEA42E-0C62-47FE-8DCF-6EB6130BA031}" type="presParOf" srcId="{AB6F7796-6632-B043-883E-FD1C11A999F5}" destId="{E032251B-2AA0-A042-A597-1ECE646A181D}" srcOrd="0" destOrd="0" presId="urn:microsoft.com/office/officeart/2008/layout/VerticalCurvedList"/>
    <dgm:cxn modelId="{B9C1A167-BDD7-4C5B-A422-5909B5BAFDBA}" type="presParOf" srcId="{E032251B-2AA0-A042-A597-1ECE646A181D}" destId="{33FCFBA2-5A64-6840-960A-06C5793892E3}" srcOrd="0" destOrd="0" presId="urn:microsoft.com/office/officeart/2008/layout/VerticalCurvedList"/>
    <dgm:cxn modelId="{5F326D9B-22B8-4317-9985-6795834BFC8C}" type="presParOf" srcId="{33FCFBA2-5A64-6840-960A-06C5793892E3}" destId="{375F1662-BB28-E042-A2C2-2598D40C672B}" srcOrd="0" destOrd="0" presId="urn:microsoft.com/office/officeart/2008/layout/VerticalCurvedList"/>
    <dgm:cxn modelId="{3F514CE1-D391-4EA7-AFD0-BC73254A804A}" type="presParOf" srcId="{33FCFBA2-5A64-6840-960A-06C5793892E3}" destId="{1064D114-9FA7-974D-924F-A2D20ABE6D76}" srcOrd="1" destOrd="0" presId="urn:microsoft.com/office/officeart/2008/layout/VerticalCurvedList"/>
    <dgm:cxn modelId="{15A20050-A77F-4E04-909D-975B85B03A1B}" type="presParOf" srcId="{33FCFBA2-5A64-6840-960A-06C5793892E3}" destId="{17B3C897-F1FD-D346-8693-6AC0A9E904F4}" srcOrd="2" destOrd="0" presId="urn:microsoft.com/office/officeart/2008/layout/VerticalCurvedList"/>
    <dgm:cxn modelId="{8B9E494C-6C28-4073-BF12-CEFC619CA7FD}" type="presParOf" srcId="{33FCFBA2-5A64-6840-960A-06C5793892E3}" destId="{D981D331-B762-9045-A9F3-0CEE267AAD90}" srcOrd="3" destOrd="0" presId="urn:microsoft.com/office/officeart/2008/layout/VerticalCurvedList"/>
    <dgm:cxn modelId="{4C462971-DFE1-4F33-B585-14040938F486}" type="presParOf" srcId="{E032251B-2AA0-A042-A597-1ECE646A181D}" destId="{DDBA077C-B930-8045-A8A7-F0FA17BD2818}" srcOrd="1" destOrd="0" presId="urn:microsoft.com/office/officeart/2008/layout/VerticalCurvedList"/>
    <dgm:cxn modelId="{0DEE540F-FB06-4A7F-AE4B-DD7C4F375B66}" type="presParOf" srcId="{E032251B-2AA0-A042-A597-1ECE646A181D}" destId="{078847D5-5922-CC43-8BAD-7A44B2474319}" srcOrd="2" destOrd="0" presId="urn:microsoft.com/office/officeart/2008/layout/VerticalCurvedList"/>
    <dgm:cxn modelId="{57868B1F-534B-4C88-84A8-D9BC1F605481}" type="presParOf" srcId="{078847D5-5922-CC43-8BAD-7A44B2474319}" destId="{D3CD3E19-C640-5140-B4FD-F368009D4778}" srcOrd="0" destOrd="0" presId="urn:microsoft.com/office/officeart/2008/layout/VerticalCurvedList"/>
    <dgm:cxn modelId="{F47C17F7-AEC3-494B-A219-BEF5A2F68389}" type="presParOf" srcId="{E032251B-2AA0-A042-A597-1ECE646A181D}" destId="{F19E5465-A929-4430-94D5-7AD2C16EFC7B}" srcOrd="3" destOrd="0" presId="urn:microsoft.com/office/officeart/2008/layout/VerticalCurvedList"/>
    <dgm:cxn modelId="{FDB8FAF2-98BA-4EAD-9BBE-C043FBECDEB6}" type="presParOf" srcId="{E032251B-2AA0-A042-A597-1ECE646A181D}" destId="{ACFDD042-1D48-4A3F-92B6-7DA990C4867A}" srcOrd="4" destOrd="0" presId="urn:microsoft.com/office/officeart/2008/layout/VerticalCurvedList"/>
    <dgm:cxn modelId="{5796E414-0DE6-4A46-9384-3610F53F970B}" type="presParOf" srcId="{ACFDD042-1D48-4A3F-92B6-7DA990C4867A}" destId="{DCEDC18A-9210-664F-B7D2-B3D30C1026F7}" srcOrd="0" destOrd="0" presId="urn:microsoft.com/office/officeart/2008/layout/VerticalCurved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154A00-AE53-0C46-888C-6837F369775D}" type="doc">
      <dgm:prSet loTypeId="urn:microsoft.com/office/officeart/2005/8/layout/radial4" loCatId="" qsTypeId="urn:microsoft.com/office/officeart/2005/8/quickstyle/simple4" qsCatId="simple" csTypeId="urn:microsoft.com/office/officeart/2005/8/colors/accent5_2" csCatId="accent5" phldr="1"/>
      <dgm:spPr/>
      <dgm:t>
        <a:bodyPr/>
        <a:lstStyle/>
        <a:p>
          <a:endParaRPr lang="en-US"/>
        </a:p>
      </dgm:t>
    </dgm:pt>
    <dgm:pt modelId="{5C593557-96B1-464D-8417-88A634E16427}">
      <dgm:prSet phldrT="[Text]" custT="1"/>
      <dgm:spPr/>
      <dgm:t>
        <a:bodyPr/>
        <a:lstStyle/>
        <a:p>
          <a:r>
            <a:rPr lang="en-US" sz="900" dirty="0" smtClean="0"/>
            <a:t>Test Data</a:t>
          </a:r>
          <a:endParaRPr lang="en-US" sz="900" dirty="0"/>
        </a:p>
      </dgm:t>
    </dgm:pt>
    <dgm:pt modelId="{43C95E3F-9483-654C-A710-C3C13533A6EB}" type="parTrans" cxnId="{BF543BDC-FAB0-A947-9790-EC8F0D0EBA6F}">
      <dgm:prSet/>
      <dgm:spPr/>
      <dgm:t>
        <a:bodyPr/>
        <a:lstStyle/>
        <a:p>
          <a:endParaRPr lang="en-US"/>
        </a:p>
      </dgm:t>
    </dgm:pt>
    <dgm:pt modelId="{D5D5645C-59DE-144E-92FA-C51DF536F22E}" type="sibTrans" cxnId="{BF543BDC-FAB0-A947-9790-EC8F0D0EBA6F}">
      <dgm:prSet/>
      <dgm:spPr/>
      <dgm:t>
        <a:bodyPr/>
        <a:lstStyle/>
        <a:p>
          <a:endParaRPr lang="en-US"/>
        </a:p>
      </dgm:t>
    </dgm:pt>
    <dgm:pt modelId="{C0C158DA-711B-7949-A07C-E00618E9CBCD}">
      <dgm:prSet phldrT="[Text]" custT="1"/>
      <dgm:spPr/>
      <dgm:t>
        <a:bodyPr/>
        <a:lstStyle/>
        <a:p>
          <a:r>
            <a:rPr lang="en-US" sz="900" dirty="0" smtClean="0"/>
            <a:t>XLSX</a:t>
          </a:r>
          <a:endParaRPr lang="en-US" sz="900" dirty="0"/>
        </a:p>
      </dgm:t>
    </dgm:pt>
    <dgm:pt modelId="{F1A0DE0D-23CC-4246-B245-F14F3600FF67}" type="parTrans" cxnId="{B901EB30-8F17-6146-986E-7DA8CB94D21B}">
      <dgm:prSet/>
      <dgm:spPr/>
      <dgm:t>
        <a:bodyPr/>
        <a:lstStyle/>
        <a:p>
          <a:endParaRPr lang="en-US"/>
        </a:p>
      </dgm:t>
    </dgm:pt>
    <dgm:pt modelId="{511C9975-01D0-E042-BB2B-60270DF8DFEF}" type="sibTrans" cxnId="{B901EB30-8F17-6146-986E-7DA8CB94D21B}">
      <dgm:prSet/>
      <dgm:spPr/>
      <dgm:t>
        <a:bodyPr/>
        <a:lstStyle/>
        <a:p>
          <a:endParaRPr lang="en-US"/>
        </a:p>
      </dgm:t>
    </dgm:pt>
    <dgm:pt modelId="{5703A7BD-8202-2949-81AE-126500C0C4D9}">
      <dgm:prSet phldrT="[Text]"/>
      <dgm:spPr/>
      <dgm:t>
        <a:bodyPr/>
        <a:lstStyle/>
        <a:p>
          <a:endParaRPr lang="en-US" dirty="0"/>
        </a:p>
      </dgm:t>
    </dgm:pt>
    <dgm:pt modelId="{1D1B0AAF-876F-C746-8516-755E74CF430E}" type="parTrans" cxnId="{4A925139-4304-7B42-93BC-A95667E9C103}">
      <dgm:prSet/>
      <dgm:spPr/>
      <dgm:t>
        <a:bodyPr/>
        <a:lstStyle/>
        <a:p>
          <a:endParaRPr lang="en-US"/>
        </a:p>
      </dgm:t>
    </dgm:pt>
    <dgm:pt modelId="{C6BA18D2-4DE2-F14C-B335-F3AF4E2D3A9E}" type="sibTrans" cxnId="{4A925139-4304-7B42-93BC-A95667E9C103}">
      <dgm:prSet/>
      <dgm:spPr/>
      <dgm:t>
        <a:bodyPr/>
        <a:lstStyle/>
        <a:p>
          <a:endParaRPr lang="en-US"/>
        </a:p>
      </dgm:t>
    </dgm:pt>
    <dgm:pt modelId="{E88AF7EE-63CF-D440-8BEB-74F297932DB0}">
      <dgm:prSet phldrT="[Text]"/>
      <dgm:spPr/>
      <dgm:t>
        <a:bodyPr/>
        <a:lstStyle/>
        <a:p>
          <a:endParaRPr lang="en-IN"/>
        </a:p>
      </dgm:t>
    </dgm:pt>
    <dgm:pt modelId="{94EE7A31-BDCF-274D-AA6F-9B5F709C1F7A}" type="parTrans" cxnId="{01AD7A68-609A-854E-B569-59C9B0F610B3}">
      <dgm:prSet/>
      <dgm:spPr/>
      <dgm:t>
        <a:bodyPr/>
        <a:lstStyle/>
        <a:p>
          <a:endParaRPr lang="en-US"/>
        </a:p>
      </dgm:t>
    </dgm:pt>
    <dgm:pt modelId="{82349B38-2688-1941-BEE2-A34713747F96}" type="sibTrans" cxnId="{01AD7A68-609A-854E-B569-59C9B0F610B3}">
      <dgm:prSet/>
      <dgm:spPr/>
      <dgm:t>
        <a:bodyPr/>
        <a:lstStyle/>
        <a:p>
          <a:endParaRPr lang="en-US"/>
        </a:p>
      </dgm:t>
    </dgm:pt>
    <dgm:pt modelId="{E4C98E63-D1A7-4580-A0C0-58AB1EA6FBF9}">
      <dgm:prSet phldrT="[Text]" custT="1"/>
      <dgm:spPr/>
      <dgm:t>
        <a:bodyPr/>
        <a:lstStyle/>
        <a:p>
          <a:r>
            <a:rPr lang="en-US" sz="900" dirty="0" smtClean="0"/>
            <a:t>YML</a:t>
          </a:r>
          <a:endParaRPr lang="en-US" sz="900" dirty="0"/>
        </a:p>
      </dgm:t>
    </dgm:pt>
    <dgm:pt modelId="{0BAF366B-D10B-4B9A-AACA-63B2FD3C1501}" type="parTrans" cxnId="{4C70D4F6-DEBA-403D-9328-ED11C9AB0BEF}">
      <dgm:prSet/>
      <dgm:spPr/>
      <dgm:t>
        <a:bodyPr/>
        <a:lstStyle/>
        <a:p>
          <a:endParaRPr lang="en-US"/>
        </a:p>
      </dgm:t>
    </dgm:pt>
    <dgm:pt modelId="{A9DDBE81-157B-473A-A921-232718902F38}" type="sibTrans" cxnId="{4C70D4F6-DEBA-403D-9328-ED11C9AB0BEF}">
      <dgm:prSet/>
      <dgm:spPr/>
      <dgm:t>
        <a:bodyPr/>
        <a:lstStyle/>
        <a:p>
          <a:endParaRPr lang="en-US"/>
        </a:p>
      </dgm:t>
    </dgm:pt>
    <dgm:pt modelId="{01C5A410-A76B-4640-BB09-8EE2BEF6350B}" type="pres">
      <dgm:prSet presAssocID="{3A154A00-AE53-0C46-888C-6837F369775D}" presName="cycle" presStyleCnt="0">
        <dgm:presLayoutVars>
          <dgm:chMax val="1"/>
          <dgm:dir/>
          <dgm:animLvl val="ctr"/>
          <dgm:resizeHandles val="exact"/>
        </dgm:presLayoutVars>
      </dgm:prSet>
      <dgm:spPr/>
      <dgm:t>
        <a:bodyPr/>
        <a:lstStyle/>
        <a:p>
          <a:endParaRPr lang="en-IN"/>
        </a:p>
      </dgm:t>
    </dgm:pt>
    <dgm:pt modelId="{32A15C36-504C-A544-A28F-2F7EF59D1193}" type="pres">
      <dgm:prSet presAssocID="{5C593557-96B1-464D-8417-88A634E16427}" presName="centerShape" presStyleLbl="node0" presStyleIdx="0" presStyleCnt="1" custLinFactNeighborX="29628" custLinFactNeighborY="-14094"/>
      <dgm:spPr/>
      <dgm:t>
        <a:bodyPr/>
        <a:lstStyle/>
        <a:p>
          <a:endParaRPr lang="en-IN"/>
        </a:p>
      </dgm:t>
    </dgm:pt>
    <dgm:pt modelId="{A695F6B6-F574-DE4B-816B-CC5432B636E1}" type="pres">
      <dgm:prSet presAssocID="{F1A0DE0D-23CC-4246-B245-F14F3600FF67}" presName="parTrans" presStyleLbl="bgSibTrans2D1" presStyleIdx="0" presStyleCnt="2"/>
      <dgm:spPr/>
      <dgm:t>
        <a:bodyPr/>
        <a:lstStyle/>
        <a:p>
          <a:endParaRPr lang="en-IN"/>
        </a:p>
      </dgm:t>
    </dgm:pt>
    <dgm:pt modelId="{93D119BC-7662-2948-939A-B825EBEA12B0}" type="pres">
      <dgm:prSet presAssocID="{C0C158DA-711B-7949-A07C-E00618E9CBCD}" presName="node" presStyleLbl="node1" presStyleIdx="0" presStyleCnt="2" custRadScaleRad="90404" custRadScaleInc="9079">
        <dgm:presLayoutVars>
          <dgm:bulletEnabled val="1"/>
        </dgm:presLayoutVars>
      </dgm:prSet>
      <dgm:spPr/>
      <dgm:t>
        <a:bodyPr/>
        <a:lstStyle/>
        <a:p>
          <a:endParaRPr lang="en-IN"/>
        </a:p>
      </dgm:t>
    </dgm:pt>
    <dgm:pt modelId="{75D73A6B-4443-42EB-A2A8-DE551C645531}" type="pres">
      <dgm:prSet presAssocID="{0BAF366B-D10B-4B9A-AACA-63B2FD3C1501}" presName="parTrans" presStyleLbl="bgSibTrans2D1" presStyleIdx="1" presStyleCnt="2"/>
      <dgm:spPr/>
      <dgm:t>
        <a:bodyPr/>
        <a:lstStyle/>
        <a:p>
          <a:endParaRPr lang="en-US"/>
        </a:p>
      </dgm:t>
    </dgm:pt>
    <dgm:pt modelId="{86577EF1-8B44-418D-AFFF-62BA892388F4}" type="pres">
      <dgm:prSet presAssocID="{E4C98E63-D1A7-4580-A0C0-58AB1EA6FBF9}" presName="node" presStyleLbl="node1" presStyleIdx="1" presStyleCnt="2" custRadScaleRad="64987" custRadScaleInc="-179376">
        <dgm:presLayoutVars>
          <dgm:bulletEnabled val="1"/>
        </dgm:presLayoutVars>
      </dgm:prSet>
      <dgm:spPr/>
      <dgm:t>
        <a:bodyPr/>
        <a:lstStyle/>
        <a:p>
          <a:endParaRPr lang="en-US"/>
        </a:p>
      </dgm:t>
    </dgm:pt>
  </dgm:ptLst>
  <dgm:cxnLst>
    <dgm:cxn modelId="{4C70D4F6-DEBA-403D-9328-ED11C9AB0BEF}" srcId="{5C593557-96B1-464D-8417-88A634E16427}" destId="{E4C98E63-D1A7-4580-A0C0-58AB1EA6FBF9}" srcOrd="1" destOrd="0" parTransId="{0BAF366B-D10B-4B9A-AACA-63B2FD3C1501}" sibTransId="{A9DDBE81-157B-473A-A921-232718902F38}"/>
    <dgm:cxn modelId="{25E8520E-92B4-4CA2-8621-497F7640E69F}" type="presOf" srcId="{E4C98E63-D1A7-4580-A0C0-58AB1EA6FBF9}" destId="{86577EF1-8B44-418D-AFFF-62BA892388F4}" srcOrd="0" destOrd="0" presId="urn:microsoft.com/office/officeart/2005/8/layout/radial4"/>
    <dgm:cxn modelId="{F4F61119-4F17-402A-A6E5-035AF79E6872}" type="presOf" srcId="{F1A0DE0D-23CC-4246-B245-F14F3600FF67}" destId="{A695F6B6-F574-DE4B-816B-CC5432B636E1}" srcOrd="0" destOrd="0" presId="urn:microsoft.com/office/officeart/2005/8/layout/radial4"/>
    <dgm:cxn modelId="{4A925139-4304-7B42-93BC-A95667E9C103}" srcId="{3A154A00-AE53-0C46-888C-6837F369775D}" destId="{5703A7BD-8202-2949-81AE-126500C0C4D9}" srcOrd="1" destOrd="0" parTransId="{1D1B0AAF-876F-C746-8516-755E74CF430E}" sibTransId="{C6BA18D2-4DE2-F14C-B335-F3AF4E2D3A9E}"/>
    <dgm:cxn modelId="{884DF507-8167-4109-ABBD-369C92FD36CD}" type="presOf" srcId="{0BAF366B-D10B-4B9A-AACA-63B2FD3C1501}" destId="{75D73A6B-4443-42EB-A2A8-DE551C645531}" srcOrd="0" destOrd="0" presId="urn:microsoft.com/office/officeart/2005/8/layout/radial4"/>
    <dgm:cxn modelId="{01AD7A68-609A-854E-B569-59C9B0F610B3}" srcId="{5703A7BD-8202-2949-81AE-126500C0C4D9}" destId="{E88AF7EE-63CF-D440-8BEB-74F297932DB0}" srcOrd="0" destOrd="0" parTransId="{94EE7A31-BDCF-274D-AA6F-9B5F709C1F7A}" sibTransId="{82349B38-2688-1941-BEE2-A34713747F96}"/>
    <dgm:cxn modelId="{BF543BDC-FAB0-A947-9790-EC8F0D0EBA6F}" srcId="{3A154A00-AE53-0C46-888C-6837F369775D}" destId="{5C593557-96B1-464D-8417-88A634E16427}" srcOrd="0" destOrd="0" parTransId="{43C95E3F-9483-654C-A710-C3C13533A6EB}" sibTransId="{D5D5645C-59DE-144E-92FA-C51DF536F22E}"/>
    <dgm:cxn modelId="{484D3DF7-4082-4105-A530-B6FE4C98904E}" type="presOf" srcId="{5C593557-96B1-464D-8417-88A634E16427}" destId="{32A15C36-504C-A544-A28F-2F7EF59D1193}" srcOrd="0" destOrd="0" presId="urn:microsoft.com/office/officeart/2005/8/layout/radial4"/>
    <dgm:cxn modelId="{B901EB30-8F17-6146-986E-7DA8CB94D21B}" srcId="{5C593557-96B1-464D-8417-88A634E16427}" destId="{C0C158DA-711B-7949-A07C-E00618E9CBCD}" srcOrd="0" destOrd="0" parTransId="{F1A0DE0D-23CC-4246-B245-F14F3600FF67}" sibTransId="{511C9975-01D0-E042-BB2B-60270DF8DFEF}"/>
    <dgm:cxn modelId="{E582280D-13FD-4A7C-A2E1-2F6D63CB76D6}" type="presOf" srcId="{C0C158DA-711B-7949-A07C-E00618E9CBCD}" destId="{93D119BC-7662-2948-939A-B825EBEA12B0}" srcOrd="0" destOrd="0" presId="urn:microsoft.com/office/officeart/2005/8/layout/radial4"/>
    <dgm:cxn modelId="{BF54732B-93EB-4D30-AABB-A1B5FE308ABA}" type="presOf" srcId="{3A154A00-AE53-0C46-888C-6837F369775D}" destId="{01C5A410-A76B-4640-BB09-8EE2BEF6350B}" srcOrd="0" destOrd="0" presId="urn:microsoft.com/office/officeart/2005/8/layout/radial4"/>
    <dgm:cxn modelId="{952E1A7E-C614-495D-8D18-CEF54E5D39DD}" type="presParOf" srcId="{01C5A410-A76B-4640-BB09-8EE2BEF6350B}" destId="{32A15C36-504C-A544-A28F-2F7EF59D1193}" srcOrd="0" destOrd="0" presId="urn:microsoft.com/office/officeart/2005/8/layout/radial4"/>
    <dgm:cxn modelId="{5AC1746F-9A3D-473E-BA9E-746598699A65}" type="presParOf" srcId="{01C5A410-A76B-4640-BB09-8EE2BEF6350B}" destId="{A695F6B6-F574-DE4B-816B-CC5432B636E1}" srcOrd="1" destOrd="0" presId="urn:microsoft.com/office/officeart/2005/8/layout/radial4"/>
    <dgm:cxn modelId="{84CBAD07-062B-4B3D-B9EA-0C4868693155}" type="presParOf" srcId="{01C5A410-A76B-4640-BB09-8EE2BEF6350B}" destId="{93D119BC-7662-2948-939A-B825EBEA12B0}" srcOrd="2" destOrd="0" presId="urn:microsoft.com/office/officeart/2005/8/layout/radial4"/>
    <dgm:cxn modelId="{3471911C-1C6F-43BD-8E6E-3E6655F1B687}" type="presParOf" srcId="{01C5A410-A76B-4640-BB09-8EE2BEF6350B}" destId="{75D73A6B-4443-42EB-A2A8-DE551C645531}" srcOrd="3" destOrd="0" presId="urn:microsoft.com/office/officeart/2005/8/layout/radial4"/>
    <dgm:cxn modelId="{8C0F6F68-10A0-4C73-A21F-AF0BFF1DDDE9}" type="presParOf" srcId="{01C5A410-A76B-4640-BB09-8EE2BEF6350B}" destId="{86577EF1-8B44-418D-AFFF-62BA892388F4}" srcOrd="4" destOrd="0" presId="urn:microsoft.com/office/officeart/2005/8/layout/radial4"/>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BC2CD5-8259-CB4C-8EFA-5BD0E0D36013}" type="doc">
      <dgm:prSet loTypeId="urn:microsoft.com/office/officeart/2009/3/layout/IncreasingArrowsProcess" loCatId="" qsTypeId="urn:microsoft.com/office/officeart/2005/8/quickstyle/simple4" qsCatId="simple" csTypeId="urn:microsoft.com/office/officeart/2005/8/colors/accent5_2" csCatId="accent5" phldr="1"/>
      <dgm:spPr/>
      <dgm:t>
        <a:bodyPr/>
        <a:lstStyle/>
        <a:p>
          <a:endParaRPr lang="en-US"/>
        </a:p>
      </dgm:t>
    </dgm:pt>
    <dgm:pt modelId="{4AF221A0-BF91-724F-B8E5-758F57798733}">
      <dgm:prSet phldrT="[Text]" custT="1"/>
      <dgm:spPr/>
      <dgm:t>
        <a:bodyPr/>
        <a:lstStyle/>
        <a:p>
          <a:r>
            <a:rPr lang="en-US" sz="900" b="1" dirty="0" smtClean="0"/>
            <a:t>Reusable utility</a:t>
          </a:r>
          <a:endParaRPr lang="en-US" sz="900" b="1" dirty="0"/>
        </a:p>
      </dgm:t>
    </dgm:pt>
    <dgm:pt modelId="{4F950656-A0D2-0642-B81B-B3D1E9407D57}" type="parTrans" cxnId="{7C2D4E84-217C-3D44-9174-4DB7F4ECD748}">
      <dgm:prSet/>
      <dgm:spPr/>
      <dgm:t>
        <a:bodyPr/>
        <a:lstStyle/>
        <a:p>
          <a:endParaRPr lang="en-US"/>
        </a:p>
      </dgm:t>
    </dgm:pt>
    <dgm:pt modelId="{2DAB1278-BED8-814A-AE24-8062E32BEA15}" type="sibTrans" cxnId="{7C2D4E84-217C-3D44-9174-4DB7F4ECD748}">
      <dgm:prSet/>
      <dgm:spPr/>
      <dgm:t>
        <a:bodyPr/>
        <a:lstStyle/>
        <a:p>
          <a:endParaRPr lang="en-US"/>
        </a:p>
      </dgm:t>
    </dgm:pt>
    <dgm:pt modelId="{4696F1A5-7CF7-7445-A47F-AC7F243B13B5}">
      <dgm:prSet phldrT="[Text]" custT="1"/>
      <dgm:spPr/>
      <dgm:t>
        <a:bodyPr/>
        <a:lstStyle/>
        <a:p>
          <a:r>
            <a:rPr lang="en-US" sz="900" dirty="0" smtClean="0"/>
            <a:t>Browser specific</a:t>
          </a:r>
        </a:p>
        <a:p>
          <a:r>
            <a:rPr lang="en-US" sz="900" dirty="0" smtClean="0"/>
            <a:t>Result specific</a:t>
          </a:r>
        </a:p>
        <a:p>
          <a:r>
            <a:rPr lang="en-US" sz="900" dirty="0" smtClean="0"/>
            <a:t>Action specific</a:t>
          </a:r>
          <a:endParaRPr lang="en-US" sz="900" dirty="0"/>
        </a:p>
      </dgm:t>
    </dgm:pt>
    <dgm:pt modelId="{7ECFE668-35D9-944E-B4D5-6597E3F2BAE3}" type="parTrans" cxnId="{E4660A5E-5F86-E847-8314-A34AEF318E5F}">
      <dgm:prSet/>
      <dgm:spPr/>
      <dgm:t>
        <a:bodyPr/>
        <a:lstStyle/>
        <a:p>
          <a:endParaRPr lang="en-US"/>
        </a:p>
      </dgm:t>
    </dgm:pt>
    <dgm:pt modelId="{D549E38B-398E-AA45-A56B-7C997F054B38}" type="sibTrans" cxnId="{E4660A5E-5F86-E847-8314-A34AEF318E5F}">
      <dgm:prSet/>
      <dgm:spPr/>
      <dgm:t>
        <a:bodyPr/>
        <a:lstStyle/>
        <a:p>
          <a:endParaRPr lang="en-US"/>
        </a:p>
      </dgm:t>
    </dgm:pt>
    <dgm:pt modelId="{74AE680C-A02A-0E4C-8D6C-416D26331E2A}">
      <dgm:prSet phldrT="[Text]" custT="1"/>
      <dgm:spPr/>
      <dgm:t>
        <a:bodyPr/>
        <a:lstStyle/>
        <a:p>
          <a:r>
            <a:rPr lang="en-US" sz="900" b="1" dirty="0" smtClean="0"/>
            <a:t>Object Repository</a:t>
          </a:r>
          <a:endParaRPr lang="en-US" sz="900" b="1" dirty="0"/>
        </a:p>
      </dgm:t>
    </dgm:pt>
    <dgm:pt modelId="{A7F4382E-1DE4-E044-A6C9-A663D3237460}" type="parTrans" cxnId="{261214D0-F723-AC4A-BEC1-EB263C7B3F46}">
      <dgm:prSet/>
      <dgm:spPr/>
      <dgm:t>
        <a:bodyPr/>
        <a:lstStyle/>
        <a:p>
          <a:endParaRPr lang="en-US"/>
        </a:p>
      </dgm:t>
    </dgm:pt>
    <dgm:pt modelId="{47B536B6-009C-F341-8C12-73FBFA1CFFDF}" type="sibTrans" cxnId="{261214D0-F723-AC4A-BEC1-EB263C7B3F46}">
      <dgm:prSet/>
      <dgm:spPr/>
      <dgm:t>
        <a:bodyPr/>
        <a:lstStyle/>
        <a:p>
          <a:endParaRPr lang="en-US"/>
        </a:p>
      </dgm:t>
    </dgm:pt>
    <dgm:pt modelId="{09280413-EDFE-DE47-8DEA-85485D245588}">
      <dgm:prSet phldrT="[Text]" custT="1"/>
      <dgm:spPr/>
      <dgm:t>
        <a:bodyPr/>
        <a:lstStyle/>
        <a:p>
          <a:endParaRPr lang="en-US" sz="900" dirty="0"/>
        </a:p>
      </dgm:t>
    </dgm:pt>
    <dgm:pt modelId="{C4C5772D-BFDF-1644-938E-4EFDAFFD2899}" type="parTrans" cxnId="{5520E6AE-368C-BD43-833D-5222F5CDA2C0}">
      <dgm:prSet/>
      <dgm:spPr/>
      <dgm:t>
        <a:bodyPr/>
        <a:lstStyle/>
        <a:p>
          <a:endParaRPr lang="en-US"/>
        </a:p>
      </dgm:t>
    </dgm:pt>
    <dgm:pt modelId="{DE35E517-0DCA-D441-9BB4-BD0F259CE1B7}" type="sibTrans" cxnId="{5520E6AE-368C-BD43-833D-5222F5CDA2C0}">
      <dgm:prSet/>
      <dgm:spPr/>
      <dgm:t>
        <a:bodyPr/>
        <a:lstStyle/>
        <a:p>
          <a:endParaRPr lang="en-US"/>
        </a:p>
      </dgm:t>
    </dgm:pt>
    <dgm:pt modelId="{A1A1A4A1-C611-2E4C-BBC5-1E479057FB7C}">
      <dgm:prSet phldrT="[Text]" custT="1"/>
      <dgm:spPr/>
      <dgm:t>
        <a:bodyPr/>
        <a:lstStyle/>
        <a:p>
          <a:r>
            <a:rPr lang="en-US" sz="900" dirty="0" smtClean="0"/>
            <a:t>Handle browser controls</a:t>
          </a:r>
          <a:endParaRPr lang="en-US" sz="900" dirty="0"/>
        </a:p>
      </dgm:t>
    </dgm:pt>
    <dgm:pt modelId="{854E5813-AEC6-A34C-B6EE-61A68D5721AD}" type="parTrans" cxnId="{F06BB176-378D-6049-B4A4-977D55C94921}">
      <dgm:prSet/>
      <dgm:spPr/>
      <dgm:t>
        <a:bodyPr/>
        <a:lstStyle/>
        <a:p>
          <a:endParaRPr lang="en-US"/>
        </a:p>
      </dgm:t>
    </dgm:pt>
    <dgm:pt modelId="{4CACFF36-8515-6847-850B-E3B710401340}" type="sibTrans" cxnId="{F06BB176-378D-6049-B4A4-977D55C94921}">
      <dgm:prSet/>
      <dgm:spPr/>
      <dgm:t>
        <a:bodyPr/>
        <a:lstStyle/>
        <a:p>
          <a:endParaRPr lang="en-US"/>
        </a:p>
      </dgm:t>
    </dgm:pt>
    <dgm:pt modelId="{07F413E1-A99D-1D48-81BB-FA91D639509B}" type="pres">
      <dgm:prSet presAssocID="{7CBC2CD5-8259-CB4C-8EFA-5BD0E0D36013}" presName="Name0" presStyleCnt="0">
        <dgm:presLayoutVars>
          <dgm:chMax val="5"/>
          <dgm:chPref val="5"/>
          <dgm:dir/>
          <dgm:animLvl val="lvl"/>
        </dgm:presLayoutVars>
      </dgm:prSet>
      <dgm:spPr/>
      <dgm:t>
        <a:bodyPr/>
        <a:lstStyle/>
        <a:p>
          <a:endParaRPr lang="en-IN"/>
        </a:p>
      </dgm:t>
    </dgm:pt>
    <dgm:pt modelId="{6443A342-0745-6D4A-A1C4-DBD7265BE192}" type="pres">
      <dgm:prSet presAssocID="{4AF221A0-BF91-724F-B8E5-758F57798733}" presName="parentText1" presStyleLbl="node1" presStyleIdx="0" presStyleCnt="2">
        <dgm:presLayoutVars>
          <dgm:chMax/>
          <dgm:chPref val="3"/>
          <dgm:bulletEnabled val="1"/>
        </dgm:presLayoutVars>
      </dgm:prSet>
      <dgm:spPr/>
      <dgm:t>
        <a:bodyPr/>
        <a:lstStyle/>
        <a:p>
          <a:endParaRPr lang="en-US"/>
        </a:p>
      </dgm:t>
    </dgm:pt>
    <dgm:pt modelId="{3203E6E3-437C-4D47-A5A4-83468E3BA8A1}" type="pres">
      <dgm:prSet presAssocID="{4AF221A0-BF91-724F-B8E5-758F57798733}" presName="childText1" presStyleLbl="solidAlignAcc1" presStyleIdx="0" presStyleCnt="2">
        <dgm:presLayoutVars>
          <dgm:chMax val="0"/>
          <dgm:chPref val="0"/>
          <dgm:bulletEnabled val="1"/>
        </dgm:presLayoutVars>
      </dgm:prSet>
      <dgm:spPr/>
      <dgm:t>
        <a:bodyPr/>
        <a:lstStyle/>
        <a:p>
          <a:endParaRPr lang="en-US"/>
        </a:p>
      </dgm:t>
    </dgm:pt>
    <dgm:pt modelId="{58B8560C-4A07-4AEF-9244-4C90CCC7544B}" type="pres">
      <dgm:prSet presAssocID="{74AE680C-A02A-0E4C-8D6C-416D26331E2A}" presName="parentText2" presStyleLbl="node1" presStyleIdx="1" presStyleCnt="2" custScaleX="98524" custScaleY="120979" custLinFactNeighborY="21664">
        <dgm:presLayoutVars>
          <dgm:chMax/>
          <dgm:chPref val="3"/>
          <dgm:bulletEnabled val="1"/>
        </dgm:presLayoutVars>
      </dgm:prSet>
      <dgm:spPr/>
      <dgm:t>
        <a:bodyPr/>
        <a:lstStyle/>
        <a:p>
          <a:endParaRPr lang="en-IN"/>
        </a:p>
      </dgm:t>
    </dgm:pt>
    <dgm:pt modelId="{F64606C2-6146-4595-9185-A334613063BD}" type="pres">
      <dgm:prSet presAssocID="{74AE680C-A02A-0E4C-8D6C-416D26331E2A}" presName="childText2" presStyleLbl="solidAlignAcc1" presStyleIdx="1" presStyleCnt="2" custScaleY="73013" custLinFactNeighborY="723">
        <dgm:presLayoutVars>
          <dgm:chMax val="0"/>
          <dgm:chPref val="0"/>
          <dgm:bulletEnabled val="1"/>
        </dgm:presLayoutVars>
      </dgm:prSet>
      <dgm:spPr/>
      <dgm:t>
        <a:bodyPr/>
        <a:lstStyle/>
        <a:p>
          <a:endParaRPr lang="en-IN"/>
        </a:p>
      </dgm:t>
    </dgm:pt>
  </dgm:ptLst>
  <dgm:cxnLst>
    <dgm:cxn modelId="{AAE2ADCA-C299-4F64-A3A6-FF8CE9A42C3D}" type="presOf" srcId="{A1A1A4A1-C611-2E4C-BBC5-1E479057FB7C}" destId="{F64606C2-6146-4595-9185-A334613063BD}" srcOrd="0" destOrd="0" presId="urn:microsoft.com/office/officeart/2009/3/layout/IncreasingArrowsProcess"/>
    <dgm:cxn modelId="{8720F195-393E-49F1-8C4F-5AA81CADFA63}" type="presOf" srcId="{4696F1A5-7CF7-7445-A47F-AC7F243B13B5}" destId="{3203E6E3-437C-4D47-A5A4-83468E3BA8A1}" srcOrd="0" destOrd="0" presId="urn:microsoft.com/office/officeart/2009/3/layout/IncreasingArrowsProcess"/>
    <dgm:cxn modelId="{F06BB176-378D-6049-B4A4-977D55C94921}" srcId="{74AE680C-A02A-0E4C-8D6C-416D26331E2A}" destId="{A1A1A4A1-C611-2E4C-BBC5-1E479057FB7C}" srcOrd="0" destOrd="0" parTransId="{854E5813-AEC6-A34C-B6EE-61A68D5721AD}" sibTransId="{4CACFF36-8515-6847-850B-E3B710401340}"/>
    <dgm:cxn modelId="{7C2D4E84-217C-3D44-9174-4DB7F4ECD748}" srcId="{7CBC2CD5-8259-CB4C-8EFA-5BD0E0D36013}" destId="{4AF221A0-BF91-724F-B8E5-758F57798733}" srcOrd="0" destOrd="0" parTransId="{4F950656-A0D2-0642-B81B-B3D1E9407D57}" sibTransId="{2DAB1278-BED8-814A-AE24-8062E32BEA15}"/>
    <dgm:cxn modelId="{D0F57229-FAF1-415E-847D-FD68BFE8B9B1}" type="presOf" srcId="{74AE680C-A02A-0E4C-8D6C-416D26331E2A}" destId="{58B8560C-4A07-4AEF-9244-4C90CCC7544B}" srcOrd="0" destOrd="0" presId="urn:microsoft.com/office/officeart/2009/3/layout/IncreasingArrowsProcess"/>
    <dgm:cxn modelId="{261214D0-F723-AC4A-BEC1-EB263C7B3F46}" srcId="{7CBC2CD5-8259-CB4C-8EFA-5BD0E0D36013}" destId="{74AE680C-A02A-0E4C-8D6C-416D26331E2A}" srcOrd="1" destOrd="0" parTransId="{A7F4382E-1DE4-E044-A6C9-A663D3237460}" sibTransId="{47B536B6-009C-F341-8C12-73FBFA1CFFDF}"/>
    <dgm:cxn modelId="{C4C28436-E800-44BE-A3B1-7144CDF04382}" type="presOf" srcId="{4AF221A0-BF91-724F-B8E5-758F57798733}" destId="{6443A342-0745-6D4A-A1C4-DBD7265BE192}" srcOrd="0" destOrd="0" presId="urn:microsoft.com/office/officeart/2009/3/layout/IncreasingArrowsProcess"/>
    <dgm:cxn modelId="{5520E6AE-368C-BD43-833D-5222F5CDA2C0}" srcId="{4AF221A0-BF91-724F-B8E5-758F57798733}" destId="{09280413-EDFE-DE47-8DEA-85485D245588}" srcOrd="1" destOrd="0" parTransId="{C4C5772D-BFDF-1644-938E-4EFDAFFD2899}" sibTransId="{DE35E517-0DCA-D441-9BB4-BD0F259CE1B7}"/>
    <dgm:cxn modelId="{E4660A5E-5F86-E847-8314-A34AEF318E5F}" srcId="{4AF221A0-BF91-724F-B8E5-758F57798733}" destId="{4696F1A5-7CF7-7445-A47F-AC7F243B13B5}" srcOrd="0" destOrd="0" parTransId="{7ECFE668-35D9-944E-B4D5-6597E3F2BAE3}" sibTransId="{D549E38B-398E-AA45-A56B-7C997F054B38}"/>
    <dgm:cxn modelId="{33610F2C-4ABE-4826-B48B-ACAD9ADBB3AD}" type="presOf" srcId="{09280413-EDFE-DE47-8DEA-85485D245588}" destId="{3203E6E3-437C-4D47-A5A4-83468E3BA8A1}" srcOrd="0" destOrd="1" presId="urn:microsoft.com/office/officeart/2009/3/layout/IncreasingArrowsProcess"/>
    <dgm:cxn modelId="{8F04AD4D-FA69-4247-9820-1B011D9759F6}" type="presOf" srcId="{7CBC2CD5-8259-CB4C-8EFA-5BD0E0D36013}" destId="{07F413E1-A99D-1D48-81BB-FA91D639509B}" srcOrd="0" destOrd="0" presId="urn:microsoft.com/office/officeart/2009/3/layout/IncreasingArrowsProcess"/>
    <dgm:cxn modelId="{6DEDE99D-F3B4-4980-B5E1-B2EA79E8DB8E}" type="presParOf" srcId="{07F413E1-A99D-1D48-81BB-FA91D639509B}" destId="{6443A342-0745-6D4A-A1C4-DBD7265BE192}" srcOrd="0" destOrd="0" presId="urn:microsoft.com/office/officeart/2009/3/layout/IncreasingArrowsProcess"/>
    <dgm:cxn modelId="{F249F106-30F5-409B-ACB5-3BD1E445F512}" type="presParOf" srcId="{07F413E1-A99D-1D48-81BB-FA91D639509B}" destId="{3203E6E3-437C-4D47-A5A4-83468E3BA8A1}" srcOrd="1" destOrd="0" presId="urn:microsoft.com/office/officeart/2009/3/layout/IncreasingArrowsProcess"/>
    <dgm:cxn modelId="{351A5AB4-FAF2-42B5-92D5-5F5A6B698BDE}" type="presParOf" srcId="{07F413E1-A99D-1D48-81BB-FA91D639509B}" destId="{58B8560C-4A07-4AEF-9244-4C90CCC7544B}" srcOrd="2" destOrd="0" presId="urn:microsoft.com/office/officeart/2009/3/layout/IncreasingArrowsProcess"/>
    <dgm:cxn modelId="{0A970025-62DC-4EB9-9410-CA8686AC9527}" type="presParOf" srcId="{07F413E1-A99D-1D48-81BB-FA91D639509B}" destId="{F64606C2-6146-4595-9185-A334613063BD}" srcOrd="3" destOrd="0" presId="urn:microsoft.com/office/officeart/2009/3/layout/IncreasingArrowsProcess"/>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A40B64-7648-DA41-84FA-88929F07B777}"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9328BA28-CAC8-B14C-AA41-33771D5C95D5}">
      <dgm:prSet phldrT="[Text]" custT="1"/>
      <dgm:spPr>
        <a:solidFill>
          <a:schemeClr val="accent2">
            <a:lumMod val="20000"/>
            <a:lumOff val="80000"/>
          </a:schemeClr>
        </a:solidFill>
        <a:effectLst>
          <a:softEdge rad="12700"/>
        </a:effectLst>
      </dgm:spPr>
      <dgm:t>
        <a:bodyPr/>
        <a:lstStyle/>
        <a:p>
          <a:endParaRPr lang="en-US" sz="1000" dirty="0"/>
        </a:p>
      </dgm:t>
    </dgm:pt>
    <dgm:pt modelId="{ECA0358B-CFB6-2947-A5DD-346112E83414}" type="parTrans" cxnId="{94EEF5EA-666C-5F44-B581-F25304B052FA}">
      <dgm:prSet/>
      <dgm:spPr/>
      <dgm:t>
        <a:bodyPr/>
        <a:lstStyle/>
        <a:p>
          <a:endParaRPr lang="en-US" sz="1000"/>
        </a:p>
      </dgm:t>
    </dgm:pt>
    <dgm:pt modelId="{70C3F55F-BE4F-AA4B-90D5-70D37A37EAF7}" type="sibTrans" cxnId="{94EEF5EA-666C-5F44-B581-F25304B052FA}">
      <dgm:prSet/>
      <dgm:spPr/>
      <dgm:t>
        <a:bodyPr/>
        <a:lstStyle/>
        <a:p>
          <a:endParaRPr lang="en-US" sz="1000"/>
        </a:p>
      </dgm:t>
    </dgm:pt>
    <dgm:pt modelId="{E363657B-2406-4140-A6A3-5CA7D91E1E47}">
      <dgm:prSet phldrT="[Text]" custT="1"/>
      <dgm:spPr>
        <a:solidFill>
          <a:schemeClr val="bg1">
            <a:lumMod val="85000"/>
          </a:schemeClr>
        </a:solidFill>
        <a:effectLst>
          <a:softEdge rad="12700"/>
        </a:effectLst>
      </dgm:spPr>
      <dgm:t>
        <a:bodyPr/>
        <a:lstStyle/>
        <a:p>
          <a:endParaRPr lang="en-US" sz="1000" dirty="0"/>
        </a:p>
      </dgm:t>
    </dgm:pt>
    <dgm:pt modelId="{FC597587-D1E9-FF43-8424-A55D32ED0A66}" type="parTrans" cxnId="{1196A6FB-FBFC-A145-8417-B817CBCA000B}">
      <dgm:prSet/>
      <dgm:spPr/>
      <dgm:t>
        <a:bodyPr/>
        <a:lstStyle/>
        <a:p>
          <a:endParaRPr lang="en-US" sz="1000"/>
        </a:p>
      </dgm:t>
    </dgm:pt>
    <dgm:pt modelId="{C3F787EB-A356-9A47-864A-944B95BEC32A}" type="sibTrans" cxnId="{1196A6FB-FBFC-A145-8417-B817CBCA000B}">
      <dgm:prSet/>
      <dgm:spPr/>
      <dgm:t>
        <a:bodyPr/>
        <a:lstStyle/>
        <a:p>
          <a:endParaRPr lang="en-US" sz="1000"/>
        </a:p>
      </dgm:t>
    </dgm:pt>
    <dgm:pt modelId="{AC1662A8-393F-EF48-A15F-913D80325EE1}">
      <dgm:prSet phldrT="[Text]" custT="1"/>
      <dgm:spPr>
        <a:solidFill>
          <a:schemeClr val="accent3">
            <a:lumMod val="60000"/>
            <a:lumOff val="40000"/>
            <a:alpha val="91000"/>
          </a:schemeClr>
        </a:solidFill>
        <a:effectLst>
          <a:softEdge rad="12700"/>
        </a:effectLst>
      </dgm:spPr>
      <dgm:t>
        <a:bodyPr/>
        <a:lstStyle/>
        <a:p>
          <a:endParaRPr lang="en-US" sz="1000" dirty="0"/>
        </a:p>
      </dgm:t>
    </dgm:pt>
    <dgm:pt modelId="{F1DEB90B-D54E-6A43-B392-969D131372A3}" type="parTrans" cxnId="{90C608AC-632A-AD44-9A6D-C576F1BF2723}">
      <dgm:prSet/>
      <dgm:spPr/>
      <dgm:t>
        <a:bodyPr/>
        <a:lstStyle/>
        <a:p>
          <a:endParaRPr lang="en-US" sz="1000"/>
        </a:p>
      </dgm:t>
    </dgm:pt>
    <dgm:pt modelId="{B7C04440-A2C7-1948-8571-7061D6BCA80A}" type="sibTrans" cxnId="{90C608AC-632A-AD44-9A6D-C576F1BF2723}">
      <dgm:prSet/>
      <dgm:spPr/>
      <dgm:t>
        <a:bodyPr/>
        <a:lstStyle/>
        <a:p>
          <a:endParaRPr lang="en-US" sz="1000"/>
        </a:p>
      </dgm:t>
    </dgm:pt>
    <dgm:pt modelId="{AB6F7796-6632-B043-883E-FD1C11A999F5}" type="pres">
      <dgm:prSet presAssocID="{ADA40B64-7648-DA41-84FA-88929F07B777}" presName="Name0" presStyleCnt="0">
        <dgm:presLayoutVars>
          <dgm:chMax val="7"/>
          <dgm:chPref val="7"/>
          <dgm:dir/>
        </dgm:presLayoutVars>
      </dgm:prSet>
      <dgm:spPr/>
      <dgm:t>
        <a:bodyPr/>
        <a:lstStyle/>
        <a:p>
          <a:endParaRPr lang="en-IN"/>
        </a:p>
      </dgm:t>
    </dgm:pt>
    <dgm:pt modelId="{E032251B-2AA0-A042-A597-1ECE646A181D}" type="pres">
      <dgm:prSet presAssocID="{ADA40B64-7648-DA41-84FA-88929F07B777}" presName="Name1" presStyleCnt="0"/>
      <dgm:spPr/>
      <dgm:t>
        <a:bodyPr/>
        <a:lstStyle/>
        <a:p>
          <a:endParaRPr lang="en-IN"/>
        </a:p>
      </dgm:t>
    </dgm:pt>
    <dgm:pt modelId="{33FCFBA2-5A64-6840-960A-06C5793892E3}" type="pres">
      <dgm:prSet presAssocID="{ADA40B64-7648-DA41-84FA-88929F07B777}" presName="cycle" presStyleCnt="0"/>
      <dgm:spPr/>
      <dgm:t>
        <a:bodyPr/>
        <a:lstStyle/>
        <a:p>
          <a:endParaRPr lang="en-IN"/>
        </a:p>
      </dgm:t>
    </dgm:pt>
    <dgm:pt modelId="{375F1662-BB28-E042-A2C2-2598D40C672B}" type="pres">
      <dgm:prSet presAssocID="{ADA40B64-7648-DA41-84FA-88929F07B777}" presName="srcNode" presStyleLbl="node1" presStyleIdx="0" presStyleCnt="3"/>
      <dgm:spPr/>
      <dgm:t>
        <a:bodyPr/>
        <a:lstStyle/>
        <a:p>
          <a:endParaRPr lang="en-IN"/>
        </a:p>
      </dgm:t>
    </dgm:pt>
    <dgm:pt modelId="{1064D114-9FA7-974D-924F-A2D20ABE6D76}" type="pres">
      <dgm:prSet presAssocID="{ADA40B64-7648-DA41-84FA-88929F07B777}" presName="conn" presStyleLbl="parChTrans1D2" presStyleIdx="0" presStyleCnt="1"/>
      <dgm:spPr/>
      <dgm:t>
        <a:bodyPr/>
        <a:lstStyle/>
        <a:p>
          <a:endParaRPr lang="en-IN"/>
        </a:p>
      </dgm:t>
    </dgm:pt>
    <dgm:pt modelId="{17B3C897-F1FD-D346-8693-6AC0A9E904F4}" type="pres">
      <dgm:prSet presAssocID="{ADA40B64-7648-DA41-84FA-88929F07B777}" presName="extraNode" presStyleLbl="node1" presStyleIdx="0" presStyleCnt="3"/>
      <dgm:spPr/>
      <dgm:t>
        <a:bodyPr/>
        <a:lstStyle/>
        <a:p>
          <a:endParaRPr lang="en-IN"/>
        </a:p>
      </dgm:t>
    </dgm:pt>
    <dgm:pt modelId="{D981D331-B762-9045-A9F3-0CEE267AAD90}" type="pres">
      <dgm:prSet presAssocID="{ADA40B64-7648-DA41-84FA-88929F07B777}" presName="dstNode" presStyleLbl="node1" presStyleIdx="0" presStyleCnt="3"/>
      <dgm:spPr/>
      <dgm:t>
        <a:bodyPr/>
        <a:lstStyle/>
        <a:p>
          <a:endParaRPr lang="en-IN"/>
        </a:p>
      </dgm:t>
    </dgm:pt>
    <dgm:pt modelId="{DDBA077C-B930-8045-A8A7-F0FA17BD2818}" type="pres">
      <dgm:prSet presAssocID="{9328BA28-CAC8-B14C-AA41-33771D5C95D5}" presName="text_1" presStyleLbl="node1" presStyleIdx="0" presStyleCnt="3" custScaleX="78838" custLinFactNeighborX="-9715" custLinFactNeighborY="-17720">
        <dgm:presLayoutVars>
          <dgm:bulletEnabled val="1"/>
        </dgm:presLayoutVars>
      </dgm:prSet>
      <dgm:spPr/>
      <dgm:t>
        <a:bodyPr/>
        <a:lstStyle/>
        <a:p>
          <a:endParaRPr lang="en-US"/>
        </a:p>
      </dgm:t>
    </dgm:pt>
    <dgm:pt modelId="{078847D5-5922-CC43-8BAD-7A44B2474319}" type="pres">
      <dgm:prSet presAssocID="{9328BA28-CAC8-B14C-AA41-33771D5C95D5}" presName="accent_1" presStyleCnt="0"/>
      <dgm:spPr/>
      <dgm:t>
        <a:bodyPr/>
        <a:lstStyle/>
        <a:p>
          <a:endParaRPr lang="en-IN"/>
        </a:p>
      </dgm:t>
    </dgm:pt>
    <dgm:pt modelId="{D3CD3E19-C640-5140-B4FD-F368009D4778}" type="pres">
      <dgm:prSet presAssocID="{9328BA28-CAC8-B14C-AA41-33771D5C95D5}" presName="accentRepeatNode" presStyleLbl="solidFgAcc1" presStyleIdx="0" presStyleCnt="3" custFlipVert="1" custScaleX="21979" custScaleY="11559" custLinFactNeighborX="-19623" custLinFactNeighborY="-30000"/>
      <dgm:spPr/>
      <dgm:t>
        <a:bodyPr/>
        <a:lstStyle/>
        <a:p>
          <a:endParaRPr lang="en-IN"/>
        </a:p>
      </dgm:t>
    </dgm:pt>
    <dgm:pt modelId="{1BEC1688-8B20-F344-97F1-9312A7191E56}" type="pres">
      <dgm:prSet presAssocID="{E363657B-2406-4140-A6A3-5CA7D91E1E47}" presName="text_2" presStyleLbl="node1" presStyleIdx="1" presStyleCnt="3" custScaleX="78791" custLinFactNeighborX="1896">
        <dgm:presLayoutVars>
          <dgm:bulletEnabled val="1"/>
        </dgm:presLayoutVars>
      </dgm:prSet>
      <dgm:spPr/>
      <dgm:t>
        <a:bodyPr/>
        <a:lstStyle/>
        <a:p>
          <a:endParaRPr lang="en-US"/>
        </a:p>
      </dgm:t>
    </dgm:pt>
    <dgm:pt modelId="{B9942797-7E3C-A54B-B1F7-CC2471CF8ECE}" type="pres">
      <dgm:prSet presAssocID="{E363657B-2406-4140-A6A3-5CA7D91E1E47}" presName="accent_2" presStyleCnt="0"/>
      <dgm:spPr/>
      <dgm:t>
        <a:bodyPr/>
        <a:lstStyle/>
        <a:p>
          <a:endParaRPr lang="en-IN"/>
        </a:p>
      </dgm:t>
    </dgm:pt>
    <dgm:pt modelId="{547732BA-64D1-3C47-8F3E-1E521B345133}" type="pres">
      <dgm:prSet presAssocID="{E363657B-2406-4140-A6A3-5CA7D91E1E47}" presName="accentRepeatNode" presStyleLbl="solidFgAcc1" presStyleIdx="1" presStyleCnt="3" custScaleX="90806" custScaleY="47648" custLinFactNeighborX="13212"/>
      <dgm:spPr/>
      <dgm:t>
        <a:bodyPr/>
        <a:lstStyle/>
        <a:p>
          <a:endParaRPr lang="en-IN"/>
        </a:p>
      </dgm:t>
    </dgm:pt>
    <dgm:pt modelId="{E46045B5-A879-8F41-BF89-91168A95D3ED}" type="pres">
      <dgm:prSet presAssocID="{AC1662A8-393F-EF48-A15F-913D80325EE1}" presName="text_3" presStyleLbl="node1" presStyleIdx="2" presStyleCnt="3" custScaleX="86722" custScaleY="115595" custLinFactNeighborX="-1529" custLinFactNeighborY="39870">
        <dgm:presLayoutVars>
          <dgm:bulletEnabled val="1"/>
        </dgm:presLayoutVars>
      </dgm:prSet>
      <dgm:spPr/>
      <dgm:t>
        <a:bodyPr/>
        <a:lstStyle/>
        <a:p>
          <a:endParaRPr lang="en-US"/>
        </a:p>
      </dgm:t>
    </dgm:pt>
    <dgm:pt modelId="{DCD01015-5F3B-174B-8088-E2819044802E}" type="pres">
      <dgm:prSet presAssocID="{AC1662A8-393F-EF48-A15F-913D80325EE1}" presName="accent_3" presStyleCnt="0"/>
      <dgm:spPr/>
      <dgm:t>
        <a:bodyPr/>
        <a:lstStyle/>
        <a:p>
          <a:endParaRPr lang="en-IN"/>
        </a:p>
      </dgm:t>
    </dgm:pt>
    <dgm:pt modelId="{DCEDC18A-9210-664F-B7D2-B3D30C1026F7}" type="pres">
      <dgm:prSet presAssocID="{AC1662A8-393F-EF48-A15F-913D80325EE1}" presName="accentRepeatNode" presStyleLbl="solidFgAcc1" presStyleIdx="2" presStyleCnt="3" custScaleY="81450" custLinFactNeighborX="-19623" custLinFactNeighborY="30000"/>
      <dgm:spPr/>
      <dgm:t>
        <a:bodyPr/>
        <a:lstStyle/>
        <a:p>
          <a:endParaRPr lang="en-IN"/>
        </a:p>
      </dgm:t>
    </dgm:pt>
  </dgm:ptLst>
  <dgm:cxnLst>
    <dgm:cxn modelId="{90C608AC-632A-AD44-9A6D-C576F1BF2723}" srcId="{ADA40B64-7648-DA41-84FA-88929F07B777}" destId="{AC1662A8-393F-EF48-A15F-913D80325EE1}" srcOrd="2" destOrd="0" parTransId="{F1DEB90B-D54E-6A43-B392-969D131372A3}" sibTransId="{B7C04440-A2C7-1948-8571-7061D6BCA80A}"/>
    <dgm:cxn modelId="{CC927CE9-E15E-4AFD-AE44-168637315EC7}" type="presOf" srcId="{E363657B-2406-4140-A6A3-5CA7D91E1E47}" destId="{1BEC1688-8B20-F344-97F1-9312A7191E56}" srcOrd="0" destOrd="0" presId="urn:microsoft.com/office/officeart/2008/layout/VerticalCurvedList"/>
    <dgm:cxn modelId="{5F0FAE1E-FA83-4E11-8DF5-345E8966A902}" type="presOf" srcId="{9328BA28-CAC8-B14C-AA41-33771D5C95D5}" destId="{DDBA077C-B930-8045-A8A7-F0FA17BD2818}" srcOrd="0" destOrd="0" presId="urn:microsoft.com/office/officeart/2008/layout/VerticalCurvedList"/>
    <dgm:cxn modelId="{B82710D3-CDD2-4D08-8DF8-95568E959DE1}" type="presOf" srcId="{ADA40B64-7648-DA41-84FA-88929F07B777}" destId="{AB6F7796-6632-B043-883E-FD1C11A999F5}" srcOrd="0" destOrd="0" presId="urn:microsoft.com/office/officeart/2008/layout/VerticalCurvedList"/>
    <dgm:cxn modelId="{CA527B38-D692-471C-BF59-BB6DB519629E}" type="presOf" srcId="{AC1662A8-393F-EF48-A15F-913D80325EE1}" destId="{E46045B5-A879-8F41-BF89-91168A95D3ED}" srcOrd="0" destOrd="0" presId="urn:microsoft.com/office/officeart/2008/layout/VerticalCurvedList"/>
    <dgm:cxn modelId="{94EEF5EA-666C-5F44-B581-F25304B052FA}" srcId="{ADA40B64-7648-DA41-84FA-88929F07B777}" destId="{9328BA28-CAC8-B14C-AA41-33771D5C95D5}" srcOrd="0" destOrd="0" parTransId="{ECA0358B-CFB6-2947-A5DD-346112E83414}" sibTransId="{70C3F55F-BE4F-AA4B-90D5-70D37A37EAF7}"/>
    <dgm:cxn modelId="{B2BE4031-1A2B-43C8-A288-C2506DCBFC50}" type="presOf" srcId="{70C3F55F-BE4F-AA4B-90D5-70D37A37EAF7}" destId="{1064D114-9FA7-974D-924F-A2D20ABE6D76}" srcOrd="0" destOrd="0" presId="urn:microsoft.com/office/officeart/2008/layout/VerticalCurvedList"/>
    <dgm:cxn modelId="{1196A6FB-FBFC-A145-8417-B817CBCA000B}" srcId="{ADA40B64-7648-DA41-84FA-88929F07B777}" destId="{E363657B-2406-4140-A6A3-5CA7D91E1E47}" srcOrd="1" destOrd="0" parTransId="{FC597587-D1E9-FF43-8424-A55D32ED0A66}" sibTransId="{C3F787EB-A356-9A47-864A-944B95BEC32A}"/>
    <dgm:cxn modelId="{3F92C1FA-F2D9-42AE-8B1F-DDC7C9F77095}" type="presParOf" srcId="{AB6F7796-6632-B043-883E-FD1C11A999F5}" destId="{E032251B-2AA0-A042-A597-1ECE646A181D}" srcOrd="0" destOrd="0" presId="urn:microsoft.com/office/officeart/2008/layout/VerticalCurvedList"/>
    <dgm:cxn modelId="{95727F8B-7395-4441-B9B1-840910DDAD9F}" type="presParOf" srcId="{E032251B-2AA0-A042-A597-1ECE646A181D}" destId="{33FCFBA2-5A64-6840-960A-06C5793892E3}" srcOrd="0" destOrd="0" presId="urn:microsoft.com/office/officeart/2008/layout/VerticalCurvedList"/>
    <dgm:cxn modelId="{7B8A8BED-259A-4F9F-9CFC-82E4B45E4091}" type="presParOf" srcId="{33FCFBA2-5A64-6840-960A-06C5793892E3}" destId="{375F1662-BB28-E042-A2C2-2598D40C672B}" srcOrd="0" destOrd="0" presId="urn:microsoft.com/office/officeart/2008/layout/VerticalCurvedList"/>
    <dgm:cxn modelId="{6AD03BF6-4D80-4214-B8B6-C180D845526F}" type="presParOf" srcId="{33FCFBA2-5A64-6840-960A-06C5793892E3}" destId="{1064D114-9FA7-974D-924F-A2D20ABE6D76}" srcOrd="1" destOrd="0" presId="urn:microsoft.com/office/officeart/2008/layout/VerticalCurvedList"/>
    <dgm:cxn modelId="{BFBB1710-2A72-46A9-B932-532EB656448F}" type="presParOf" srcId="{33FCFBA2-5A64-6840-960A-06C5793892E3}" destId="{17B3C897-F1FD-D346-8693-6AC0A9E904F4}" srcOrd="2" destOrd="0" presId="urn:microsoft.com/office/officeart/2008/layout/VerticalCurvedList"/>
    <dgm:cxn modelId="{3135D586-307F-4A52-BFC0-71ED4B423891}" type="presParOf" srcId="{33FCFBA2-5A64-6840-960A-06C5793892E3}" destId="{D981D331-B762-9045-A9F3-0CEE267AAD90}" srcOrd="3" destOrd="0" presId="urn:microsoft.com/office/officeart/2008/layout/VerticalCurvedList"/>
    <dgm:cxn modelId="{DCAD846D-BDC2-4A3E-9377-832BDB26E8BE}" type="presParOf" srcId="{E032251B-2AA0-A042-A597-1ECE646A181D}" destId="{DDBA077C-B930-8045-A8A7-F0FA17BD2818}" srcOrd="1" destOrd="0" presId="urn:microsoft.com/office/officeart/2008/layout/VerticalCurvedList"/>
    <dgm:cxn modelId="{C084F5E9-00A1-4B19-96C1-068714ECE831}" type="presParOf" srcId="{E032251B-2AA0-A042-A597-1ECE646A181D}" destId="{078847D5-5922-CC43-8BAD-7A44B2474319}" srcOrd="2" destOrd="0" presId="urn:microsoft.com/office/officeart/2008/layout/VerticalCurvedList"/>
    <dgm:cxn modelId="{3A2DFF8D-5872-4143-8C48-94846EBC8B26}" type="presParOf" srcId="{078847D5-5922-CC43-8BAD-7A44B2474319}" destId="{D3CD3E19-C640-5140-B4FD-F368009D4778}" srcOrd="0" destOrd="0" presId="urn:microsoft.com/office/officeart/2008/layout/VerticalCurvedList"/>
    <dgm:cxn modelId="{C1EEBEFE-C472-4C3E-AFCA-C49E928F39E1}" type="presParOf" srcId="{E032251B-2AA0-A042-A597-1ECE646A181D}" destId="{1BEC1688-8B20-F344-97F1-9312A7191E56}" srcOrd="3" destOrd="0" presId="urn:microsoft.com/office/officeart/2008/layout/VerticalCurvedList"/>
    <dgm:cxn modelId="{413D4FEE-6084-42DA-9199-636F66BB2B88}" type="presParOf" srcId="{E032251B-2AA0-A042-A597-1ECE646A181D}" destId="{B9942797-7E3C-A54B-B1F7-CC2471CF8ECE}" srcOrd="4" destOrd="0" presId="urn:microsoft.com/office/officeart/2008/layout/VerticalCurvedList"/>
    <dgm:cxn modelId="{F6723525-B06F-48F0-BD10-67DA7A2C5D77}" type="presParOf" srcId="{B9942797-7E3C-A54B-B1F7-CC2471CF8ECE}" destId="{547732BA-64D1-3C47-8F3E-1E521B345133}" srcOrd="0" destOrd="0" presId="urn:microsoft.com/office/officeart/2008/layout/VerticalCurvedList"/>
    <dgm:cxn modelId="{D9AA0EA6-DACA-4E19-ADE7-94BE55999400}" type="presParOf" srcId="{E032251B-2AA0-A042-A597-1ECE646A181D}" destId="{E46045B5-A879-8F41-BF89-91168A95D3ED}" srcOrd="5" destOrd="0" presId="urn:microsoft.com/office/officeart/2008/layout/VerticalCurvedList"/>
    <dgm:cxn modelId="{3BC53CE4-C345-4AFD-A497-7DA00A56FD2F}" type="presParOf" srcId="{E032251B-2AA0-A042-A597-1ECE646A181D}" destId="{DCD01015-5F3B-174B-8088-E2819044802E}" srcOrd="6" destOrd="0" presId="urn:microsoft.com/office/officeart/2008/layout/VerticalCurvedList"/>
    <dgm:cxn modelId="{3D21393E-6363-4E71-88DB-7D90D9A108BD}" type="presParOf" srcId="{DCD01015-5F3B-174B-8088-E2819044802E}" destId="{DCEDC18A-9210-664F-B7D2-B3D30C1026F7}" srcOrd="0" destOrd="0" presId="urn:microsoft.com/office/officeart/2008/layout/VerticalCurvedList"/>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0F94A3-FFA0-4D8B-BB29-AA11BB713E9A}" type="doc">
      <dgm:prSet loTypeId="urn:microsoft.com/office/officeart/2005/8/layout/vList2" loCatId="list" qsTypeId="urn:microsoft.com/office/officeart/2005/8/quickstyle/simple1" qsCatId="simple" csTypeId="urn:microsoft.com/office/officeart/2005/8/colors/accent5_1" csCatId="accent5"/>
      <dgm:spPr/>
      <dgm:t>
        <a:bodyPr/>
        <a:lstStyle/>
        <a:p>
          <a:endParaRPr lang="en-US"/>
        </a:p>
      </dgm:t>
    </dgm:pt>
    <dgm:pt modelId="{2FD308F0-5F29-445B-AE39-7F1A07420C51}">
      <dgm:prSet custT="1"/>
      <dgm:spPr/>
      <dgm:t>
        <a:bodyPr/>
        <a:lstStyle/>
        <a:p>
          <a:pPr rtl="0"/>
          <a:r>
            <a:rPr lang="en-US" sz="1200" dirty="0" smtClean="0">
              <a:solidFill>
                <a:schemeClr val="accent3">
                  <a:lumMod val="75000"/>
                </a:schemeClr>
              </a:solidFill>
            </a:rPr>
            <a:t>Execution Report</a:t>
          </a:r>
          <a:endParaRPr lang="en-US" sz="1200" dirty="0">
            <a:solidFill>
              <a:schemeClr val="accent3">
                <a:lumMod val="75000"/>
              </a:schemeClr>
            </a:solidFill>
          </a:endParaRPr>
        </a:p>
      </dgm:t>
    </dgm:pt>
    <dgm:pt modelId="{B51309A5-1799-4DE9-9738-C864A99ACFD2}" type="parTrans" cxnId="{B6458A8F-BD9C-4608-B2E1-D9593899889A}">
      <dgm:prSet/>
      <dgm:spPr/>
      <dgm:t>
        <a:bodyPr/>
        <a:lstStyle/>
        <a:p>
          <a:endParaRPr lang="en-US"/>
        </a:p>
      </dgm:t>
    </dgm:pt>
    <dgm:pt modelId="{BB04F1F7-18EA-411D-8074-3FE7E3F91DA6}" type="sibTrans" cxnId="{B6458A8F-BD9C-4608-B2E1-D9593899889A}">
      <dgm:prSet/>
      <dgm:spPr/>
      <dgm:t>
        <a:bodyPr/>
        <a:lstStyle/>
        <a:p>
          <a:endParaRPr lang="en-US"/>
        </a:p>
      </dgm:t>
    </dgm:pt>
    <dgm:pt modelId="{E5C258F4-A77E-41FE-9C5D-17F8FBD160CD}">
      <dgm:prSet custT="1"/>
      <dgm:spPr/>
      <dgm:t>
        <a:bodyPr/>
        <a:lstStyle/>
        <a:p>
          <a:pPr rtl="0"/>
          <a:r>
            <a:rPr lang="en-US" sz="1200" b="1" dirty="0" smtClean="0">
              <a:solidFill>
                <a:schemeClr val="accent6">
                  <a:lumMod val="75000"/>
                </a:schemeClr>
              </a:solidFill>
            </a:rPr>
            <a:t>EPF</a:t>
          </a:r>
          <a:endParaRPr lang="en-US" sz="1200" b="1" dirty="0">
            <a:solidFill>
              <a:schemeClr val="accent6">
                <a:lumMod val="75000"/>
              </a:schemeClr>
            </a:solidFill>
          </a:endParaRPr>
        </a:p>
      </dgm:t>
    </dgm:pt>
    <dgm:pt modelId="{C838BC50-B2FF-4650-AA6E-452B37DA8F25}" type="parTrans" cxnId="{C89C0C51-9934-40F2-B12B-FD84FC41BFB9}">
      <dgm:prSet/>
      <dgm:spPr/>
      <dgm:t>
        <a:bodyPr/>
        <a:lstStyle/>
        <a:p>
          <a:endParaRPr lang="en-US"/>
        </a:p>
      </dgm:t>
    </dgm:pt>
    <dgm:pt modelId="{F4D73F55-13D0-4F11-8981-4C4FF54932AB}" type="sibTrans" cxnId="{C89C0C51-9934-40F2-B12B-FD84FC41BFB9}">
      <dgm:prSet/>
      <dgm:spPr/>
      <dgm:t>
        <a:bodyPr/>
        <a:lstStyle/>
        <a:p>
          <a:endParaRPr lang="en-US"/>
        </a:p>
      </dgm:t>
    </dgm:pt>
    <dgm:pt modelId="{868AFA76-4149-49F2-A654-8879E848A32D}" type="pres">
      <dgm:prSet presAssocID="{2B0F94A3-FFA0-4D8B-BB29-AA11BB713E9A}" presName="linear" presStyleCnt="0">
        <dgm:presLayoutVars>
          <dgm:animLvl val="lvl"/>
          <dgm:resizeHandles val="exact"/>
        </dgm:presLayoutVars>
      </dgm:prSet>
      <dgm:spPr/>
      <dgm:t>
        <a:bodyPr/>
        <a:lstStyle/>
        <a:p>
          <a:endParaRPr lang="en-US"/>
        </a:p>
      </dgm:t>
    </dgm:pt>
    <dgm:pt modelId="{CB3C8E6A-51A1-4606-A882-46EEC465747B}" type="pres">
      <dgm:prSet presAssocID="{2FD308F0-5F29-445B-AE39-7F1A07420C51}" presName="parentText" presStyleLbl="node1" presStyleIdx="0" presStyleCnt="2">
        <dgm:presLayoutVars>
          <dgm:chMax val="0"/>
          <dgm:bulletEnabled val="1"/>
        </dgm:presLayoutVars>
      </dgm:prSet>
      <dgm:spPr/>
      <dgm:t>
        <a:bodyPr/>
        <a:lstStyle/>
        <a:p>
          <a:endParaRPr lang="en-US"/>
        </a:p>
      </dgm:t>
    </dgm:pt>
    <dgm:pt modelId="{9FBA8213-A312-43C6-BEAB-4F2085E8241E}" type="pres">
      <dgm:prSet presAssocID="{BB04F1F7-18EA-411D-8074-3FE7E3F91DA6}" presName="spacer" presStyleCnt="0"/>
      <dgm:spPr/>
    </dgm:pt>
    <dgm:pt modelId="{72795C2B-AABD-4DBF-8D57-3351ADA2E501}" type="pres">
      <dgm:prSet presAssocID="{E5C258F4-A77E-41FE-9C5D-17F8FBD160CD}" presName="parentText" presStyleLbl="node1" presStyleIdx="1" presStyleCnt="2">
        <dgm:presLayoutVars>
          <dgm:chMax val="0"/>
          <dgm:bulletEnabled val="1"/>
        </dgm:presLayoutVars>
      </dgm:prSet>
      <dgm:spPr/>
      <dgm:t>
        <a:bodyPr/>
        <a:lstStyle/>
        <a:p>
          <a:endParaRPr lang="en-US"/>
        </a:p>
      </dgm:t>
    </dgm:pt>
  </dgm:ptLst>
  <dgm:cxnLst>
    <dgm:cxn modelId="{B6458A8F-BD9C-4608-B2E1-D9593899889A}" srcId="{2B0F94A3-FFA0-4D8B-BB29-AA11BB713E9A}" destId="{2FD308F0-5F29-445B-AE39-7F1A07420C51}" srcOrd="0" destOrd="0" parTransId="{B51309A5-1799-4DE9-9738-C864A99ACFD2}" sibTransId="{BB04F1F7-18EA-411D-8074-3FE7E3F91DA6}"/>
    <dgm:cxn modelId="{3FE3ECC2-B0E4-4D81-B96A-E2BF9D4016FB}" type="presOf" srcId="{2FD308F0-5F29-445B-AE39-7F1A07420C51}" destId="{CB3C8E6A-51A1-4606-A882-46EEC465747B}" srcOrd="0" destOrd="0" presId="urn:microsoft.com/office/officeart/2005/8/layout/vList2"/>
    <dgm:cxn modelId="{56F6A669-F3D0-4C64-B704-5D25CD3D0806}" type="presOf" srcId="{E5C258F4-A77E-41FE-9C5D-17F8FBD160CD}" destId="{72795C2B-AABD-4DBF-8D57-3351ADA2E501}" srcOrd="0" destOrd="0" presId="urn:microsoft.com/office/officeart/2005/8/layout/vList2"/>
    <dgm:cxn modelId="{C89C0C51-9934-40F2-B12B-FD84FC41BFB9}" srcId="{2B0F94A3-FFA0-4D8B-BB29-AA11BB713E9A}" destId="{E5C258F4-A77E-41FE-9C5D-17F8FBD160CD}" srcOrd="1" destOrd="0" parTransId="{C838BC50-B2FF-4650-AA6E-452B37DA8F25}" sibTransId="{F4D73F55-13D0-4F11-8981-4C4FF54932AB}"/>
    <dgm:cxn modelId="{65A3A87D-DCF5-4030-933C-6999DAA0B001}" type="presOf" srcId="{2B0F94A3-FFA0-4D8B-BB29-AA11BB713E9A}" destId="{868AFA76-4149-49F2-A654-8879E848A32D}" srcOrd="0" destOrd="0" presId="urn:microsoft.com/office/officeart/2005/8/layout/vList2"/>
    <dgm:cxn modelId="{E795E537-F2DA-433C-9318-F3712774EE90}" type="presParOf" srcId="{868AFA76-4149-49F2-A654-8879E848A32D}" destId="{CB3C8E6A-51A1-4606-A882-46EEC465747B}" srcOrd="0" destOrd="0" presId="urn:microsoft.com/office/officeart/2005/8/layout/vList2"/>
    <dgm:cxn modelId="{5656518B-DA84-4E1B-8365-F1990AC959AB}" type="presParOf" srcId="{868AFA76-4149-49F2-A654-8879E848A32D}" destId="{9FBA8213-A312-43C6-BEAB-4F2085E8241E}" srcOrd="1" destOrd="0" presId="urn:microsoft.com/office/officeart/2005/8/layout/vList2"/>
    <dgm:cxn modelId="{C6D90F57-04BD-45E4-9C58-BF1ABDE68491}" type="presParOf" srcId="{868AFA76-4149-49F2-A654-8879E848A32D}" destId="{72795C2B-AABD-4DBF-8D57-3351ADA2E501}" srcOrd="2" destOrd="0" presId="urn:microsoft.com/office/officeart/2005/8/layout/vList2"/>
  </dgm:cxnLst>
  <dgm:bg/>
  <dgm:whole>
    <a:ln w="3175"/>
  </dgm:whole>
  <dgm:extLst>
    <a:ext uri="http://schemas.microsoft.com/office/drawing/2008/diagram">
      <dsp:dataModelExt xmlns:dsp="http://schemas.microsoft.com/office/drawing/2008/diagram" relId="rId49"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FC8023FA-8A97-45DB-833A-FCF440F7160D}"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C6D9808A-43E0-4324-A431-F0821C0777E8}">
      <dgm:prSet custT="1"/>
      <dgm:spPr/>
      <dgm:t>
        <a:bodyPr/>
        <a:lstStyle/>
        <a:p>
          <a:pPr rtl="0"/>
          <a:r>
            <a:rPr lang="en-US" sz="2000" dirty="0" smtClean="0"/>
            <a:t>Selenium </a:t>
          </a:r>
          <a:r>
            <a:rPr lang="en-US" sz="2000" dirty="0" err="1" smtClean="0"/>
            <a:t>WebDriver</a:t>
          </a:r>
          <a:endParaRPr lang="en-US" sz="2000" dirty="0"/>
        </a:p>
      </dgm:t>
    </dgm:pt>
    <dgm:pt modelId="{8D12A0A7-75CA-494F-B06D-26BF8AC36656}" type="parTrans" cxnId="{407BF282-6599-45E1-8310-E55DE1AD45F0}">
      <dgm:prSet/>
      <dgm:spPr/>
      <dgm:t>
        <a:bodyPr/>
        <a:lstStyle/>
        <a:p>
          <a:endParaRPr lang="en-US"/>
        </a:p>
      </dgm:t>
    </dgm:pt>
    <dgm:pt modelId="{AD76B804-0FA7-4731-AC23-0008939F7902}" type="sibTrans" cxnId="{407BF282-6599-45E1-8310-E55DE1AD45F0}">
      <dgm:prSet/>
      <dgm:spPr/>
      <dgm:t>
        <a:bodyPr/>
        <a:lstStyle/>
        <a:p>
          <a:endParaRPr lang="en-US"/>
        </a:p>
      </dgm:t>
    </dgm:pt>
    <dgm:pt modelId="{0DC42145-B63B-43A5-A56B-D23F7C8C67D1}">
      <dgm:prSet/>
      <dgm:spPr/>
      <dgm:t>
        <a:bodyPr/>
        <a:lstStyle/>
        <a:p>
          <a:pPr rtl="0"/>
          <a:r>
            <a:rPr lang="en-US" dirty="0" err="1" smtClean="0"/>
            <a:t>RubyMine</a:t>
          </a:r>
          <a:r>
            <a:rPr lang="en-US" dirty="0" smtClean="0"/>
            <a:t> – IDE</a:t>
          </a:r>
          <a:endParaRPr lang="en-US" dirty="0"/>
        </a:p>
      </dgm:t>
    </dgm:pt>
    <dgm:pt modelId="{DB0AE95B-0D07-4C24-90E3-F2217EF6CE34}" type="parTrans" cxnId="{CCCD4795-5980-4DE6-B4D1-1D59CD0DFD90}">
      <dgm:prSet/>
      <dgm:spPr/>
      <dgm:t>
        <a:bodyPr/>
        <a:lstStyle/>
        <a:p>
          <a:endParaRPr lang="en-US"/>
        </a:p>
      </dgm:t>
    </dgm:pt>
    <dgm:pt modelId="{5EDCA2FE-D529-4252-9E38-28FD7EE57A7A}" type="sibTrans" cxnId="{CCCD4795-5980-4DE6-B4D1-1D59CD0DFD90}">
      <dgm:prSet/>
      <dgm:spPr/>
      <dgm:t>
        <a:bodyPr/>
        <a:lstStyle/>
        <a:p>
          <a:endParaRPr lang="en-US"/>
        </a:p>
      </dgm:t>
    </dgm:pt>
    <dgm:pt modelId="{036D95F2-6EB0-47EA-B237-9FD895125C77}">
      <dgm:prSet/>
      <dgm:spPr/>
      <dgm:t>
        <a:bodyPr/>
        <a:lstStyle/>
        <a:p>
          <a:pPr rtl="0"/>
          <a:r>
            <a:rPr lang="en-US" smtClean="0"/>
            <a:t>Cucumber</a:t>
          </a:r>
          <a:endParaRPr lang="en-US"/>
        </a:p>
      </dgm:t>
    </dgm:pt>
    <dgm:pt modelId="{5C525374-F48C-47D8-8BC5-9D1DAC9DA1A4}" type="parTrans" cxnId="{BF534441-BCCF-46BF-98D4-7783865305FE}">
      <dgm:prSet/>
      <dgm:spPr/>
      <dgm:t>
        <a:bodyPr/>
        <a:lstStyle/>
        <a:p>
          <a:endParaRPr lang="en-US"/>
        </a:p>
      </dgm:t>
    </dgm:pt>
    <dgm:pt modelId="{A0DB923F-D0C0-4F0D-9BBA-52B8312A284E}" type="sibTrans" cxnId="{BF534441-BCCF-46BF-98D4-7783865305FE}">
      <dgm:prSet/>
      <dgm:spPr/>
      <dgm:t>
        <a:bodyPr/>
        <a:lstStyle/>
        <a:p>
          <a:endParaRPr lang="en-US"/>
        </a:p>
      </dgm:t>
    </dgm:pt>
    <dgm:pt modelId="{F369AC78-145A-4AD1-890F-91D1F279584A}">
      <dgm:prSet/>
      <dgm:spPr/>
      <dgm:t>
        <a:bodyPr/>
        <a:lstStyle/>
        <a:p>
          <a:pPr rtl="0"/>
          <a:r>
            <a:rPr lang="en-US" dirty="0" smtClean="0"/>
            <a:t>Ruby Language</a:t>
          </a:r>
          <a:endParaRPr lang="en-US" dirty="0"/>
        </a:p>
      </dgm:t>
    </dgm:pt>
    <dgm:pt modelId="{A8F3B880-8A51-405F-8DCF-EC7AC25FA836}" type="parTrans" cxnId="{5DDD9AB5-5E63-4401-9BF3-1F5F17F6D765}">
      <dgm:prSet/>
      <dgm:spPr/>
      <dgm:t>
        <a:bodyPr/>
        <a:lstStyle/>
        <a:p>
          <a:endParaRPr lang="en-US"/>
        </a:p>
      </dgm:t>
    </dgm:pt>
    <dgm:pt modelId="{853D186E-AE33-4545-9501-3C7E93ED15C3}" type="sibTrans" cxnId="{5DDD9AB5-5E63-4401-9BF3-1F5F17F6D765}">
      <dgm:prSet/>
      <dgm:spPr/>
      <dgm:t>
        <a:bodyPr/>
        <a:lstStyle/>
        <a:p>
          <a:endParaRPr lang="en-US"/>
        </a:p>
      </dgm:t>
    </dgm:pt>
    <dgm:pt modelId="{305FCA85-36AD-4052-AE09-D2CDAA0131AF}">
      <dgm:prSet/>
      <dgm:spPr/>
      <dgm:t>
        <a:bodyPr/>
        <a:lstStyle/>
        <a:p>
          <a:pPr rtl="0"/>
          <a:r>
            <a:rPr lang="en-US" smtClean="0"/>
            <a:t>CI – Jenkins</a:t>
          </a:r>
          <a:endParaRPr lang="en-US"/>
        </a:p>
      </dgm:t>
    </dgm:pt>
    <dgm:pt modelId="{C4CFBE44-C0F1-486B-9063-C2A0FFB66F9F}" type="parTrans" cxnId="{15B2B373-F650-45F4-AF75-AA6D6233198F}">
      <dgm:prSet/>
      <dgm:spPr/>
      <dgm:t>
        <a:bodyPr/>
        <a:lstStyle/>
        <a:p>
          <a:endParaRPr lang="en-US"/>
        </a:p>
      </dgm:t>
    </dgm:pt>
    <dgm:pt modelId="{F54143AE-7418-49A0-BBC3-433E9CB7DCD2}" type="sibTrans" cxnId="{15B2B373-F650-45F4-AF75-AA6D6233198F}">
      <dgm:prSet/>
      <dgm:spPr/>
      <dgm:t>
        <a:bodyPr/>
        <a:lstStyle/>
        <a:p>
          <a:endParaRPr lang="en-US"/>
        </a:p>
      </dgm:t>
    </dgm:pt>
    <dgm:pt modelId="{EAE6CDBC-F550-4A03-A4A0-4DA1BCB0C9FD}">
      <dgm:prSet/>
      <dgm:spPr/>
      <dgm:t>
        <a:bodyPr/>
        <a:lstStyle/>
        <a:p>
          <a:pPr rtl="0"/>
          <a:r>
            <a:rPr lang="en-US" dirty="0" smtClean="0"/>
            <a:t>CVS, Perforce – Version Control</a:t>
          </a:r>
          <a:endParaRPr lang="en-US" dirty="0"/>
        </a:p>
      </dgm:t>
    </dgm:pt>
    <dgm:pt modelId="{F4271AF4-75BE-4CE0-B5D4-67E9547A0C5E}" type="parTrans" cxnId="{04B71142-FCCC-4D5E-BE34-3556E97E6027}">
      <dgm:prSet/>
      <dgm:spPr/>
      <dgm:t>
        <a:bodyPr/>
        <a:lstStyle/>
        <a:p>
          <a:endParaRPr lang="en-US"/>
        </a:p>
      </dgm:t>
    </dgm:pt>
    <dgm:pt modelId="{0B0633AB-B439-48DE-8310-F52DF5B2AB9C}" type="sibTrans" cxnId="{04B71142-FCCC-4D5E-BE34-3556E97E6027}">
      <dgm:prSet/>
      <dgm:spPr/>
      <dgm:t>
        <a:bodyPr/>
        <a:lstStyle/>
        <a:p>
          <a:endParaRPr lang="en-US"/>
        </a:p>
      </dgm:t>
    </dgm:pt>
    <dgm:pt modelId="{FD192A11-5843-480E-992B-7BEB8DA8A7BD}">
      <dgm:prSet/>
      <dgm:spPr/>
      <dgm:t>
        <a:bodyPr/>
        <a:lstStyle/>
        <a:p>
          <a:pPr rtl="0"/>
          <a:r>
            <a:rPr lang="en-US" dirty="0" smtClean="0"/>
            <a:t>Automation Issue Tracker - Any</a:t>
          </a:r>
          <a:endParaRPr lang="en-US" dirty="0"/>
        </a:p>
      </dgm:t>
    </dgm:pt>
    <dgm:pt modelId="{98B99E52-6C50-4B33-8EF2-547DAA0D11EB}" type="parTrans" cxnId="{ABD0534E-57A9-4DC8-B1B6-34AACFB8210D}">
      <dgm:prSet/>
      <dgm:spPr/>
      <dgm:t>
        <a:bodyPr/>
        <a:lstStyle/>
        <a:p>
          <a:endParaRPr lang="en-US"/>
        </a:p>
      </dgm:t>
    </dgm:pt>
    <dgm:pt modelId="{B24D8056-0B1F-4923-A336-896F9AA3D5FA}" type="sibTrans" cxnId="{ABD0534E-57A9-4DC8-B1B6-34AACFB8210D}">
      <dgm:prSet/>
      <dgm:spPr/>
      <dgm:t>
        <a:bodyPr/>
        <a:lstStyle/>
        <a:p>
          <a:endParaRPr lang="en-US"/>
        </a:p>
      </dgm:t>
    </dgm:pt>
    <dgm:pt modelId="{FEB9E78E-1ADF-474C-94CB-694F6ADD4A0D}">
      <dgm:prSet/>
      <dgm:spPr/>
      <dgm:t>
        <a:bodyPr/>
        <a:lstStyle/>
        <a:p>
          <a:pPr rtl="0"/>
          <a:r>
            <a:rPr lang="en-US" dirty="0" err="1" smtClean="0"/>
            <a:t>Appium</a:t>
          </a:r>
          <a:endParaRPr lang="en-US" dirty="0"/>
        </a:p>
      </dgm:t>
    </dgm:pt>
    <dgm:pt modelId="{5BAB9A43-07EE-4AFB-A1A2-5E9A909143AA}" type="parTrans" cxnId="{60DB5D22-2EDD-4977-B0C5-1B71803E9CD5}">
      <dgm:prSet/>
      <dgm:spPr/>
      <dgm:t>
        <a:bodyPr/>
        <a:lstStyle/>
        <a:p>
          <a:endParaRPr lang="en-US"/>
        </a:p>
      </dgm:t>
    </dgm:pt>
    <dgm:pt modelId="{30AFF787-0DB6-482B-BF43-3A0DE3976C23}" type="sibTrans" cxnId="{60DB5D22-2EDD-4977-B0C5-1B71803E9CD5}">
      <dgm:prSet/>
      <dgm:spPr/>
      <dgm:t>
        <a:bodyPr/>
        <a:lstStyle/>
        <a:p>
          <a:endParaRPr lang="en-US"/>
        </a:p>
      </dgm:t>
    </dgm:pt>
    <dgm:pt modelId="{55D01CBF-70F4-4282-AE0F-1B00B7564E64}" type="pres">
      <dgm:prSet presAssocID="{FC8023FA-8A97-45DB-833A-FCF440F7160D}" presName="linear" presStyleCnt="0">
        <dgm:presLayoutVars>
          <dgm:animLvl val="lvl"/>
          <dgm:resizeHandles val="exact"/>
        </dgm:presLayoutVars>
      </dgm:prSet>
      <dgm:spPr/>
      <dgm:t>
        <a:bodyPr/>
        <a:lstStyle/>
        <a:p>
          <a:endParaRPr lang="en-US"/>
        </a:p>
      </dgm:t>
    </dgm:pt>
    <dgm:pt modelId="{B6AE07BA-9306-4C19-B139-1DF9C0D2619F}" type="pres">
      <dgm:prSet presAssocID="{C6D9808A-43E0-4324-A431-F0821C0777E8}" presName="parentText" presStyleLbl="node1" presStyleIdx="0" presStyleCnt="8">
        <dgm:presLayoutVars>
          <dgm:chMax val="0"/>
          <dgm:bulletEnabled val="1"/>
        </dgm:presLayoutVars>
      </dgm:prSet>
      <dgm:spPr/>
      <dgm:t>
        <a:bodyPr/>
        <a:lstStyle/>
        <a:p>
          <a:endParaRPr lang="en-US"/>
        </a:p>
      </dgm:t>
    </dgm:pt>
    <dgm:pt modelId="{4B0E2431-03C1-43F4-81A5-FF83BDAA8D96}" type="pres">
      <dgm:prSet presAssocID="{AD76B804-0FA7-4731-AC23-0008939F7902}" presName="spacer" presStyleCnt="0"/>
      <dgm:spPr/>
    </dgm:pt>
    <dgm:pt modelId="{55AE44B4-CFD5-4B9D-A9FE-E5119CBD7BDF}" type="pres">
      <dgm:prSet presAssocID="{0DC42145-B63B-43A5-A56B-D23F7C8C67D1}" presName="parentText" presStyleLbl="node1" presStyleIdx="1" presStyleCnt="8">
        <dgm:presLayoutVars>
          <dgm:chMax val="0"/>
          <dgm:bulletEnabled val="1"/>
        </dgm:presLayoutVars>
      </dgm:prSet>
      <dgm:spPr/>
      <dgm:t>
        <a:bodyPr/>
        <a:lstStyle/>
        <a:p>
          <a:endParaRPr lang="en-US"/>
        </a:p>
      </dgm:t>
    </dgm:pt>
    <dgm:pt modelId="{B07CD9CB-F86F-46AB-A12F-5101C866E92D}" type="pres">
      <dgm:prSet presAssocID="{5EDCA2FE-D529-4252-9E38-28FD7EE57A7A}" presName="spacer" presStyleCnt="0"/>
      <dgm:spPr/>
    </dgm:pt>
    <dgm:pt modelId="{688ED420-BC62-4C87-8D82-F3BB5B4D429D}" type="pres">
      <dgm:prSet presAssocID="{036D95F2-6EB0-47EA-B237-9FD895125C77}" presName="parentText" presStyleLbl="node1" presStyleIdx="2" presStyleCnt="8">
        <dgm:presLayoutVars>
          <dgm:chMax val="0"/>
          <dgm:bulletEnabled val="1"/>
        </dgm:presLayoutVars>
      </dgm:prSet>
      <dgm:spPr/>
      <dgm:t>
        <a:bodyPr/>
        <a:lstStyle/>
        <a:p>
          <a:endParaRPr lang="en-US"/>
        </a:p>
      </dgm:t>
    </dgm:pt>
    <dgm:pt modelId="{6D8EFADE-448A-4844-AC48-5D7BBC5C886E}" type="pres">
      <dgm:prSet presAssocID="{A0DB923F-D0C0-4F0D-9BBA-52B8312A284E}" presName="spacer" presStyleCnt="0"/>
      <dgm:spPr/>
    </dgm:pt>
    <dgm:pt modelId="{E941EE3B-7CF2-4EA3-8009-808EBCF0294A}" type="pres">
      <dgm:prSet presAssocID="{F369AC78-145A-4AD1-890F-91D1F279584A}" presName="parentText" presStyleLbl="node1" presStyleIdx="3" presStyleCnt="8">
        <dgm:presLayoutVars>
          <dgm:chMax val="0"/>
          <dgm:bulletEnabled val="1"/>
        </dgm:presLayoutVars>
      </dgm:prSet>
      <dgm:spPr/>
      <dgm:t>
        <a:bodyPr/>
        <a:lstStyle/>
        <a:p>
          <a:endParaRPr lang="en-US"/>
        </a:p>
      </dgm:t>
    </dgm:pt>
    <dgm:pt modelId="{0D5C3F9F-6E86-462A-9E20-07C0CE4317D0}" type="pres">
      <dgm:prSet presAssocID="{853D186E-AE33-4545-9501-3C7E93ED15C3}" presName="spacer" presStyleCnt="0"/>
      <dgm:spPr/>
    </dgm:pt>
    <dgm:pt modelId="{3F19E0BF-336A-4009-8E54-201A55444B7B}" type="pres">
      <dgm:prSet presAssocID="{FEB9E78E-1ADF-474C-94CB-694F6ADD4A0D}" presName="parentText" presStyleLbl="node1" presStyleIdx="4" presStyleCnt="8">
        <dgm:presLayoutVars>
          <dgm:chMax val="0"/>
          <dgm:bulletEnabled val="1"/>
        </dgm:presLayoutVars>
      </dgm:prSet>
      <dgm:spPr/>
      <dgm:t>
        <a:bodyPr/>
        <a:lstStyle/>
        <a:p>
          <a:endParaRPr lang="en-US"/>
        </a:p>
      </dgm:t>
    </dgm:pt>
    <dgm:pt modelId="{CFC1A0EF-ECC6-4B08-8AFF-AAF3926256C4}" type="pres">
      <dgm:prSet presAssocID="{30AFF787-0DB6-482B-BF43-3A0DE3976C23}" presName="spacer" presStyleCnt="0"/>
      <dgm:spPr/>
    </dgm:pt>
    <dgm:pt modelId="{334A59CF-4CDB-4072-87B3-D298232B45F6}" type="pres">
      <dgm:prSet presAssocID="{305FCA85-36AD-4052-AE09-D2CDAA0131AF}" presName="parentText" presStyleLbl="node1" presStyleIdx="5" presStyleCnt="8">
        <dgm:presLayoutVars>
          <dgm:chMax val="0"/>
          <dgm:bulletEnabled val="1"/>
        </dgm:presLayoutVars>
      </dgm:prSet>
      <dgm:spPr/>
      <dgm:t>
        <a:bodyPr/>
        <a:lstStyle/>
        <a:p>
          <a:endParaRPr lang="en-US"/>
        </a:p>
      </dgm:t>
    </dgm:pt>
    <dgm:pt modelId="{2C8CF74E-1A6E-41B8-8FF0-786825255FAB}" type="pres">
      <dgm:prSet presAssocID="{F54143AE-7418-49A0-BBC3-433E9CB7DCD2}" presName="spacer" presStyleCnt="0"/>
      <dgm:spPr/>
    </dgm:pt>
    <dgm:pt modelId="{79AAF471-CFBC-4FAF-B5AD-FF9D5BA6BE45}" type="pres">
      <dgm:prSet presAssocID="{EAE6CDBC-F550-4A03-A4A0-4DA1BCB0C9FD}" presName="parentText" presStyleLbl="node1" presStyleIdx="6" presStyleCnt="8">
        <dgm:presLayoutVars>
          <dgm:chMax val="0"/>
          <dgm:bulletEnabled val="1"/>
        </dgm:presLayoutVars>
      </dgm:prSet>
      <dgm:spPr/>
      <dgm:t>
        <a:bodyPr/>
        <a:lstStyle/>
        <a:p>
          <a:endParaRPr lang="en-US"/>
        </a:p>
      </dgm:t>
    </dgm:pt>
    <dgm:pt modelId="{49C0B9B1-5B4A-443B-A600-2DA27495455F}" type="pres">
      <dgm:prSet presAssocID="{0B0633AB-B439-48DE-8310-F52DF5B2AB9C}" presName="spacer" presStyleCnt="0"/>
      <dgm:spPr/>
    </dgm:pt>
    <dgm:pt modelId="{948A7166-16E6-4C0E-B8DE-7B483AE575B9}" type="pres">
      <dgm:prSet presAssocID="{FD192A11-5843-480E-992B-7BEB8DA8A7BD}" presName="parentText" presStyleLbl="node1" presStyleIdx="7" presStyleCnt="8">
        <dgm:presLayoutVars>
          <dgm:chMax val="0"/>
          <dgm:bulletEnabled val="1"/>
        </dgm:presLayoutVars>
      </dgm:prSet>
      <dgm:spPr/>
      <dgm:t>
        <a:bodyPr/>
        <a:lstStyle/>
        <a:p>
          <a:endParaRPr lang="en-US"/>
        </a:p>
      </dgm:t>
    </dgm:pt>
  </dgm:ptLst>
  <dgm:cxnLst>
    <dgm:cxn modelId="{15B2B373-F650-45F4-AF75-AA6D6233198F}" srcId="{FC8023FA-8A97-45DB-833A-FCF440F7160D}" destId="{305FCA85-36AD-4052-AE09-D2CDAA0131AF}" srcOrd="5" destOrd="0" parTransId="{C4CFBE44-C0F1-486B-9063-C2A0FFB66F9F}" sibTransId="{F54143AE-7418-49A0-BBC3-433E9CB7DCD2}"/>
    <dgm:cxn modelId="{04B71142-FCCC-4D5E-BE34-3556E97E6027}" srcId="{FC8023FA-8A97-45DB-833A-FCF440F7160D}" destId="{EAE6CDBC-F550-4A03-A4A0-4DA1BCB0C9FD}" srcOrd="6" destOrd="0" parTransId="{F4271AF4-75BE-4CE0-B5D4-67E9547A0C5E}" sibTransId="{0B0633AB-B439-48DE-8310-F52DF5B2AB9C}"/>
    <dgm:cxn modelId="{E77234A5-CD15-47C3-9C95-7C1698734678}" type="presOf" srcId="{036D95F2-6EB0-47EA-B237-9FD895125C77}" destId="{688ED420-BC62-4C87-8D82-F3BB5B4D429D}" srcOrd="0" destOrd="0" presId="urn:microsoft.com/office/officeart/2005/8/layout/vList2"/>
    <dgm:cxn modelId="{61854F13-7E31-4C57-83F3-E3D447B23B00}" type="presOf" srcId="{0DC42145-B63B-43A5-A56B-D23F7C8C67D1}" destId="{55AE44B4-CFD5-4B9D-A9FE-E5119CBD7BDF}" srcOrd="0" destOrd="0" presId="urn:microsoft.com/office/officeart/2005/8/layout/vList2"/>
    <dgm:cxn modelId="{89D46EDB-50FA-4BDF-AD87-70851A571DB8}" type="presOf" srcId="{FC8023FA-8A97-45DB-833A-FCF440F7160D}" destId="{55D01CBF-70F4-4282-AE0F-1B00B7564E64}" srcOrd="0" destOrd="0" presId="urn:microsoft.com/office/officeart/2005/8/layout/vList2"/>
    <dgm:cxn modelId="{1C8931D7-4D5D-4903-A13A-9BCD800C6F29}" type="presOf" srcId="{FD192A11-5843-480E-992B-7BEB8DA8A7BD}" destId="{948A7166-16E6-4C0E-B8DE-7B483AE575B9}" srcOrd="0" destOrd="0" presId="urn:microsoft.com/office/officeart/2005/8/layout/vList2"/>
    <dgm:cxn modelId="{CCCD4795-5980-4DE6-B4D1-1D59CD0DFD90}" srcId="{FC8023FA-8A97-45DB-833A-FCF440F7160D}" destId="{0DC42145-B63B-43A5-A56B-D23F7C8C67D1}" srcOrd="1" destOrd="0" parTransId="{DB0AE95B-0D07-4C24-90E3-F2217EF6CE34}" sibTransId="{5EDCA2FE-D529-4252-9E38-28FD7EE57A7A}"/>
    <dgm:cxn modelId="{1840F055-DB55-4DD0-A234-AC3D0BD12EED}" type="presOf" srcId="{EAE6CDBC-F550-4A03-A4A0-4DA1BCB0C9FD}" destId="{79AAF471-CFBC-4FAF-B5AD-FF9D5BA6BE45}" srcOrd="0" destOrd="0" presId="urn:microsoft.com/office/officeart/2005/8/layout/vList2"/>
    <dgm:cxn modelId="{407BF282-6599-45E1-8310-E55DE1AD45F0}" srcId="{FC8023FA-8A97-45DB-833A-FCF440F7160D}" destId="{C6D9808A-43E0-4324-A431-F0821C0777E8}" srcOrd="0" destOrd="0" parTransId="{8D12A0A7-75CA-494F-B06D-26BF8AC36656}" sibTransId="{AD76B804-0FA7-4731-AC23-0008939F7902}"/>
    <dgm:cxn modelId="{5DDD9AB5-5E63-4401-9BF3-1F5F17F6D765}" srcId="{FC8023FA-8A97-45DB-833A-FCF440F7160D}" destId="{F369AC78-145A-4AD1-890F-91D1F279584A}" srcOrd="3" destOrd="0" parTransId="{A8F3B880-8A51-405F-8DCF-EC7AC25FA836}" sibTransId="{853D186E-AE33-4545-9501-3C7E93ED15C3}"/>
    <dgm:cxn modelId="{3313C93F-D435-4F78-863C-0F565E01D0FE}" type="presOf" srcId="{C6D9808A-43E0-4324-A431-F0821C0777E8}" destId="{B6AE07BA-9306-4C19-B139-1DF9C0D2619F}" srcOrd="0" destOrd="0" presId="urn:microsoft.com/office/officeart/2005/8/layout/vList2"/>
    <dgm:cxn modelId="{ABD0534E-57A9-4DC8-B1B6-34AACFB8210D}" srcId="{FC8023FA-8A97-45DB-833A-FCF440F7160D}" destId="{FD192A11-5843-480E-992B-7BEB8DA8A7BD}" srcOrd="7" destOrd="0" parTransId="{98B99E52-6C50-4B33-8EF2-547DAA0D11EB}" sibTransId="{B24D8056-0B1F-4923-A336-896F9AA3D5FA}"/>
    <dgm:cxn modelId="{F19FEC41-C358-42FF-BF0A-282CE33BB281}" type="presOf" srcId="{F369AC78-145A-4AD1-890F-91D1F279584A}" destId="{E941EE3B-7CF2-4EA3-8009-808EBCF0294A}" srcOrd="0" destOrd="0" presId="urn:microsoft.com/office/officeart/2005/8/layout/vList2"/>
    <dgm:cxn modelId="{BF534441-BCCF-46BF-98D4-7783865305FE}" srcId="{FC8023FA-8A97-45DB-833A-FCF440F7160D}" destId="{036D95F2-6EB0-47EA-B237-9FD895125C77}" srcOrd="2" destOrd="0" parTransId="{5C525374-F48C-47D8-8BC5-9D1DAC9DA1A4}" sibTransId="{A0DB923F-D0C0-4F0D-9BBA-52B8312A284E}"/>
    <dgm:cxn modelId="{BA6A7577-A944-43A9-8DDA-BA87CA80E04F}" type="presOf" srcId="{FEB9E78E-1ADF-474C-94CB-694F6ADD4A0D}" destId="{3F19E0BF-336A-4009-8E54-201A55444B7B}" srcOrd="0" destOrd="0" presId="urn:microsoft.com/office/officeart/2005/8/layout/vList2"/>
    <dgm:cxn modelId="{3D6B5078-8F11-4FD3-BE40-D5AAC2284336}" type="presOf" srcId="{305FCA85-36AD-4052-AE09-D2CDAA0131AF}" destId="{334A59CF-4CDB-4072-87B3-D298232B45F6}" srcOrd="0" destOrd="0" presId="urn:microsoft.com/office/officeart/2005/8/layout/vList2"/>
    <dgm:cxn modelId="{60DB5D22-2EDD-4977-B0C5-1B71803E9CD5}" srcId="{FC8023FA-8A97-45DB-833A-FCF440F7160D}" destId="{FEB9E78E-1ADF-474C-94CB-694F6ADD4A0D}" srcOrd="4" destOrd="0" parTransId="{5BAB9A43-07EE-4AFB-A1A2-5E9A909143AA}" sibTransId="{30AFF787-0DB6-482B-BF43-3A0DE3976C23}"/>
    <dgm:cxn modelId="{EB079336-7261-4A20-AC36-46B7080D73E0}" type="presParOf" srcId="{55D01CBF-70F4-4282-AE0F-1B00B7564E64}" destId="{B6AE07BA-9306-4C19-B139-1DF9C0D2619F}" srcOrd="0" destOrd="0" presId="urn:microsoft.com/office/officeart/2005/8/layout/vList2"/>
    <dgm:cxn modelId="{0E15EFC4-A3E8-466F-AB5A-78586A6308B9}" type="presParOf" srcId="{55D01CBF-70F4-4282-AE0F-1B00B7564E64}" destId="{4B0E2431-03C1-43F4-81A5-FF83BDAA8D96}" srcOrd="1" destOrd="0" presId="urn:microsoft.com/office/officeart/2005/8/layout/vList2"/>
    <dgm:cxn modelId="{84891DDB-3FE4-47D8-9901-89B682EAB711}" type="presParOf" srcId="{55D01CBF-70F4-4282-AE0F-1B00B7564E64}" destId="{55AE44B4-CFD5-4B9D-A9FE-E5119CBD7BDF}" srcOrd="2" destOrd="0" presId="urn:microsoft.com/office/officeart/2005/8/layout/vList2"/>
    <dgm:cxn modelId="{9FAD08E4-56D4-45FF-98EC-C2088CEFC6B6}" type="presParOf" srcId="{55D01CBF-70F4-4282-AE0F-1B00B7564E64}" destId="{B07CD9CB-F86F-46AB-A12F-5101C866E92D}" srcOrd="3" destOrd="0" presId="urn:microsoft.com/office/officeart/2005/8/layout/vList2"/>
    <dgm:cxn modelId="{3381D797-0D33-42BB-9921-EA4FE03BFD22}" type="presParOf" srcId="{55D01CBF-70F4-4282-AE0F-1B00B7564E64}" destId="{688ED420-BC62-4C87-8D82-F3BB5B4D429D}" srcOrd="4" destOrd="0" presId="urn:microsoft.com/office/officeart/2005/8/layout/vList2"/>
    <dgm:cxn modelId="{9A1FA498-0DAA-48EA-BA82-FA03AB53CF6F}" type="presParOf" srcId="{55D01CBF-70F4-4282-AE0F-1B00B7564E64}" destId="{6D8EFADE-448A-4844-AC48-5D7BBC5C886E}" srcOrd="5" destOrd="0" presId="urn:microsoft.com/office/officeart/2005/8/layout/vList2"/>
    <dgm:cxn modelId="{AF66D946-EF88-4517-85F0-711CC43F0C13}" type="presParOf" srcId="{55D01CBF-70F4-4282-AE0F-1B00B7564E64}" destId="{E941EE3B-7CF2-4EA3-8009-808EBCF0294A}" srcOrd="6" destOrd="0" presId="urn:microsoft.com/office/officeart/2005/8/layout/vList2"/>
    <dgm:cxn modelId="{15CFA6A3-036B-42A6-974C-E81A3E62500C}" type="presParOf" srcId="{55D01CBF-70F4-4282-AE0F-1B00B7564E64}" destId="{0D5C3F9F-6E86-462A-9E20-07C0CE4317D0}" srcOrd="7" destOrd="0" presId="urn:microsoft.com/office/officeart/2005/8/layout/vList2"/>
    <dgm:cxn modelId="{27A3A2C9-D616-4A09-8D67-04B43370D3D6}" type="presParOf" srcId="{55D01CBF-70F4-4282-AE0F-1B00B7564E64}" destId="{3F19E0BF-336A-4009-8E54-201A55444B7B}" srcOrd="8" destOrd="0" presId="urn:microsoft.com/office/officeart/2005/8/layout/vList2"/>
    <dgm:cxn modelId="{5BDEDF10-F026-40F7-AC03-997FF76D5B06}" type="presParOf" srcId="{55D01CBF-70F4-4282-AE0F-1B00B7564E64}" destId="{CFC1A0EF-ECC6-4B08-8AFF-AAF3926256C4}" srcOrd="9" destOrd="0" presId="urn:microsoft.com/office/officeart/2005/8/layout/vList2"/>
    <dgm:cxn modelId="{7DFF72DF-6DB2-4234-AD9A-4915223998D4}" type="presParOf" srcId="{55D01CBF-70F4-4282-AE0F-1B00B7564E64}" destId="{334A59CF-4CDB-4072-87B3-D298232B45F6}" srcOrd="10" destOrd="0" presId="urn:microsoft.com/office/officeart/2005/8/layout/vList2"/>
    <dgm:cxn modelId="{91EF836B-FDC2-434B-8B22-A8AA44D769DE}" type="presParOf" srcId="{55D01CBF-70F4-4282-AE0F-1B00B7564E64}" destId="{2C8CF74E-1A6E-41B8-8FF0-786825255FAB}" srcOrd="11" destOrd="0" presId="urn:microsoft.com/office/officeart/2005/8/layout/vList2"/>
    <dgm:cxn modelId="{A76413EB-9DDA-4805-9E3E-17E1CD035237}" type="presParOf" srcId="{55D01CBF-70F4-4282-AE0F-1B00B7564E64}" destId="{79AAF471-CFBC-4FAF-B5AD-FF9D5BA6BE45}" srcOrd="12" destOrd="0" presId="urn:microsoft.com/office/officeart/2005/8/layout/vList2"/>
    <dgm:cxn modelId="{E235458E-FD40-4A21-B35B-76F13E4174CC}" type="presParOf" srcId="{55D01CBF-70F4-4282-AE0F-1B00B7564E64}" destId="{49C0B9B1-5B4A-443B-A600-2DA27495455F}" srcOrd="13" destOrd="0" presId="urn:microsoft.com/office/officeart/2005/8/layout/vList2"/>
    <dgm:cxn modelId="{AD536EE6-F791-44F1-884A-3506FE4A8782}" type="presParOf" srcId="{55D01CBF-70F4-4282-AE0F-1B00B7564E64}" destId="{948A7166-16E6-4C0E-B8DE-7B483AE575B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92E93-5747-41F9-8050-8298103AC11A}">
      <dsp:nvSpPr>
        <dsp:cNvPr id="0" name=""/>
        <dsp:cNvSpPr/>
      </dsp:nvSpPr>
      <dsp:spPr>
        <a:xfrm rot="5400000">
          <a:off x="-180689" y="182504"/>
          <a:ext cx="1204596" cy="84321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Test Preparation</a:t>
          </a:r>
          <a:endParaRPr lang="en-US" sz="1100" kern="1200" dirty="0"/>
        </a:p>
      </dsp:txBody>
      <dsp:txXfrm rot="-5400000">
        <a:off x="1" y="423424"/>
        <a:ext cx="843217" cy="361379"/>
      </dsp:txXfrm>
    </dsp:sp>
    <dsp:sp modelId="{BF6F832C-F9CA-458A-A7F1-1486CC2D8662}">
      <dsp:nvSpPr>
        <dsp:cNvPr id="0" name=""/>
        <dsp:cNvSpPr/>
      </dsp:nvSpPr>
      <dsp:spPr>
        <a:xfrm rot="5400000">
          <a:off x="3802014" y="-2956982"/>
          <a:ext cx="782987" cy="670058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latin typeface="Verdana" pitchFamily="34" charset="0"/>
              <a:ea typeface="Verdana" pitchFamily="34" charset="0"/>
              <a:cs typeface="Verdana" pitchFamily="34" charset="0"/>
            </a:rPr>
            <a:t> </a:t>
          </a:r>
          <a:r>
            <a:rPr lang="en-US" sz="1200" kern="1200" dirty="0" smtClean="0">
              <a:latin typeface="Verdana" pitchFamily="34" charset="0"/>
              <a:ea typeface="Verdana" pitchFamily="34" charset="0"/>
              <a:cs typeface="Verdana" pitchFamily="34" charset="0"/>
            </a:rPr>
            <a:t>Walkthrough available regression test suite of </a:t>
          </a:r>
          <a:r>
            <a:rPr lang="en-US" sz="1200" kern="1200" dirty="0" err="1" smtClean="0">
              <a:latin typeface="Verdana" pitchFamily="34" charset="0"/>
              <a:ea typeface="Verdana" pitchFamily="34" charset="0"/>
              <a:cs typeface="Verdana" pitchFamily="34" charset="0"/>
            </a:rPr>
            <a:t>eHR</a:t>
          </a:r>
          <a:r>
            <a:rPr lang="en-US" sz="1200" kern="1200" dirty="0" smtClean="0">
              <a:latin typeface="Verdana" pitchFamily="34" charset="0"/>
              <a:ea typeface="Verdana" pitchFamily="34" charset="0"/>
              <a:cs typeface="Verdana" pitchFamily="34" charset="0"/>
            </a:rPr>
            <a:t> application</a:t>
          </a:r>
          <a:endParaRPr lang="en-US" sz="1200" kern="1200" dirty="0">
            <a:latin typeface="Verdana" pitchFamily="34" charset="0"/>
            <a:ea typeface="Verdana" pitchFamily="34" charset="0"/>
            <a:cs typeface="Verdana" pitchFamily="34" charset="0"/>
          </a:endParaRPr>
        </a:p>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Create Automation environment and provide knowledge on the same to DR Systems QA</a:t>
          </a:r>
          <a:endParaRPr lang="en-US" sz="1200" kern="1200" dirty="0">
            <a:latin typeface="Verdana" pitchFamily="34" charset="0"/>
            <a:ea typeface="Verdana" pitchFamily="34" charset="0"/>
            <a:cs typeface="Verdana" pitchFamily="34" charset="0"/>
          </a:endParaRPr>
        </a:p>
      </dsp:txBody>
      <dsp:txXfrm rot="-5400000">
        <a:off x="843217" y="40037"/>
        <a:ext cx="6662360" cy="706543"/>
      </dsp:txXfrm>
    </dsp:sp>
    <dsp:sp modelId="{808EFDB0-638F-4EDB-BFCE-29D530CF4EC4}">
      <dsp:nvSpPr>
        <dsp:cNvPr id="0" name=""/>
        <dsp:cNvSpPr/>
      </dsp:nvSpPr>
      <dsp:spPr>
        <a:xfrm rot="5400000">
          <a:off x="-180689" y="1271098"/>
          <a:ext cx="1204596" cy="843217"/>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TAF Design</a:t>
          </a:r>
          <a:endParaRPr lang="en-US" sz="1100" kern="1200" dirty="0"/>
        </a:p>
      </dsp:txBody>
      <dsp:txXfrm rot="-5400000">
        <a:off x="1" y="1512018"/>
        <a:ext cx="843217" cy="361379"/>
      </dsp:txXfrm>
    </dsp:sp>
    <dsp:sp modelId="{8C406704-8B8F-4D69-A31B-585CA1B51F0E}">
      <dsp:nvSpPr>
        <dsp:cNvPr id="0" name=""/>
        <dsp:cNvSpPr/>
      </dsp:nvSpPr>
      <dsp:spPr>
        <a:xfrm rot="5400000">
          <a:off x="3802014" y="-1868388"/>
          <a:ext cx="782987" cy="670058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Create new Test Automation framework for </a:t>
          </a:r>
          <a:r>
            <a:rPr lang="en-US" sz="1200" kern="1200" dirty="0" err="1" smtClean="0">
              <a:latin typeface="Verdana" pitchFamily="34" charset="0"/>
              <a:ea typeface="Verdana" pitchFamily="34" charset="0"/>
              <a:cs typeface="Verdana" pitchFamily="34" charset="0"/>
            </a:rPr>
            <a:t>eHR</a:t>
          </a:r>
          <a:r>
            <a:rPr lang="en-US" sz="1200" kern="1200" dirty="0" smtClean="0">
              <a:latin typeface="Verdana" pitchFamily="34" charset="0"/>
              <a:ea typeface="Verdana" pitchFamily="34" charset="0"/>
              <a:cs typeface="Verdana" pitchFamily="34" charset="0"/>
            </a:rPr>
            <a:t> </a:t>
          </a:r>
          <a:endParaRPr lang="en-US" sz="1200" kern="1200" dirty="0">
            <a:latin typeface="Verdana" pitchFamily="34" charset="0"/>
            <a:ea typeface="Verdana" pitchFamily="34" charset="0"/>
            <a:cs typeface="Verdana" pitchFamily="34" charset="0"/>
          </a:endParaRPr>
        </a:p>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Identify and develop reusable components</a:t>
          </a:r>
          <a:endParaRPr lang="en-US" sz="1200" kern="1200" dirty="0">
            <a:latin typeface="Verdana" pitchFamily="34" charset="0"/>
            <a:ea typeface="Verdana" pitchFamily="34" charset="0"/>
            <a:cs typeface="Verdana" pitchFamily="34" charset="0"/>
          </a:endParaRPr>
        </a:p>
      </dsp:txBody>
      <dsp:txXfrm rot="-5400000">
        <a:off x="843217" y="1128631"/>
        <a:ext cx="6662360" cy="706543"/>
      </dsp:txXfrm>
    </dsp:sp>
    <dsp:sp modelId="{EE755F2F-128B-4931-93D9-AB09FE9D5276}">
      <dsp:nvSpPr>
        <dsp:cNvPr id="0" name=""/>
        <dsp:cNvSpPr/>
      </dsp:nvSpPr>
      <dsp:spPr>
        <a:xfrm rot="5400000">
          <a:off x="-180689" y="2359691"/>
          <a:ext cx="1204596" cy="843217"/>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Test Script Development</a:t>
          </a:r>
          <a:endParaRPr lang="en-US" sz="1100" kern="1200" dirty="0"/>
        </a:p>
      </dsp:txBody>
      <dsp:txXfrm rot="-5400000">
        <a:off x="1" y="2600611"/>
        <a:ext cx="843217" cy="361379"/>
      </dsp:txXfrm>
    </dsp:sp>
    <dsp:sp modelId="{1A825351-C283-495A-81E0-03AD9020F890}">
      <dsp:nvSpPr>
        <dsp:cNvPr id="0" name=""/>
        <dsp:cNvSpPr/>
      </dsp:nvSpPr>
      <dsp:spPr>
        <a:xfrm rot="5400000">
          <a:off x="3802014" y="-779795"/>
          <a:ext cx="782987" cy="670058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 Identify the verification points for the regression test scenarios</a:t>
          </a:r>
          <a:endParaRPr lang="en-US" sz="1200" kern="1200" dirty="0">
            <a:latin typeface="Verdana" pitchFamily="34" charset="0"/>
            <a:ea typeface="Verdana" pitchFamily="34" charset="0"/>
            <a:cs typeface="Verdana" pitchFamily="34" charset="0"/>
          </a:endParaRPr>
        </a:p>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 Get confirmation on the verification points for each test case</a:t>
          </a:r>
          <a:endParaRPr lang="en-US" sz="1200" kern="1200" dirty="0">
            <a:latin typeface="Verdana" pitchFamily="34" charset="0"/>
            <a:ea typeface="Verdana" pitchFamily="34" charset="0"/>
            <a:cs typeface="Verdana" pitchFamily="34" charset="0"/>
          </a:endParaRPr>
        </a:p>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 Convert the manual regression test scenarios to automated scripts</a:t>
          </a:r>
          <a:endParaRPr lang="en-US" sz="1200" kern="1200" dirty="0">
            <a:latin typeface="Verdana" pitchFamily="34" charset="0"/>
            <a:ea typeface="Verdana" pitchFamily="34" charset="0"/>
            <a:cs typeface="Verdana" pitchFamily="34" charset="0"/>
          </a:endParaRPr>
        </a:p>
      </dsp:txBody>
      <dsp:txXfrm rot="-5400000">
        <a:off x="843217" y="2217224"/>
        <a:ext cx="6662360" cy="706543"/>
      </dsp:txXfrm>
    </dsp:sp>
    <dsp:sp modelId="{26564CAC-6315-470B-B2DD-73CDB5021454}">
      <dsp:nvSpPr>
        <dsp:cNvPr id="0" name=""/>
        <dsp:cNvSpPr/>
      </dsp:nvSpPr>
      <dsp:spPr>
        <a:xfrm rot="5400000">
          <a:off x="-180689" y="3448284"/>
          <a:ext cx="1204596" cy="843217"/>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Dry Run and Bug Fixing</a:t>
          </a:r>
          <a:endParaRPr lang="en-US" sz="1100" kern="1200" dirty="0"/>
        </a:p>
      </dsp:txBody>
      <dsp:txXfrm rot="-5400000">
        <a:off x="1" y="3689204"/>
        <a:ext cx="843217" cy="361379"/>
      </dsp:txXfrm>
    </dsp:sp>
    <dsp:sp modelId="{F14B48A5-B835-4EB7-AFAE-49734FC49C0E}">
      <dsp:nvSpPr>
        <dsp:cNvPr id="0" name=""/>
        <dsp:cNvSpPr/>
      </dsp:nvSpPr>
      <dsp:spPr>
        <a:xfrm rot="5400000">
          <a:off x="3802014" y="308797"/>
          <a:ext cx="782987" cy="6700582"/>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 </a:t>
          </a:r>
          <a:r>
            <a:rPr lang="en-US" sz="1200" kern="1200" dirty="0" smtClean="0">
              <a:latin typeface="Verdana" pitchFamily="34" charset="0"/>
              <a:ea typeface="Verdana" pitchFamily="34" charset="0"/>
              <a:cs typeface="Verdana" pitchFamily="34" charset="0"/>
            </a:rPr>
            <a:t>Execute test automation scripts across different browsers in both Script development and Automation environment</a:t>
          </a:r>
          <a:endParaRPr lang="en-US" sz="1200" kern="1200" dirty="0">
            <a:latin typeface="Verdana" pitchFamily="34" charset="0"/>
            <a:ea typeface="Verdana" pitchFamily="34" charset="0"/>
            <a:cs typeface="Verdana" pitchFamily="34" charset="0"/>
          </a:endParaRPr>
        </a:p>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 Ensure that the scripts are well handled for unexpected failures / invalid data</a:t>
          </a:r>
          <a:endParaRPr lang="en-US" sz="1200" kern="1200" dirty="0">
            <a:latin typeface="Verdana" pitchFamily="34" charset="0"/>
            <a:ea typeface="Verdana" pitchFamily="34" charset="0"/>
            <a:cs typeface="Verdana" pitchFamily="34" charset="0"/>
          </a:endParaRPr>
        </a:p>
      </dsp:txBody>
      <dsp:txXfrm rot="-5400000">
        <a:off x="843217" y="3305816"/>
        <a:ext cx="6662360" cy="706543"/>
      </dsp:txXfrm>
    </dsp:sp>
    <dsp:sp modelId="{6AB09EE5-9D80-4074-BFE0-9D496DC24BEA}">
      <dsp:nvSpPr>
        <dsp:cNvPr id="0" name=""/>
        <dsp:cNvSpPr/>
      </dsp:nvSpPr>
      <dsp:spPr>
        <a:xfrm rot="5400000">
          <a:off x="-180689" y="4536877"/>
          <a:ext cx="1204596" cy="843217"/>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Ongoing Maintenance</a:t>
          </a:r>
          <a:endParaRPr lang="en-US" sz="1100" kern="1200" dirty="0"/>
        </a:p>
      </dsp:txBody>
      <dsp:txXfrm rot="-5400000">
        <a:off x="1" y="4777797"/>
        <a:ext cx="843217" cy="361379"/>
      </dsp:txXfrm>
    </dsp:sp>
    <dsp:sp modelId="{3AD0AE33-8EFC-4C04-A98C-96EAF47B7BA2}">
      <dsp:nvSpPr>
        <dsp:cNvPr id="0" name=""/>
        <dsp:cNvSpPr/>
      </dsp:nvSpPr>
      <dsp:spPr>
        <a:xfrm rot="5400000">
          <a:off x="3802014" y="1397390"/>
          <a:ext cx="782987" cy="6700582"/>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 Rerun the Test Automation Suite developed in the previous phase</a:t>
          </a:r>
          <a:endParaRPr lang="en-US" sz="1200" kern="1200" dirty="0">
            <a:latin typeface="Verdana" pitchFamily="34" charset="0"/>
            <a:ea typeface="Verdana" pitchFamily="34" charset="0"/>
            <a:cs typeface="Verdana" pitchFamily="34" charset="0"/>
          </a:endParaRPr>
        </a:p>
        <a:p>
          <a:pPr marL="114300" lvl="1" indent="-114300" algn="l" defTabSz="533400">
            <a:lnSpc>
              <a:spcPct val="90000"/>
            </a:lnSpc>
            <a:spcBef>
              <a:spcPct val="0"/>
            </a:spcBef>
            <a:spcAft>
              <a:spcPct val="15000"/>
            </a:spcAft>
            <a:buChar char="••"/>
          </a:pPr>
          <a:r>
            <a:rPr lang="en-US" sz="1200" kern="1200" dirty="0" smtClean="0">
              <a:latin typeface="Verdana" pitchFamily="34" charset="0"/>
              <a:ea typeface="Verdana" pitchFamily="34" charset="0"/>
              <a:cs typeface="Verdana" pitchFamily="34" charset="0"/>
            </a:rPr>
            <a:t> Identify and fix for any minor issues found</a:t>
          </a:r>
          <a:endParaRPr lang="en-US" sz="1200" kern="1200" dirty="0">
            <a:latin typeface="Verdana" pitchFamily="34" charset="0"/>
            <a:ea typeface="Verdana" pitchFamily="34" charset="0"/>
            <a:cs typeface="Verdana" pitchFamily="34" charset="0"/>
          </a:endParaRPr>
        </a:p>
      </dsp:txBody>
      <dsp:txXfrm rot="-5400000">
        <a:off x="843217" y="4394409"/>
        <a:ext cx="6662360" cy="7065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F76B5-E2C3-46A5-AD81-03745801B878}">
      <dsp:nvSpPr>
        <dsp:cNvPr id="0" name=""/>
        <dsp:cNvSpPr/>
      </dsp:nvSpPr>
      <dsp:spPr>
        <a:xfrm rot="5400000">
          <a:off x="-346412" y="351109"/>
          <a:ext cx="2309414" cy="161659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As part </a:t>
          </a:r>
          <a:r>
            <a:rPr lang="en-US" sz="1600" kern="1200" dirty="0" smtClean="0"/>
            <a:t>of Milestone delivery</a:t>
          </a:r>
          <a:endParaRPr lang="en-US" sz="1600" kern="1200" dirty="0"/>
        </a:p>
      </dsp:txBody>
      <dsp:txXfrm rot="-5400000">
        <a:off x="0" y="812992"/>
        <a:ext cx="1616590" cy="692824"/>
      </dsp:txXfrm>
    </dsp:sp>
    <dsp:sp modelId="{368E4D63-C541-4986-BF40-706190E250A7}">
      <dsp:nvSpPr>
        <dsp:cNvPr id="0" name=""/>
        <dsp:cNvSpPr/>
      </dsp:nvSpPr>
      <dsp:spPr>
        <a:xfrm rot="5400000">
          <a:off x="3410535" y="-1789247"/>
          <a:ext cx="1501119" cy="50890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100000"/>
            </a:lnSpc>
            <a:spcBef>
              <a:spcPct val="0"/>
            </a:spcBef>
            <a:spcAft>
              <a:spcPct val="15000"/>
            </a:spcAft>
            <a:buChar char="••"/>
          </a:pPr>
          <a:r>
            <a:rPr lang="en-US" sz="1500" kern="1200" dirty="0" smtClean="0"/>
            <a:t>Automation Scripts [Checked in through Perforce]</a:t>
          </a:r>
          <a:endParaRPr lang="en-US" sz="1500" kern="1200" dirty="0"/>
        </a:p>
        <a:p>
          <a:pPr marL="114300" lvl="1" indent="-114300" algn="l" defTabSz="666750" rtl="0">
            <a:lnSpc>
              <a:spcPct val="100000"/>
            </a:lnSpc>
            <a:spcBef>
              <a:spcPct val="0"/>
            </a:spcBef>
            <a:spcAft>
              <a:spcPct val="15000"/>
            </a:spcAft>
            <a:buChar char="••"/>
          </a:pPr>
          <a:r>
            <a:rPr lang="en-US" sz="1500" kern="1200" dirty="0" smtClean="0"/>
            <a:t>Verification Points confirmation document</a:t>
          </a:r>
          <a:endParaRPr lang="en-US" sz="1500" kern="1200" dirty="0"/>
        </a:p>
        <a:p>
          <a:pPr marL="114300" lvl="1" indent="-114300" algn="l" defTabSz="666750" rtl="0">
            <a:lnSpc>
              <a:spcPct val="100000"/>
            </a:lnSpc>
            <a:spcBef>
              <a:spcPct val="0"/>
            </a:spcBef>
            <a:spcAft>
              <a:spcPct val="15000"/>
            </a:spcAft>
            <a:buChar char="••"/>
          </a:pPr>
          <a:r>
            <a:rPr lang="en-US" sz="1500" kern="1200" dirty="0" smtClean="0"/>
            <a:t>Automation traceability document with test cases details released in the Milestone</a:t>
          </a:r>
          <a:endParaRPr lang="en-US" sz="1500" kern="1200" dirty="0"/>
        </a:p>
      </dsp:txBody>
      <dsp:txXfrm rot="-5400000">
        <a:off x="1616591" y="77976"/>
        <a:ext cx="5015730" cy="1354561"/>
      </dsp:txXfrm>
    </dsp:sp>
    <dsp:sp modelId="{3F048D78-062E-4FB0-97F9-66F4F14B8BA3}">
      <dsp:nvSpPr>
        <dsp:cNvPr id="0" name=""/>
        <dsp:cNvSpPr/>
      </dsp:nvSpPr>
      <dsp:spPr>
        <a:xfrm rot="5400000">
          <a:off x="-346412" y="2375699"/>
          <a:ext cx="2309414" cy="161659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As part of complete project </a:t>
          </a:r>
          <a:r>
            <a:rPr lang="en-US" sz="1600" kern="1200" dirty="0" smtClean="0"/>
            <a:t>delivery</a:t>
          </a:r>
          <a:endParaRPr lang="en-US" sz="1600" kern="1200" dirty="0"/>
        </a:p>
      </dsp:txBody>
      <dsp:txXfrm rot="-5400000">
        <a:off x="0" y="2837582"/>
        <a:ext cx="1616590" cy="692824"/>
      </dsp:txXfrm>
    </dsp:sp>
    <dsp:sp modelId="{4CCE5EA0-B2B5-48BF-8FAB-B90086F23812}">
      <dsp:nvSpPr>
        <dsp:cNvPr id="0" name=""/>
        <dsp:cNvSpPr/>
      </dsp:nvSpPr>
      <dsp:spPr>
        <a:xfrm rot="5400000">
          <a:off x="3410535" y="235342"/>
          <a:ext cx="1501119" cy="50890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User Guide document to help in </a:t>
          </a:r>
          <a:r>
            <a:rPr lang="en-US" sz="1500" kern="1200" dirty="0" smtClean="0"/>
            <a:t>maintenance</a:t>
          </a:r>
          <a:endParaRPr lang="en-US" sz="1500" kern="1200" dirty="0"/>
        </a:p>
        <a:p>
          <a:pPr marL="114300" lvl="1" indent="-114300" algn="l" defTabSz="666750" rtl="0">
            <a:lnSpc>
              <a:spcPct val="90000"/>
            </a:lnSpc>
            <a:spcBef>
              <a:spcPct val="0"/>
            </a:spcBef>
            <a:spcAft>
              <a:spcPct val="15000"/>
            </a:spcAft>
            <a:buChar char="••"/>
          </a:pPr>
          <a:r>
            <a:rPr lang="en-US" sz="1500" kern="1200" dirty="0" smtClean="0"/>
            <a:t>Framework details document</a:t>
          </a:r>
          <a:endParaRPr lang="en-US" sz="1500" kern="1200" dirty="0"/>
        </a:p>
        <a:p>
          <a:pPr marL="114300" lvl="1" indent="-114300" algn="l" defTabSz="666750" rtl="0">
            <a:lnSpc>
              <a:spcPct val="90000"/>
            </a:lnSpc>
            <a:spcBef>
              <a:spcPct val="0"/>
            </a:spcBef>
            <a:spcAft>
              <a:spcPct val="15000"/>
            </a:spcAft>
            <a:buChar char="••"/>
          </a:pPr>
          <a:r>
            <a:rPr lang="en-US" sz="1500" kern="1200" dirty="0" smtClean="0"/>
            <a:t>Complete list of Verification points added</a:t>
          </a:r>
          <a:endParaRPr lang="en-US" sz="1500" kern="1200" dirty="0"/>
        </a:p>
        <a:p>
          <a:pPr marL="114300" lvl="1" indent="-114300" algn="l" defTabSz="666750" rtl="0">
            <a:lnSpc>
              <a:spcPct val="90000"/>
            </a:lnSpc>
            <a:spcBef>
              <a:spcPct val="0"/>
            </a:spcBef>
            <a:spcAft>
              <a:spcPct val="15000"/>
            </a:spcAft>
            <a:buChar char="••"/>
          </a:pPr>
          <a:r>
            <a:rPr lang="en-US" sz="1500" kern="1200" dirty="0" smtClean="0"/>
            <a:t>Complete list of Automation traceability</a:t>
          </a:r>
          <a:endParaRPr lang="en-US" sz="1500" kern="1200" dirty="0"/>
        </a:p>
        <a:p>
          <a:pPr marL="114300" lvl="1" indent="-114300" algn="l" defTabSz="666750" rtl="0">
            <a:lnSpc>
              <a:spcPct val="90000"/>
            </a:lnSpc>
            <a:spcBef>
              <a:spcPct val="0"/>
            </a:spcBef>
            <a:spcAft>
              <a:spcPct val="15000"/>
            </a:spcAft>
            <a:buChar char="••"/>
          </a:pPr>
          <a:r>
            <a:rPr lang="en-US" sz="1500" kern="1200" dirty="0" smtClean="0"/>
            <a:t>Automation Scripts</a:t>
          </a:r>
          <a:endParaRPr lang="en-US" sz="1500" kern="1200" dirty="0"/>
        </a:p>
        <a:p>
          <a:pPr marL="114300" lvl="1" indent="-114300" algn="l" defTabSz="666750" rtl="0">
            <a:lnSpc>
              <a:spcPct val="90000"/>
            </a:lnSpc>
            <a:spcBef>
              <a:spcPct val="0"/>
            </a:spcBef>
            <a:spcAft>
              <a:spcPct val="15000"/>
            </a:spcAft>
            <a:buChar char="••"/>
          </a:pPr>
          <a:r>
            <a:rPr lang="en-US" sz="1500" kern="1200" dirty="0" smtClean="0"/>
            <a:t>Tools/Framework setup document</a:t>
          </a:r>
          <a:endParaRPr lang="en-US" sz="1500" kern="1200" dirty="0"/>
        </a:p>
      </dsp:txBody>
      <dsp:txXfrm rot="-5400000">
        <a:off x="1616591" y="2102566"/>
        <a:ext cx="5015730" cy="1354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4F832-05EF-8948-B426-D28C1DB91E13}">
      <dsp:nvSpPr>
        <dsp:cNvPr id="0" name=""/>
        <dsp:cNvSpPr/>
      </dsp:nvSpPr>
      <dsp:spPr>
        <a:xfrm>
          <a:off x="436" y="0"/>
          <a:ext cx="678934" cy="97810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browser</a:t>
          </a:r>
          <a:endParaRPr lang="en-US" sz="1200" kern="1200" dirty="0"/>
        </a:p>
      </dsp:txBody>
      <dsp:txXfrm>
        <a:off x="436" y="391241"/>
        <a:ext cx="678934" cy="391241"/>
      </dsp:txXfrm>
    </dsp:sp>
    <dsp:sp modelId="{780D360B-1480-0D49-8F92-11478A3A6D69}">
      <dsp:nvSpPr>
        <dsp:cNvPr id="0" name=""/>
        <dsp:cNvSpPr/>
      </dsp:nvSpPr>
      <dsp:spPr>
        <a:xfrm>
          <a:off x="177049" y="58686"/>
          <a:ext cx="325708" cy="3257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A7D9ADC-BCF3-1644-95DB-6988B114AD89}">
      <dsp:nvSpPr>
        <dsp:cNvPr id="0" name=""/>
        <dsp:cNvSpPr/>
      </dsp:nvSpPr>
      <dsp:spPr>
        <a:xfrm>
          <a:off x="699738" y="0"/>
          <a:ext cx="678934" cy="97810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hooks</a:t>
          </a:r>
          <a:endParaRPr lang="en-US" sz="1200" kern="1200" dirty="0"/>
        </a:p>
      </dsp:txBody>
      <dsp:txXfrm>
        <a:off x="699738" y="391241"/>
        <a:ext cx="678934" cy="391241"/>
      </dsp:txXfrm>
    </dsp:sp>
    <dsp:sp modelId="{7D85D206-B79C-3B42-A058-94398BADFC75}">
      <dsp:nvSpPr>
        <dsp:cNvPr id="0" name=""/>
        <dsp:cNvSpPr/>
      </dsp:nvSpPr>
      <dsp:spPr>
        <a:xfrm>
          <a:off x="876351" y="58686"/>
          <a:ext cx="325708" cy="32570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36CB4C3-6BC2-0646-84FB-4E26D4D5595B}">
      <dsp:nvSpPr>
        <dsp:cNvPr id="0" name=""/>
        <dsp:cNvSpPr/>
      </dsp:nvSpPr>
      <dsp:spPr>
        <a:xfrm>
          <a:off x="1399476" y="0"/>
          <a:ext cx="678934" cy="97810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Env</a:t>
          </a:r>
          <a:endParaRPr lang="en-US" sz="1200" kern="1200" dirty="0"/>
        </a:p>
      </dsp:txBody>
      <dsp:txXfrm>
        <a:off x="1399476" y="391241"/>
        <a:ext cx="678934" cy="391241"/>
      </dsp:txXfrm>
    </dsp:sp>
    <dsp:sp modelId="{82770DF6-6C85-F140-9BD8-0FAD94D817AD}">
      <dsp:nvSpPr>
        <dsp:cNvPr id="0" name=""/>
        <dsp:cNvSpPr/>
      </dsp:nvSpPr>
      <dsp:spPr>
        <a:xfrm>
          <a:off x="1575653" y="58686"/>
          <a:ext cx="325708" cy="32570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6000" r="-1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A8203CB-7C60-804B-96FA-2F3326D6DF64}">
      <dsp:nvSpPr>
        <dsp:cNvPr id="0" name=""/>
        <dsp:cNvSpPr/>
      </dsp:nvSpPr>
      <dsp:spPr>
        <a:xfrm>
          <a:off x="83136" y="782482"/>
          <a:ext cx="1912138" cy="146715"/>
        </a:xfrm>
        <a:prstGeom prst="leftRightArrow">
          <a:avLst/>
        </a:prstGeom>
        <a:gradFill rotWithShape="0">
          <a:gsLst>
            <a:gs pos="0">
              <a:schemeClr val="accent5">
                <a:tint val="60000"/>
                <a:hueOff val="0"/>
                <a:satOff val="0"/>
                <a:lumOff val="0"/>
                <a:alphaOff val="0"/>
                <a:shade val="51000"/>
                <a:satMod val="130000"/>
              </a:schemeClr>
            </a:gs>
            <a:gs pos="80000">
              <a:schemeClr val="accent5">
                <a:tint val="60000"/>
                <a:hueOff val="0"/>
                <a:satOff val="0"/>
                <a:lumOff val="0"/>
                <a:alphaOff val="0"/>
                <a:shade val="93000"/>
                <a:satMod val="130000"/>
              </a:schemeClr>
            </a:gs>
            <a:gs pos="100000">
              <a:schemeClr val="accent5">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D0031-4472-9540-9762-768B0478E0E3}">
      <dsp:nvSpPr>
        <dsp:cNvPr id="0" name=""/>
        <dsp:cNvSpPr/>
      </dsp:nvSpPr>
      <dsp:spPr>
        <a:xfrm>
          <a:off x="709212" y="1596787"/>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3D89F8F-F09E-044C-AC1B-638898F0F245}">
      <dsp:nvSpPr>
        <dsp:cNvPr id="0" name=""/>
        <dsp:cNvSpPr/>
      </dsp:nvSpPr>
      <dsp:spPr>
        <a:xfrm>
          <a:off x="623827" y="1637890"/>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EAF8AE4-8837-EF47-B604-5A2C465B8CBF}">
      <dsp:nvSpPr>
        <dsp:cNvPr id="0" name=""/>
        <dsp:cNvSpPr/>
      </dsp:nvSpPr>
      <dsp:spPr>
        <a:xfrm>
          <a:off x="534366" y="1670357"/>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CAD3C89-7FF4-1446-9EFC-FF10E15324CA}">
      <dsp:nvSpPr>
        <dsp:cNvPr id="0" name=""/>
        <dsp:cNvSpPr/>
      </dsp:nvSpPr>
      <dsp:spPr>
        <a:xfrm>
          <a:off x="1119146" y="1120982"/>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A140B5C-2AAE-2749-91C2-CBFFD2F31EAC}">
      <dsp:nvSpPr>
        <dsp:cNvPr id="0" name=""/>
        <dsp:cNvSpPr/>
      </dsp:nvSpPr>
      <dsp:spPr>
        <a:xfrm>
          <a:off x="1084721" y="1204628"/>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654A5B0-EC0A-3D46-BA23-08D718C23297}">
      <dsp:nvSpPr>
        <dsp:cNvPr id="0" name=""/>
        <dsp:cNvSpPr/>
      </dsp:nvSpPr>
      <dsp:spPr>
        <a:xfrm>
          <a:off x="1093604" y="504056"/>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F304143-2C05-F240-B92D-191EC232DCF6}">
      <dsp:nvSpPr>
        <dsp:cNvPr id="0" name=""/>
        <dsp:cNvSpPr/>
      </dsp:nvSpPr>
      <dsp:spPr>
        <a:xfrm>
          <a:off x="1123223" y="451336"/>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7FC63FF-A04A-BD4C-B575-707BF512FA4A}">
      <dsp:nvSpPr>
        <dsp:cNvPr id="0" name=""/>
        <dsp:cNvSpPr/>
      </dsp:nvSpPr>
      <dsp:spPr>
        <a:xfrm>
          <a:off x="1186185" y="411352"/>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BA66919-01FC-444A-8037-419BBB420413}">
      <dsp:nvSpPr>
        <dsp:cNvPr id="0" name=""/>
        <dsp:cNvSpPr/>
      </dsp:nvSpPr>
      <dsp:spPr>
        <a:xfrm>
          <a:off x="1249148" y="451336"/>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5165F50-A62B-E740-9AF2-2BB4D4B7CE44}">
      <dsp:nvSpPr>
        <dsp:cNvPr id="0" name=""/>
        <dsp:cNvSpPr/>
      </dsp:nvSpPr>
      <dsp:spPr>
        <a:xfrm>
          <a:off x="1312110" y="491319"/>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C1C5FD4-5445-1D48-8F09-1A9384578246}">
      <dsp:nvSpPr>
        <dsp:cNvPr id="0" name=""/>
        <dsp:cNvSpPr/>
      </dsp:nvSpPr>
      <dsp:spPr>
        <a:xfrm>
          <a:off x="1186185" y="495638"/>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450587D-4258-DF47-A7B9-F34F8F11A864}">
      <dsp:nvSpPr>
        <dsp:cNvPr id="0" name=""/>
        <dsp:cNvSpPr/>
      </dsp:nvSpPr>
      <dsp:spPr>
        <a:xfrm>
          <a:off x="1186185" y="580083"/>
          <a:ext cx="45296" cy="452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9111B1C-A03F-9E48-A482-A68C70A564A0}">
      <dsp:nvSpPr>
        <dsp:cNvPr id="0" name=""/>
        <dsp:cNvSpPr/>
      </dsp:nvSpPr>
      <dsp:spPr>
        <a:xfrm>
          <a:off x="313545" y="1766735"/>
          <a:ext cx="977048" cy="26197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809" tIns="34290" rIns="34290" bIns="34290" numCol="1" spcCol="1270" anchor="ctr" anchorCtr="0">
          <a:noAutofit/>
        </a:bodyPr>
        <a:lstStyle/>
        <a:p>
          <a:pPr lvl="0" algn="l" defTabSz="400050">
            <a:lnSpc>
              <a:spcPct val="90000"/>
            </a:lnSpc>
            <a:spcBef>
              <a:spcPct val="0"/>
            </a:spcBef>
            <a:spcAft>
              <a:spcPct val="35000"/>
            </a:spcAft>
          </a:pPr>
          <a:r>
            <a:rPr lang="en-US" sz="900" kern="1200" dirty="0" smtClean="0"/>
            <a:t>Feature File</a:t>
          </a:r>
          <a:endParaRPr lang="en-US" sz="900" kern="1200" dirty="0"/>
        </a:p>
      </dsp:txBody>
      <dsp:txXfrm>
        <a:off x="326333" y="1779523"/>
        <a:ext cx="951472" cy="236396"/>
      </dsp:txXfrm>
    </dsp:sp>
    <dsp:sp modelId="{F4D56591-7BC0-D040-83C2-58D4ABB1EFE3}">
      <dsp:nvSpPr>
        <dsp:cNvPr id="0" name=""/>
        <dsp:cNvSpPr/>
      </dsp:nvSpPr>
      <dsp:spPr>
        <a:xfrm>
          <a:off x="57207" y="1660320"/>
          <a:ext cx="423895" cy="41330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8E475DE-575B-7B49-B87D-FB822121357F}">
      <dsp:nvSpPr>
        <dsp:cNvPr id="0" name=""/>
        <dsp:cNvSpPr/>
      </dsp:nvSpPr>
      <dsp:spPr>
        <a:xfrm>
          <a:off x="968163" y="1295935"/>
          <a:ext cx="977048" cy="26197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809" tIns="34290" rIns="34290" bIns="34290" numCol="1" spcCol="1270" anchor="ctr" anchorCtr="0">
          <a:noAutofit/>
        </a:bodyPr>
        <a:lstStyle/>
        <a:p>
          <a:pPr lvl="0" algn="l" defTabSz="400050">
            <a:lnSpc>
              <a:spcPct val="90000"/>
            </a:lnSpc>
            <a:spcBef>
              <a:spcPct val="0"/>
            </a:spcBef>
            <a:spcAft>
              <a:spcPct val="35000"/>
            </a:spcAft>
          </a:pPr>
          <a:r>
            <a:rPr lang="en-US" sz="900" kern="1200" dirty="0" smtClean="0"/>
            <a:t>Step definition</a:t>
          </a:r>
          <a:endParaRPr lang="en-US" sz="900" kern="1200" dirty="0"/>
        </a:p>
      </dsp:txBody>
      <dsp:txXfrm>
        <a:off x="980951" y="1308723"/>
        <a:ext cx="951472" cy="236396"/>
      </dsp:txXfrm>
    </dsp:sp>
    <dsp:sp modelId="{98F26881-3DFF-9E4B-8044-B126182BEE3E}">
      <dsp:nvSpPr>
        <dsp:cNvPr id="0" name=""/>
        <dsp:cNvSpPr/>
      </dsp:nvSpPr>
      <dsp:spPr>
        <a:xfrm>
          <a:off x="710353" y="1143574"/>
          <a:ext cx="452966" cy="45293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725D31D-163C-0341-BD74-1ECD41FB14A1}">
      <dsp:nvSpPr>
        <dsp:cNvPr id="0" name=""/>
        <dsp:cNvSpPr/>
      </dsp:nvSpPr>
      <dsp:spPr>
        <a:xfrm>
          <a:off x="1230576" y="753862"/>
          <a:ext cx="977048" cy="26197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809" tIns="34290" rIns="34290" bIns="34290" numCol="1" spcCol="1270" anchor="ctr" anchorCtr="0">
          <a:noAutofit/>
        </a:bodyPr>
        <a:lstStyle/>
        <a:p>
          <a:pPr lvl="0" algn="l" defTabSz="400050">
            <a:lnSpc>
              <a:spcPct val="90000"/>
            </a:lnSpc>
            <a:spcBef>
              <a:spcPct val="0"/>
            </a:spcBef>
            <a:spcAft>
              <a:spcPct val="35000"/>
            </a:spcAft>
          </a:pPr>
          <a:r>
            <a:rPr lang="en-US" sz="900" kern="1200" dirty="0" smtClean="0"/>
            <a:t>Integration</a:t>
          </a:r>
          <a:endParaRPr lang="en-US" sz="900" kern="1200" dirty="0"/>
        </a:p>
      </dsp:txBody>
      <dsp:txXfrm>
        <a:off x="1243364" y="766650"/>
        <a:ext cx="951472" cy="236396"/>
      </dsp:txXfrm>
    </dsp:sp>
    <dsp:sp modelId="{B0545A96-A53C-C840-9AA2-DE31A225E8EE}">
      <dsp:nvSpPr>
        <dsp:cNvPr id="0" name=""/>
        <dsp:cNvSpPr/>
      </dsp:nvSpPr>
      <dsp:spPr>
        <a:xfrm>
          <a:off x="959702" y="640688"/>
          <a:ext cx="452966" cy="45293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4D114-9FA7-974D-924F-A2D20ABE6D76}">
      <dsp:nvSpPr>
        <dsp:cNvPr id="0" name=""/>
        <dsp:cNvSpPr/>
      </dsp:nvSpPr>
      <dsp:spPr>
        <a:xfrm>
          <a:off x="-1174613" y="-184819"/>
          <a:ext cx="1412776" cy="1412776"/>
        </a:xfrm>
        <a:prstGeom prst="blockArc">
          <a:avLst>
            <a:gd name="adj1" fmla="val 18900000"/>
            <a:gd name="adj2" fmla="val 2700000"/>
            <a:gd name="adj3" fmla="val 1529"/>
          </a:avLst>
        </a:pr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BA077C-B930-8045-A8A7-F0FA17BD2818}">
      <dsp:nvSpPr>
        <dsp:cNvPr id="0" name=""/>
        <dsp:cNvSpPr/>
      </dsp:nvSpPr>
      <dsp:spPr>
        <a:xfrm>
          <a:off x="191754" y="135958"/>
          <a:ext cx="1526577" cy="29800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6540" tIns="25400" rIns="25400" bIns="25400" numCol="1" spcCol="1270" anchor="ctr" anchorCtr="0">
          <a:noAutofit/>
        </a:bodyPr>
        <a:lstStyle/>
        <a:p>
          <a:pPr lvl="0" algn="l" defTabSz="444500">
            <a:lnSpc>
              <a:spcPct val="90000"/>
            </a:lnSpc>
            <a:spcBef>
              <a:spcPct val="0"/>
            </a:spcBef>
            <a:spcAft>
              <a:spcPct val="35000"/>
            </a:spcAft>
          </a:pPr>
          <a:r>
            <a:rPr lang="en-US" sz="1000" kern="1200" dirty="0" err="1" smtClean="0"/>
            <a:t>Appium</a:t>
          </a:r>
          <a:endParaRPr lang="en-US" sz="1000" kern="1200" dirty="0"/>
        </a:p>
      </dsp:txBody>
      <dsp:txXfrm>
        <a:off x="191754" y="135958"/>
        <a:ext cx="1526577" cy="298003"/>
      </dsp:txXfrm>
    </dsp:sp>
    <dsp:sp modelId="{D3CD3E19-C640-5140-B4FD-F368009D4778}">
      <dsp:nvSpPr>
        <dsp:cNvPr id="0" name=""/>
        <dsp:cNvSpPr/>
      </dsp:nvSpPr>
      <dsp:spPr>
        <a:xfrm>
          <a:off x="5502" y="111772"/>
          <a:ext cx="372504" cy="372504"/>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9E5465-A929-4430-94D5-7AD2C16EFC7B}">
      <dsp:nvSpPr>
        <dsp:cNvPr id="0" name=""/>
        <dsp:cNvSpPr/>
      </dsp:nvSpPr>
      <dsp:spPr>
        <a:xfrm>
          <a:off x="191754" y="609175"/>
          <a:ext cx="1526577" cy="29800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654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   </a:t>
          </a:r>
          <a:r>
            <a:rPr lang="en-US" sz="1000" kern="1200" dirty="0" err="1" smtClean="0"/>
            <a:t>Webdriver</a:t>
          </a:r>
          <a:endParaRPr lang="en-US" sz="1000" kern="1200" dirty="0"/>
        </a:p>
      </dsp:txBody>
      <dsp:txXfrm>
        <a:off x="191754" y="609175"/>
        <a:ext cx="1526577" cy="298003"/>
      </dsp:txXfrm>
    </dsp:sp>
    <dsp:sp modelId="{DCEDC18A-9210-664F-B7D2-B3D30C1026F7}">
      <dsp:nvSpPr>
        <dsp:cNvPr id="0" name=""/>
        <dsp:cNvSpPr/>
      </dsp:nvSpPr>
      <dsp:spPr>
        <a:xfrm>
          <a:off x="5502" y="558860"/>
          <a:ext cx="372504" cy="372504"/>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15C36-504C-A544-A28F-2F7EF59D1193}">
      <dsp:nvSpPr>
        <dsp:cNvPr id="0" name=""/>
        <dsp:cNvSpPr/>
      </dsp:nvSpPr>
      <dsp:spPr>
        <a:xfrm>
          <a:off x="1088550" y="164249"/>
          <a:ext cx="577215" cy="577215"/>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Test Data</a:t>
          </a:r>
          <a:endParaRPr lang="en-US" sz="900" kern="1200" dirty="0"/>
        </a:p>
      </dsp:txBody>
      <dsp:txXfrm>
        <a:off x="1173081" y="248780"/>
        <a:ext cx="408153" cy="408153"/>
      </dsp:txXfrm>
    </dsp:sp>
    <dsp:sp modelId="{A695F6B6-F574-DE4B-816B-CC5432B636E1}">
      <dsp:nvSpPr>
        <dsp:cNvPr id="0" name=""/>
        <dsp:cNvSpPr/>
      </dsp:nvSpPr>
      <dsp:spPr>
        <a:xfrm rot="11606011">
          <a:off x="390236" y="215744"/>
          <a:ext cx="677140" cy="164506"/>
        </a:xfrm>
        <a:prstGeom prst="leftArrow">
          <a:avLst>
            <a:gd name="adj1" fmla="val 60000"/>
            <a:gd name="adj2" fmla="val 50000"/>
          </a:avLst>
        </a:prstGeom>
        <a:gradFill rotWithShape="0">
          <a:gsLst>
            <a:gs pos="0">
              <a:schemeClr val="accent5">
                <a:tint val="60000"/>
                <a:hueOff val="0"/>
                <a:satOff val="0"/>
                <a:lumOff val="0"/>
                <a:alphaOff val="0"/>
                <a:shade val="51000"/>
                <a:satMod val="130000"/>
              </a:schemeClr>
            </a:gs>
            <a:gs pos="80000">
              <a:schemeClr val="accent5">
                <a:tint val="60000"/>
                <a:hueOff val="0"/>
                <a:satOff val="0"/>
                <a:lumOff val="0"/>
                <a:alphaOff val="0"/>
                <a:shade val="93000"/>
                <a:satMod val="130000"/>
              </a:schemeClr>
            </a:gs>
            <a:gs pos="100000">
              <a:schemeClr val="accent5">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3D119BC-7662-2948-939A-B825EBEA12B0}">
      <dsp:nvSpPr>
        <dsp:cNvPr id="0" name=""/>
        <dsp:cNvSpPr/>
      </dsp:nvSpPr>
      <dsp:spPr>
        <a:xfrm>
          <a:off x="125322" y="0"/>
          <a:ext cx="548354" cy="43868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US" sz="900" kern="1200" dirty="0" smtClean="0"/>
            <a:t>XLSX</a:t>
          </a:r>
          <a:endParaRPr lang="en-US" sz="900" kern="1200" dirty="0"/>
        </a:p>
      </dsp:txBody>
      <dsp:txXfrm>
        <a:off x="138171" y="12849"/>
        <a:ext cx="522656" cy="412985"/>
      </dsp:txXfrm>
    </dsp:sp>
    <dsp:sp modelId="{75D73A6B-4443-42EB-A2A8-DE551C645531}">
      <dsp:nvSpPr>
        <dsp:cNvPr id="0" name=""/>
        <dsp:cNvSpPr/>
      </dsp:nvSpPr>
      <dsp:spPr>
        <a:xfrm rot="9764078">
          <a:off x="412606" y="566750"/>
          <a:ext cx="666907" cy="164506"/>
        </a:xfrm>
        <a:prstGeom prst="leftArrow">
          <a:avLst>
            <a:gd name="adj1" fmla="val 60000"/>
            <a:gd name="adj2" fmla="val 50000"/>
          </a:avLst>
        </a:prstGeom>
        <a:gradFill rotWithShape="0">
          <a:gsLst>
            <a:gs pos="0">
              <a:schemeClr val="accent5">
                <a:tint val="60000"/>
                <a:hueOff val="0"/>
                <a:satOff val="0"/>
                <a:lumOff val="0"/>
                <a:alphaOff val="0"/>
                <a:shade val="51000"/>
                <a:satMod val="130000"/>
              </a:schemeClr>
            </a:gs>
            <a:gs pos="80000">
              <a:schemeClr val="accent5">
                <a:tint val="60000"/>
                <a:hueOff val="0"/>
                <a:satOff val="0"/>
                <a:lumOff val="0"/>
                <a:alphaOff val="0"/>
                <a:shade val="93000"/>
                <a:satMod val="130000"/>
              </a:schemeClr>
            </a:gs>
            <a:gs pos="100000">
              <a:schemeClr val="accent5">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577EF1-8B44-418D-AFFF-62BA892388F4}">
      <dsp:nvSpPr>
        <dsp:cNvPr id="0" name=""/>
        <dsp:cNvSpPr/>
      </dsp:nvSpPr>
      <dsp:spPr>
        <a:xfrm>
          <a:off x="153454" y="528630"/>
          <a:ext cx="548354" cy="43868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US" sz="900" kern="1200" dirty="0" smtClean="0"/>
            <a:t>YML</a:t>
          </a:r>
          <a:endParaRPr lang="en-US" sz="900" kern="1200" dirty="0"/>
        </a:p>
      </dsp:txBody>
      <dsp:txXfrm>
        <a:off x="166303" y="541479"/>
        <a:ext cx="522656" cy="412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3A342-0745-6D4A-A1C4-DBD7265BE192}">
      <dsp:nvSpPr>
        <dsp:cNvPr id="0" name=""/>
        <dsp:cNvSpPr/>
      </dsp:nvSpPr>
      <dsp:spPr>
        <a:xfrm>
          <a:off x="199981" y="43889"/>
          <a:ext cx="2000997" cy="291445"/>
        </a:xfrm>
        <a:prstGeom prst="rightArrow">
          <a:avLst>
            <a:gd name="adj1" fmla="val 5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254000" bIns="46267" numCol="1" spcCol="1270" anchor="ctr" anchorCtr="0">
          <a:noAutofit/>
        </a:bodyPr>
        <a:lstStyle/>
        <a:p>
          <a:pPr lvl="0" algn="l" defTabSz="400050">
            <a:lnSpc>
              <a:spcPct val="90000"/>
            </a:lnSpc>
            <a:spcBef>
              <a:spcPct val="0"/>
            </a:spcBef>
            <a:spcAft>
              <a:spcPct val="35000"/>
            </a:spcAft>
          </a:pPr>
          <a:r>
            <a:rPr lang="en-US" sz="900" b="1" kern="1200" dirty="0" smtClean="0"/>
            <a:t>Reusable utility</a:t>
          </a:r>
          <a:endParaRPr lang="en-US" sz="900" b="1" kern="1200" dirty="0"/>
        </a:p>
      </dsp:txBody>
      <dsp:txXfrm>
        <a:off x="199981" y="116750"/>
        <a:ext cx="1928136" cy="145723"/>
      </dsp:txXfrm>
    </dsp:sp>
    <dsp:sp modelId="{3203E6E3-437C-4D47-A5A4-83468E3BA8A1}">
      <dsp:nvSpPr>
        <dsp:cNvPr id="0" name=""/>
        <dsp:cNvSpPr/>
      </dsp:nvSpPr>
      <dsp:spPr>
        <a:xfrm>
          <a:off x="199981" y="269357"/>
          <a:ext cx="924461" cy="650521"/>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Browser specific</a:t>
          </a:r>
        </a:p>
        <a:p>
          <a:pPr lvl="0" algn="l" defTabSz="400050">
            <a:lnSpc>
              <a:spcPct val="90000"/>
            </a:lnSpc>
            <a:spcBef>
              <a:spcPct val="0"/>
            </a:spcBef>
            <a:spcAft>
              <a:spcPct val="35000"/>
            </a:spcAft>
          </a:pPr>
          <a:r>
            <a:rPr lang="en-US" sz="900" kern="1200" dirty="0" smtClean="0"/>
            <a:t>Result specific</a:t>
          </a:r>
        </a:p>
        <a:p>
          <a:pPr lvl="0" algn="l" defTabSz="400050">
            <a:lnSpc>
              <a:spcPct val="90000"/>
            </a:lnSpc>
            <a:spcBef>
              <a:spcPct val="0"/>
            </a:spcBef>
            <a:spcAft>
              <a:spcPct val="35000"/>
            </a:spcAft>
          </a:pPr>
          <a:r>
            <a:rPr lang="en-US" sz="900" kern="1200" dirty="0" smtClean="0"/>
            <a:t>Action specific</a:t>
          </a:r>
          <a:endParaRPr lang="en-US" sz="900" kern="1200" dirty="0"/>
        </a:p>
        <a:p>
          <a:pPr lvl="0" algn="l" defTabSz="400050">
            <a:lnSpc>
              <a:spcPct val="90000"/>
            </a:lnSpc>
            <a:spcBef>
              <a:spcPct val="0"/>
            </a:spcBef>
            <a:spcAft>
              <a:spcPct val="35000"/>
            </a:spcAft>
          </a:pPr>
          <a:endParaRPr lang="en-US" sz="900" kern="1200" dirty="0"/>
        </a:p>
      </dsp:txBody>
      <dsp:txXfrm>
        <a:off x="199981" y="269357"/>
        <a:ext cx="924461" cy="650521"/>
      </dsp:txXfrm>
    </dsp:sp>
    <dsp:sp modelId="{58B8560C-4A07-4AEF-9244-4C90CCC7544B}">
      <dsp:nvSpPr>
        <dsp:cNvPr id="0" name=""/>
        <dsp:cNvSpPr/>
      </dsp:nvSpPr>
      <dsp:spPr>
        <a:xfrm>
          <a:off x="1132387" y="173572"/>
          <a:ext cx="1060647" cy="352587"/>
        </a:xfrm>
        <a:prstGeom prst="rightArrow">
          <a:avLst>
            <a:gd name="adj1" fmla="val 5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254000" bIns="46267" numCol="1" spcCol="1270" anchor="ctr" anchorCtr="0">
          <a:noAutofit/>
        </a:bodyPr>
        <a:lstStyle/>
        <a:p>
          <a:pPr lvl="0" algn="l" defTabSz="400050">
            <a:lnSpc>
              <a:spcPct val="90000"/>
            </a:lnSpc>
            <a:spcBef>
              <a:spcPct val="0"/>
            </a:spcBef>
            <a:spcAft>
              <a:spcPct val="35000"/>
            </a:spcAft>
          </a:pPr>
          <a:r>
            <a:rPr lang="en-US" sz="900" b="1" kern="1200" dirty="0" smtClean="0"/>
            <a:t>Object Repository</a:t>
          </a:r>
          <a:endParaRPr lang="en-US" sz="900" b="1" kern="1200" dirty="0"/>
        </a:p>
      </dsp:txBody>
      <dsp:txXfrm>
        <a:off x="1132387" y="261719"/>
        <a:ext cx="972500" cy="176293"/>
      </dsp:txXfrm>
    </dsp:sp>
    <dsp:sp modelId="{F64606C2-6146-4595-9185-A334613063BD}">
      <dsp:nvSpPr>
        <dsp:cNvPr id="0" name=""/>
        <dsp:cNvSpPr/>
      </dsp:nvSpPr>
      <dsp:spPr>
        <a:xfrm>
          <a:off x="1124442" y="458955"/>
          <a:ext cx="924461" cy="474965"/>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Handle browser controls</a:t>
          </a:r>
          <a:endParaRPr lang="en-US" sz="900" kern="1200" dirty="0"/>
        </a:p>
      </dsp:txBody>
      <dsp:txXfrm>
        <a:off x="1124442" y="458955"/>
        <a:ext cx="924461" cy="4749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4D114-9FA7-974D-924F-A2D20ABE6D76}">
      <dsp:nvSpPr>
        <dsp:cNvPr id="0" name=""/>
        <dsp:cNvSpPr/>
      </dsp:nvSpPr>
      <dsp:spPr>
        <a:xfrm>
          <a:off x="-1728584" y="-277517"/>
          <a:ext cx="2137115" cy="2137115"/>
        </a:xfrm>
        <a:prstGeom prst="blockArc">
          <a:avLst>
            <a:gd name="adj1" fmla="val 18900000"/>
            <a:gd name="adj2" fmla="val 2700000"/>
            <a:gd name="adj3" fmla="val 1011"/>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BA077C-B930-8045-A8A7-F0FA17BD2818}">
      <dsp:nvSpPr>
        <dsp:cNvPr id="0" name=""/>
        <dsp:cNvSpPr/>
      </dsp:nvSpPr>
      <dsp:spPr>
        <a:xfrm>
          <a:off x="298256" y="102139"/>
          <a:ext cx="1371603" cy="316416"/>
        </a:xfrm>
        <a:prstGeom prst="rect">
          <a:avLst/>
        </a:prstGeom>
        <a:solidFill>
          <a:schemeClr val="accent2">
            <a:lumMod val="20000"/>
            <a:lumOff val="80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251155" tIns="25400" rIns="25400" bIns="25400" numCol="1" spcCol="1270" anchor="ctr" anchorCtr="0">
          <a:noAutofit/>
        </a:bodyPr>
        <a:lstStyle/>
        <a:p>
          <a:pPr lvl="0" algn="l" defTabSz="444500">
            <a:lnSpc>
              <a:spcPct val="90000"/>
            </a:lnSpc>
            <a:spcBef>
              <a:spcPct val="0"/>
            </a:spcBef>
            <a:spcAft>
              <a:spcPct val="35000"/>
            </a:spcAft>
          </a:pPr>
          <a:endParaRPr lang="en-US" sz="1000" kern="1200" dirty="0"/>
        </a:p>
      </dsp:txBody>
      <dsp:txXfrm>
        <a:off x="298256" y="102139"/>
        <a:ext cx="1371603" cy="316416"/>
      </dsp:txXfrm>
    </dsp:sp>
    <dsp:sp modelId="{D3CD3E19-C640-5140-B4FD-F368009D4778}">
      <dsp:nvSpPr>
        <dsp:cNvPr id="0" name=""/>
        <dsp:cNvSpPr/>
      </dsp:nvSpPr>
      <dsp:spPr>
        <a:xfrm flipV="1">
          <a:off x="162111" y="174900"/>
          <a:ext cx="86931" cy="45718"/>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EC1688-8B20-F344-97F1-9312A7191E56}">
      <dsp:nvSpPr>
        <dsp:cNvPr id="0" name=""/>
        <dsp:cNvSpPr/>
      </dsp:nvSpPr>
      <dsp:spPr>
        <a:xfrm>
          <a:off x="601309" y="632832"/>
          <a:ext cx="1280162" cy="316416"/>
        </a:xfrm>
        <a:prstGeom prst="rect">
          <a:avLst/>
        </a:prstGeom>
        <a:solidFill>
          <a:schemeClr val="bg1">
            <a:lumMod val="8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251155" tIns="25400" rIns="25400" bIns="25400" numCol="1" spcCol="1270" anchor="ctr" anchorCtr="0">
          <a:noAutofit/>
        </a:bodyPr>
        <a:lstStyle/>
        <a:p>
          <a:pPr lvl="0" algn="l" defTabSz="444500">
            <a:lnSpc>
              <a:spcPct val="90000"/>
            </a:lnSpc>
            <a:spcBef>
              <a:spcPct val="0"/>
            </a:spcBef>
            <a:spcAft>
              <a:spcPct val="35000"/>
            </a:spcAft>
          </a:pPr>
          <a:endParaRPr lang="en-US" sz="1000" kern="1200" dirty="0"/>
        </a:p>
      </dsp:txBody>
      <dsp:txXfrm>
        <a:off x="601309" y="632832"/>
        <a:ext cx="1280162" cy="316416"/>
      </dsp:txXfrm>
    </dsp:sp>
    <dsp:sp modelId="{547732BA-64D1-3C47-8F3E-1E521B345133}">
      <dsp:nvSpPr>
        <dsp:cNvPr id="0" name=""/>
        <dsp:cNvSpPr/>
      </dsp:nvSpPr>
      <dsp:spPr>
        <a:xfrm>
          <a:off x="270885" y="696811"/>
          <a:ext cx="359155" cy="188457"/>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46045B5-A879-8F41-BF89-91168A95D3ED}">
      <dsp:nvSpPr>
        <dsp:cNvPr id="0" name=""/>
        <dsp:cNvSpPr/>
      </dsp:nvSpPr>
      <dsp:spPr>
        <a:xfrm>
          <a:off x="372092" y="1208938"/>
          <a:ext cx="1508767" cy="365761"/>
        </a:xfrm>
        <a:prstGeom prst="rect">
          <a:avLst/>
        </a:prstGeom>
        <a:solidFill>
          <a:schemeClr val="accent3">
            <a:lumMod val="60000"/>
            <a:lumOff val="40000"/>
            <a:alpha val="91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251155" tIns="25400" rIns="25400" bIns="25400" numCol="1" spcCol="1270" anchor="ctr" anchorCtr="0">
          <a:noAutofit/>
        </a:bodyPr>
        <a:lstStyle/>
        <a:p>
          <a:pPr lvl="0" algn="l" defTabSz="444500">
            <a:lnSpc>
              <a:spcPct val="90000"/>
            </a:lnSpc>
            <a:spcBef>
              <a:spcPct val="0"/>
            </a:spcBef>
            <a:spcAft>
              <a:spcPct val="35000"/>
            </a:spcAft>
          </a:pPr>
          <a:endParaRPr lang="en-US" sz="1000" kern="1200" dirty="0"/>
        </a:p>
      </dsp:txBody>
      <dsp:txXfrm>
        <a:off x="372092" y="1208938"/>
        <a:ext cx="1508767" cy="365761"/>
      </dsp:txXfrm>
    </dsp:sp>
    <dsp:sp modelId="{DCEDC18A-9210-664F-B7D2-B3D30C1026F7}">
      <dsp:nvSpPr>
        <dsp:cNvPr id="0" name=""/>
        <dsp:cNvSpPr/>
      </dsp:nvSpPr>
      <dsp:spPr>
        <a:xfrm>
          <a:off x="7817" y="1223244"/>
          <a:ext cx="395520" cy="322151"/>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C8E6A-51A1-4606-A882-46EEC465747B}">
      <dsp:nvSpPr>
        <dsp:cNvPr id="0" name=""/>
        <dsp:cNvSpPr/>
      </dsp:nvSpPr>
      <dsp:spPr>
        <a:xfrm>
          <a:off x="0" y="10729"/>
          <a:ext cx="1371600" cy="289574"/>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solidFill>
                <a:schemeClr val="accent3">
                  <a:lumMod val="75000"/>
                </a:schemeClr>
              </a:solidFill>
            </a:rPr>
            <a:t>Execution Report</a:t>
          </a:r>
          <a:endParaRPr lang="en-US" sz="1200" kern="1200" dirty="0">
            <a:solidFill>
              <a:schemeClr val="accent3">
                <a:lumMod val="75000"/>
              </a:schemeClr>
            </a:solidFill>
          </a:endParaRPr>
        </a:p>
      </dsp:txBody>
      <dsp:txXfrm>
        <a:off x="14136" y="24865"/>
        <a:ext cx="1343328" cy="261302"/>
      </dsp:txXfrm>
    </dsp:sp>
    <dsp:sp modelId="{72795C2B-AABD-4DBF-8D57-3351ADA2E501}">
      <dsp:nvSpPr>
        <dsp:cNvPr id="0" name=""/>
        <dsp:cNvSpPr/>
      </dsp:nvSpPr>
      <dsp:spPr>
        <a:xfrm>
          <a:off x="0" y="343504"/>
          <a:ext cx="1371600" cy="289574"/>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kern="1200" dirty="0" smtClean="0">
              <a:solidFill>
                <a:schemeClr val="accent6">
                  <a:lumMod val="75000"/>
                </a:schemeClr>
              </a:solidFill>
            </a:rPr>
            <a:t>EPF</a:t>
          </a:r>
          <a:endParaRPr lang="en-US" sz="1200" b="1" kern="1200" dirty="0">
            <a:solidFill>
              <a:schemeClr val="accent6">
                <a:lumMod val="75000"/>
              </a:schemeClr>
            </a:solidFill>
          </a:endParaRPr>
        </a:p>
      </dsp:txBody>
      <dsp:txXfrm>
        <a:off x="14136" y="357640"/>
        <a:ext cx="1343328" cy="261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E07BA-9306-4C19-B139-1DF9C0D2619F}">
      <dsp:nvSpPr>
        <dsp:cNvPr id="0" name=""/>
        <dsp:cNvSpPr/>
      </dsp:nvSpPr>
      <dsp:spPr>
        <a:xfrm>
          <a:off x="0" y="51299"/>
          <a:ext cx="5638800" cy="4797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Selenium </a:t>
          </a:r>
          <a:r>
            <a:rPr lang="en-US" sz="2000" kern="1200" dirty="0" err="1" smtClean="0"/>
            <a:t>WebDriver</a:t>
          </a:r>
          <a:endParaRPr lang="en-US" sz="2000" kern="1200" dirty="0"/>
        </a:p>
      </dsp:txBody>
      <dsp:txXfrm>
        <a:off x="23417" y="74716"/>
        <a:ext cx="5591966" cy="432866"/>
      </dsp:txXfrm>
    </dsp:sp>
    <dsp:sp modelId="{55AE44B4-CFD5-4B9D-A9FE-E5119CBD7BDF}">
      <dsp:nvSpPr>
        <dsp:cNvPr id="0" name=""/>
        <dsp:cNvSpPr/>
      </dsp:nvSpPr>
      <dsp:spPr>
        <a:xfrm>
          <a:off x="0" y="588600"/>
          <a:ext cx="5638800" cy="479700"/>
        </a:xfrm>
        <a:prstGeom prst="roundRect">
          <a:avLst/>
        </a:prstGeom>
        <a:solidFill>
          <a:schemeClr val="accent3">
            <a:hueOff val="1607181"/>
            <a:satOff val="-2411"/>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err="1" smtClean="0"/>
            <a:t>RubyMine</a:t>
          </a:r>
          <a:r>
            <a:rPr lang="en-US" sz="2000" kern="1200" dirty="0" smtClean="0"/>
            <a:t> – IDE</a:t>
          </a:r>
          <a:endParaRPr lang="en-US" sz="2000" kern="1200" dirty="0"/>
        </a:p>
      </dsp:txBody>
      <dsp:txXfrm>
        <a:off x="23417" y="612017"/>
        <a:ext cx="5591966" cy="432866"/>
      </dsp:txXfrm>
    </dsp:sp>
    <dsp:sp modelId="{688ED420-BC62-4C87-8D82-F3BB5B4D429D}">
      <dsp:nvSpPr>
        <dsp:cNvPr id="0" name=""/>
        <dsp:cNvSpPr/>
      </dsp:nvSpPr>
      <dsp:spPr>
        <a:xfrm>
          <a:off x="0" y="1125900"/>
          <a:ext cx="5638800" cy="479700"/>
        </a:xfrm>
        <a:prstGeom prst="roundRect">
          <a:avLst/>
        </a:prstGeom>
        <a:solidFill>
          <a:schemeClr val="accent3">
            <a:hueOff val="3214361"/>
            <a:satOff val="-4823"/>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Cucumber</a:t>
          </a:r>
          <a:endParaRPr lang="en-US" sz="2000" kern="1200"/>
        </a:p>
      </dsp:txBody>
      <dsp:txXfrm>
        <a:off x="23417" y="1149317"/>
        <a:ext cx="5591966" cy="432866"/>
      </dsp:txXfrm>
    </dsp:sp>
    <dsp:sp modelId="{E941EE3B-7CF2-4EA3-8009-808EBCF0294A}">
      <dsp:nvSpPr>
        <dsp:cNvPr id="0" name=""/>
        <dsp:cNvSpPr/>
      </dsp:nvSpPr>
      <dsp:spPr>
        <a:xfrm>
          <a:off x="0" y="1663200"/>
          <a:ext cx="5638800" cy="479700"/>
        </a:xfrm>
        <a:prstGeom prst="roundRect">
          <a:avLst/>
        </a:prstGeom>
        <a:solidFill>
          <a:schemeClr val="accent3">
            <a:hueOff val="4821541"/>
            <a:satOff val="-7234"/>
            <a:lumOff val="-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Ruby Language</a:t>
          </a:r>
          <a:endParaRPr lang="en-US" sz="2000" kern="1200" dirty="0"/>
        </a:p>
      </dsp:txBody>
      <dsp:txXfrm>
        <a:off x="23417" y="1686617"/>
        <a:ext cx="5591966" cy="432866"/>
      </dsp:txXfrm>
    </dsp:sp>
    <dsp:sp modelId="{3F19E0BF-336A-4009-8E54-201A55444B7B}">
      <dsp:nvSpPr>
        <dsp:cNvPr id="0" name=""/>
        <dsp:cNvSpPr/>
      </dsp:nvSpPr>
      <dsp:spPr>
        <a:xfrm>
          <a:off x="0" y="2200500"/>
          <a:ext cx="5638800" cy="479700"/>
        </a:xfrm>
        <a:prstGeom prst="roundRect">
          <a:avLst/>
        </a:prstGeom>
        <a:solidFill>
          <a:schemeClr val="accent3">
            <a:hueOff val="6428722"/>
            <a:satOff val="-9646"/>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err="1" smtClean="0"/>
            <a:t>Appium</a:t>
          </a:r>
          <a:endParaRPr lang="en-US" sz="2000" kern="1200" dirty="0"/>
        </a:p>
      </dsp:txBody>
      <dsp:txXfrm>
        <a:off x="23417" y="2223917"/>
        <a:ext cx="5591966" cy="432866"/>
      </dsp:txXfrm>
    </dsp:sp>
    <dsp:sp modelId="{334A59CF-4CDB-4072-87B3-D298232B45F6}">
      <dsp:nvSpPr>
        <dsp:cNvPr id="0" name=""/>
        <dsp:cNvSpPr/>
      </dsp:nvSpPr>
      <dsp:spPr>
        <a:xfrm>
          <a:off x="0" y="2737800"/>
          <a:ext cx="5638800" cy="479700"/>
        </a:xfrm>
        <a:prstGeom prst="roundRect">
          <a:avLst/>
        </a:prstGeom>
        <a:solidFill>
          <a:schemeClr val="accent3">
            <a:hueOff val="8035903"/>
            <a:satOff val="-12057"/>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CI – Jenkins</a:t>
          </a:r>
          <a:endParaRPr lang="en-US" sz="2000" kern="1200"/>
        </a:p>
      </dsp:txBody>
      <dsp:txXfrm>
        <a:off x="23417" y="2761217"/>
        <a:ext cx="5591966" cy="432866"/>
      </dsp:txXfrm>
    </dsp:sp>
    <dsp:sp modelId="{79AAF471-CFBC-4FAF-B5AD-FF9D5BA6BE45}">
      <dsp:nvSpPr>
        <dsp:cNvPr id="0" name=""/>
        <dsp:cNvSpPr/>
      </dsp:nvSpPr>
      <dsp:spPr>
        <a:xfrm>
          <a:off x="0" y="3275100"/>
          <a:ext cx="5638800" cy="479700"/>
        </a:xfrm>
        <a:prstGeom prst="roundRect">
          <a:avLst/>
        </a:prstGeom>
        <a:solidFill>
          <a:schemeClr val="accent3">
            <a:hueOff val="9643083"/>
            <a:satOff val="-14469"/>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CVS, Perforce – Version Control</a:t>
          </a:r>
          <a:endParaRPr lang="en-US" sz="2000" kern="1200" dirty="0"/>
        </a:p>
      </dsp:txBody>
      <dsp:txXfrm>
        <a:off x="23417" y="3298517"/>
        <a:ext cx="5591966" cy="432866"/>
      </dsp:txXfrm>
    </dsp:sp>
    <dsp:sp modelId="{948A7166-16E6-4C0E-B8DE-7B483AE575B9}">
      <dsp:nvSpPr>
        <dsp:cNvPr id="0" name=""/>
        <dsp:cNvSpPr/>
      </dsp:nvSpPr>
      <dsp:spPr>
        <a:xfrm>
          <a:off x="0" y="3812400"/>
          <a:ext cx="5638800" cy="47970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Automation Issue Tracker - Any</a:t>
          </a:r>
          <a:endParaRPr lang="en-US" sz="2000" kern="1200" dirty="0"/>
        </a:p>
      </dsp:txBody>
      <dsp:txXfrm>
        <a:off x="23417" y="3835817"/>
        <a:ext cx="55919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FDCDF8-8BDD-4E36-8185-C3FE3100D58B}" type="datetimeFigureOut">
              <a:rPr lang="en-US" smtClean="0"/>
              <a:pPr/>
              <a:t>9/8/2014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82DE6D-6011-45A0-ACF3-8F96F33142AF}" type="slidenum">
              <a:rPr lang="en-US" smtClean="0"/>
              <a:pPr/>
              <a:t>‹#›</a:t>
            </a:fld>
            <a:endParaRPr lang="en-US"/>
          </a:p>
        </p:txBody>
      </p:sp>
    </p:spTree>
    <p:extLst>
      <p:ext uri="{BB962C8B-B14F-4D97-AF65-F5344CB8AC3E}">
        <p14:creationId xmlns:p14="http://schemas.microsoft.com/office/powerpoint/2010/main" val="114664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45ABD5-C489-475C-9F08-E79E3CC4534B}" type="datetimeFigureOut">
              <a:rPr lang="en-US" smtClean="0"/>
              <a:pPr/>
              <a:t>9/8/2014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DE5432-9E88-49B6-9538-AA339EED3EB7}" type="slidenum">
              <a:rPr lang="en-US" smtClean="0"/>
              <a:pPr/>
              <a:t>‹#›</a:t>
            </a:fld>
            <a:endParaRPr lang="en-US"/>
          </a:p>
        </p:txBody>
      </p:sp>
    </p:spTree>
    <p:extLst>
      <p:ext uri="{BB962C8B-B14F-4D97-AF65-F5344CB8AC3E}">
        <p14:creationId xmlns:p14="http://schemas.microsoft.com/office/powerpoint/2010/main" val="258194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0FF7D0-7410-4C61-A98E-CC7EA43983B7}"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0FF7D0-7410-4C61-A98E-CC7EA43983B7}"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0FF7D0-7410-4C61-A98E-CC7EA43983B7}" type="slidenum">
              <a:rPr lang="en-US" smtClean="0"/>
              <a:pPr fontAlgn="base">
                <a:spcBef>
                  <a:spcPct val="0"/>
                </a:spcBef>
                <a:spcAft>
                  <a:spcPct val="0"/>
                </a:spcAft>
                <a:defRPr/>
              </a:pPr>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8000" cy="457200"/>
          </a:xfrm>
        </p:spPr>
        <p:txBody>
          <a:bodyPr>
            <a:noAutofit/>
          </a:bodyPr>
          <a:lstStyle>
            <a:lvl1pPr algn="l">
              <a:defRPr sz="2800">
                <a:solidFill>
                  <a:srgbClr val="7030A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buFont typeface="Wingdings" pitchFamily="2" charset="2"/>
              <a:buChar char="§"/>
              <a:defRPr sz="2000"/>
            </a:lvl2pPr>
            <a:lvl3pPr>
              <a:buFont typeface="Calibri" pitchFamily="34" charset="0"/>
              <a:buChar cha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Arrow.JPG"/>
          <p:cNvPicPr>
            <a:picLocks noChangeAspect="1"/>
          </p:cNvPicPr>
          <p:nvPr userDrawn="1"/>
        </p:nvPicPr>
        <p:blipFill>
          <a:blip r:embed="rId2" cstate="print"/>
          <a:stretch>
            <a:fillRect/>
          </a:stretch>
        </p:blipFill>
        <p:spPr>
          <a:xfrm>
            <a:off x="123825" y="381000"/>
            <a:ext cx="257175" cy="809625"/>
          </a:xfrm>
          <a:prstGeom prst="rect">
            <a:avLst/>
          </a:prstGeom>
        </p:spPr>
      </p:pic>
      <p:pic>
        <p:nvPicPr>
          <p:cNvPr id="7" name="Picture 2"/>
          <p:cNvPicPr>
            <a:picLocks noChangeAspect="1" noChangeArrowheads="1"/>
          </p:cNvPicPr>
          <p:nvPr userDrawn="1"/>
        </p:nvPicPr>
        <p:blipFill>
          <a:blip r:embed="rId3"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419256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8000" cy="457200"/>
          </a:xfrm>
        </p:spPr>
        <p:txBody>
          <a:bodyPr>
            <a:normAutofit/>
          </a:bodyPr>
          <a:lstStyle>
            <a:lvl1pPr algn="l">
              <a:defRPr sz="2800">
                <a:solidFill>
                  <a:srgbClr val="7030A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9" descr="Arrow.JPG"/>
          <p:cNvPicPr>
            <a:picLocks noChangeAspect="1"/>
          </p:cNvPicPr>
          <p:nvPr userDrawn="1"/>
        </p:nvPicPr>
        <p:blipFill>
          <a:blip r:embed="rId2" cstate="print"/>
          <a:stretch>
            <a:fillRect/>
          </a:stretch>
        </p:blipFill>
        <p:spPr>
          <a:xfrm>
            <a:off x="123825" y="381000"/>
            <a:ext cx="257175" cy="809625"/>
          </a:xfrm>
          <a:prstGeom prst="rect">
            <a:avLst/>
          </a:prstGeom>
        </p:spPr>
      </p:pic>
      <p:pic>
        <p:nvPicPr>
          <p:cNvPr id="13" name="Picture 2"/>
          <p:cNvPicPr>
            <a:picLocks noChangeAspect="1" noChangeArrowheads="1"/>
          </p:cNvPicPr>
          <p:nvPr userDrawn="1"/>
        </p:nvPicPr>
        <p:blipFill>
          <a:blip r:embed="rId3"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180680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8000" cy="457200"/>
          </a:xfrm>
        </p:spPr>
        <p:txBody>
          <a:bodyPr>
            <a:normAutofit/>
          </a:bodyPr>
          <a:lstStyle>
            <a:lvl1pPr algn="l">
              <a:defRPr sz="2800">
                <a:solidFill>
                  <a:srgbClr val="7030A0"/>
                </a:solidFill>
              </a:defRPr>
            </a:lvl1pPr>
          </a:lstStyle>
          <a:p>
            <a:r>
              <a:rPr lang="en-US" smtClean="0"/>
              <a:t>Click to edit Master title style</a:t>
            </a:r>
            <a:endParaRPr lang="en-US" dirty="0"/>
          </a:p>
        </p:txBody>
      </p:sp>
      <p:pic>
        <p:nvPicPr>
          <p:cNvPr id="6" name="Picture 5" descr="Arrow.JPG"/>
          <p:cNvPicPr>
            <a:picLocks noChangeAspect="1"/>
          </p:cNvPicPr>
          <p:nvPr userDrawn="1"/>
        </p:nvPicPr>
        <p:blipFill>
          <a:blip r:embed="rId2" cstate="print"/>
          <a:stretch>
            <a:fillRect/>
          </a:stretch>
        </p:blipFill>
        <p:spPr>
          <a:xfrm>
            <a:off x="123825" y="381000"/>
            <a:ext cx="257175" cy="809625"/>
          </a:xfrm>
          <a:prstGeom prst="rect">
            <a:avLst/>
          </a:prstGeom>
        </p:spPr>
      </p:pic>
      <p:pic>
        <p:nvPicPr>
          <p:cNvPr id="5" name="Picture 2"/>
          <p:cNvPicPr>
            <a:picLocks noChangeAspect="1" noChangeArrowheads="1"/>
          </p:cNvPicPr>
          <p:nvPr userDrawn="1"/>
        </p:nvPicPr>
        <p:blipFill>
          <a:blip r:embed="rId3"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388718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4216046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descr="Cover Slide 2.JPG"/>
          <p:cNvPicPr>
            <a:picLocks noChangeAspect="1"/>
          </p:cNvPicPr>
          <p:nvPr userDrawn="1"/>
        </p:nvPicPr>
        <p:blipFill>
          <a:blip r:embed="rId2" cstate="print"/>
          <a:stretch>
            <a:fillRect/>
          </a:stretch>
        </p:blipFill>
        <p:spPr>
          <a:xfrm>
            <a:off x="3166" y="-4752"/>
            <a:ext cx="9144000" cy="6862752"/>
          </a:xfrm>
          <a:prstGeom prst="rect">
            <a:avLst/>
          </a:prstGeom>
        </p:spPr>
      </p:pic>
      <p:sp>
        <p:nvSpPr>
          <p:cNvPr id="10" name="Title 9"/>
          <p:cNvSpPr>
            <a:spLocks noGrp="1"/>
          </p:cNvSpPr>
          <p:nvPr>
            <p:ph type="title" hasCustomPrompt="1"/>
          </p:nvPr>
        </p:nvSpPr>
        <p:spPr>
          <a:xfrm>
            <a:off x="4002024" y="3581400"/>
            <a:ext cx="4608576" cy="1362456"/>
          </a:xfrm>
        </p:spPr>
        <p:txBody>
          <a:bodyPr>
            <a:normAutofit/>
          </a:bodyPr>
          <a:lstStyle>
            <a:lvl1pPr>
              <a:defRPr sz="2800">
                <a:solidFill>
                  <a:srgbClr val="7030A0"/>
                </a:solidFill>
              </a:defRPr>
            </a:lvl1pPr>
          </a:lstStyle>
          <a:p>
            <a:r>
              <a:rPr lang="en-US" dirty="0" smtClean="0"/>
              <a:t>THANK YOU</a:t>
            </a:r>
            <a:endParaRPr lang="en-US" dirty="0"/>
          </a:p>
        </p:txBody>
      </p:sp>
      <p:pic>
        <p:nvPicPr>
          <p:cNvPr id="4" name="Picture 2"/>
          <p:cNvPicPr>
            <a:picLocks noChangeAspect="1" noChangeArrowheads="1"/>
          </p:cNvPicPr>
          <p:nvPr userDrawn="1"/>
        </p:nvPicPr>
        <p:blipFill>
          <a:blip r:embed="rId3"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3661217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5A9D6737-6B66-41EE-9E85-234F87FF01A1}" type="slidenum">
              <a:rPr lang="en-US" smtClean="0">
                <a:solidFill>
                  <a:prstClr val="black">
                    <a:tint val="75000"/>
                  </a:prstClr>
                </a:solidFill>
              </a:rPr>
              <a:pPr>
                <a:defRPr/>
              </a:pPr>
              <a:t>‹#›</a:t>
            </a:fld>
            <a:endParaRPr lang="en-US">
              <a:solidFill>
                <a:prstClr val="black">
                  <a:tint val="75000"/>
                </a:prstClr>
              </a:solidFill>
            </a:endParaRPr>
          </a:p>
        </p:txBody>
      </p:sp>
      <p:pic>
        <p:nvPicPr>
          <p:cNvPr id="9" name="Picture 2"/>
          <p:cNvPicPr>
            <a:picLocks noChangeAspect="1" noChangeArrowheads="1"/>
          </p:cNvPicPr>
          <p:nvPr userDrawn="1"/>
        </p:nvPicPr>
        <p:blipFill>
          <a:blip r:embed="rId2"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3844353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54F5E6F7-3327-402F-BE50-5DF87A29B105}" type="slidenum">
              <a:rPr lang="en-US" smtClean="0">
                <a:solidFill>
                  <a:prstClr val="black">
                    <a:tint val="75000"/>
                  </a:prstClr>
                </a:solidFill>
              </a:rPr>
              <a:pPr>
                <a:defRPr/>
              </a:pPr>
              <a:t>‹#›</a:t>
            </a:fld>
            <a:endParaRPr lang="en-US">
              <a:solidFill>
                <a:prstClr val="black">
                  <a:tint val="75000"/>
                </a:prstClr>
              </a:solidFill>
            </a:endParaRPr>
          </a:p>
        </p:txBody>
      </p:sp>
      <p:pic>
        <p:nvPicPr>
          <p:cNvPr id="9" name="Picture 2"/>
          <p:cNvPicPr>
            <a:picLocks noChangeAspect="1" noChangeArrowheads="1"/>
          </p:cNvPicPr>
          <p:nvPr userDrawn="1"/>
        </p:nvPicPr>
        <p:blipFill>
          <a:blip r:embed="rId2"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2343126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154D546-71B7-4B79-AFCE-3091809B22FF}" type="slidenum">
              <a:rPr lang="en-US" smtClean="0">
                <a:solidFill>
                  <a:prstClr val="black">
                    <a:tint val="75000"/>
                  </a:prstClr>
                </a:solidFill>
              </a:rPr>
              <a:pPr>
                <a:defRPr/>
              </a:pPr>
              <a:t>‹#›</a:t>
            </a:fld>
            <a:endParaRPr lang="en-US">
              <a:solidFill>
                <a:prstClr val="black">
                  <a:tint val="75000"/>
                </a:prstClr>
              </a:solidFill>
            </a:endParaRPr>
          </a:p>
        </p:txBody>
      </p:sp>
      <p:pic>
        <p:nvPicPr>
          <p:cNvPr id="7" name="Picture 2"/>
          <p:cNvPicPr>
            <a:picLocks noChangeAspect="1" noChangeArrowheads="1"/>
          </p:cNvPicPr>
          <p:nvPr userDrawn="1"/>
        </p:nvPicPr>
        <p:blipFill>
          <a:blip r:embed="rId2"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3796605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AFC3084-C2C8-409A-AA99-5E3B7A99FFF6}" type="slidenum">
              <a:rPr lang="en-US" smtClean="0">
                <a:solidFill>
                  <a:prstClr val="black">
                    <a:tint val="75000"/>
                  </a:prstClr>
                </a:solidFill>
              </a:rPr>
              <a:pPr>
                <a:defRPr/>
              </a:pPr>
              <a:t>‹#›</a:t>
            </a:fld>
            <a:endParaRPr lang="en-US">
              <a:solidFill>
                <a:prstClr val="black">
                  <a:tint val="75000"/>
                </a:prstClr>
              </a:solidFill>
            </a:endParaRPr>
          </a:p>
        </p:txBody>
      </p:sp>
      <p:pic>
        <p:nvPicPr>
          <p:cNvPr id="7" name="Picture 2"/>
          <p:cNvPicPr>
            <a:picLocks noChangeAspect="1" noChangeArrowheads="1"/>
          </p:cNvPicPr>
          <p:nvPr userDrawn="1"/>
        </p:nvPicPr>
        <p:blipFill>
          <a:blip r:embed="rId2"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295074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pic>
        <p:nvPicPr>
          <p:cNvPr id="6" name="Picture 5" descr="Cover Slide 2.JPG"/>
          <p:cNvPicPr>
            <a:picLocks noChangeAspect="1"/>
          </p:cNvPicPr>
          <p:nvPr userDrawn="1"/>
        </p:nvPicPr>
        <p:blipFill>
          <a:blip r:embed="rId2" cstate="print"/>
          <a:stretch>
            <a:fillRect/>
          </a:stretch>
        </p:blipFill>
        <p:spPr>
          <a:xfrm>
            <a:off x="3166" y="-4752"/>
            <a:ext cx="9144000" cy="6862752"/>
          </a:xfrm>
          <a:prstGeom prst="rect">
            <a:avLst/>
          </a:prstGeom>
        </p:spPr>
      </p:pic>
      <p:sp>
        <p:nvSpPr>
          <p:cNvPr id="10" name="Title 9"/>
          <p:cNvSpPr>
            <a:spLocks noGrp="1"/>
          </p:cNvSpPr>
          <p:nvPr>
            <p:ph type="title" hasCustomPrompt="1"/>
          </p:nvPr>
        </p:nvSpPr>
        <p:spPr>
          <a:xfrm>
            <a:off x="4002024" y="3581400"/>
            <a:ext cx="4608576" cy="1362456"/>
          </a:xfrm>
          <a:prstGeom prst="rect">
            <a:avLst/>
          </a:prstGeom>
        </p:spPr>
        <p:txBody>
          <a:bodyPr>
            <a:normAutofit/>
          </a:bodyPr>
          <a:lstStyle>
            <a:lvl1pPr>
              <a:defRPr sz="2800">
                <a:solidFill>
                  <a:srgbClr val="7030A0"/>
                </a:solidFill>
              </a:defRPr>
            </a:lvl1pPr>
          </a:lstStyle>
          <a:p>
            <a:r>
              <a:rPr lang="en-US" dirty="0" smtClean="0"/>
              <a:t>THANK YOU</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446CE7F-8672-4DBA-88C4-EBDCA51E4013}" type="datetimeFigureOut">
              <a:rPr lang="en-US"/>
              <a:pPr>
                <a:defRPr/>
              </a:pPr>
              <a:t>9/8/2014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9A033DD-512F-46B8-86CA-8B929926E6E8}"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7" name="Picture 6" descr="Cover Slide.JPG"/>
          <p:cNvPicPr>
            <a:picLocks noChangeAspect="1"/>
          </p:cNvPicPr>
          <p:nvPr userDrawn="1"/>
        </p:nvPicPr>
        <p:blipFill>
          <a:blip r:embed="rId2" cstate="print"/>
          <a:stretch>
            <a:fillRect/>
          </a:stretch>
        </p:blipFill>
        <p:spPr>
          <a:xfrm>
            <a:off x="3166" y="0"/>
            <a:ext cx="9137668" cy="6858000"/>
          </a:xfrm>
          <a:prstGeom prst="rect">
            <a:avLst/>
          </a:prstGeom>
        </p:spPr>
      </p:pic>
      <p:pic>
        <p:nvPicPr>
          <p:cNvPr id="3" name="Picture 2"/>
          <p:cNvPicPr>
            <a:picLocks noChangeAspect="1" noChangeArrowheads="1"/>
          </p:cNvPicPr>
          <p:nvPr userDrawn="1"/>
        </p:nvPicPr>
        <p:blipFill>
          <a:blip r:embed="rId3" cstate="print"/>
          <a:srcRect/>
          <a:stretch>
            <a:fillRect/>
          </a:stretch>
        </p:blipFill>
        <p:spPr bwMode="auto">
          <a:xfrm>
            <a:off x="6456107" y="1667047"/>
            <a:ext cx="2654763" cy="1380953"/>
          </a:xfrm>
          <a:prstGeom prst="rect">
            <a:avLst/>
          </a:prstGeom>
          <a:noFill/>
          <a:ln w="9525">
            <a:noFill/>
            <a:miter lim="800000"/>
            <a:headEnd/>
            <a:tailEnd/>
          </a:ln>
          <a:effectLst/>
        </p:spPr>
      </p:pic>
    </p:spTree>
    <p:extLst>
      <p:ext uri="{BB962C8B-B14F-4D97-AF65-F5344CB8AC3E}">
        <p14:creationId xmlns:p14="http://schemas.microsoft.com/office/powerpoint/2010/main" val="403443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Cover Slide 2.JPG"/>
          <p:cNvPicPr>
            <a:picLocks noChangeAspect="1"/>
          </p:cNvPicPr>
          <p:nvPr userDrawn="1"/>
        </p:nvPicPr>
        <p:blipFill>
          <a:blip r:embed="rId2" cstate="print"/>
          <a:stretch>
            <a:fillRect/>
          </a:stretch>
        </p:blipFill>
        <p:spPr>
          <a:xfrm>
            <a:off x="3166" y="0"/>
            <a:ext cx="9137668" cy="6858000"/>
          </a:xfrm>
          <a:prstGeom prst="rect">
            <a:avLst/>
          </a:prstGeom>
        </p:spPr>
      </p:pic>
      <p:sp>
        <p:nvSpPr>
          <p:cNvPr id="2" name="Title 1"/>
          <p:cNvSpPr>
            <a:spLocks noGrp="1"/>
          </p:cNvSpPr>
          <p:nvPr>
            <p:ph type="title"/>
          </p:nvPr>
        </p:nvSpPr>
        <p:spPr>
          <a:xfrm>
            <a:off x="4002088" y="3581400"/>
            <a:ext cx="4608512" cy="1362075"/>
          </a:xfrm>
        </p:spPr>
        <p:txBody>
          <a:bodyPr anchor="t">
            <a:normAutofit/>
          </a:bodyPr>
          <a:lstStyle>
            <a:lvl1pPr algn="ctr">
              <a:defRPr sz="2800" b="0" cap="all">
                <a:solidFill>
                  <a:srgbClr val="7030A0"/>
                </a:solidFill>
              </a:defRPr>
            </a:lvl1pPr>
          </a:lstStyle>
          <a:p>
            <a:r>
              <a:rPr lang="en-US" smtClean="0"/>
              <a:t>Click to edit Master title style</a:t>
            </a:r>
            <a:endParaRPr lang="en-US" dirty="0"/>
          </a:p>
        </p:txBody>
      </p:sp>
      <p:pic>
        <p:nvPicPr>
          <p:cNvPr id="4" name="Picture 2"/>
          <p:cNvPicPr>
            <a:picLocks noChangeAspect="1" noChangeArrowheads="1"/>
          </p:cNvPicPr>
          <p:nvPr userDrawn="1"/>
        </p:nvPicPr>
        <p:blipFill>
          <a:blip r:embed="rId3"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12751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8000" cy="457200"/>
          </a:xfrm>
        </p:spPr>
        <p:txBody>
          <a:bodyPr>
            <a:noAutofit/>
          </a:bodyPr>
          <a:lstStyle>
            <a:lvl1pPr algn="l">
              <a:defRPr sz="2800">
                <a:solidFill>
                  <a:srgbClr val="7030A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buFont typeface="Wingdings" pitchFamily="2" charset="2"/>
              <a:buChar char="§"/>
              <a:defRPr sz="2000"/>
            </a:lvl2pPr>
            <a:lvl3pPr>
              <a:buFont typeface="Calibri" pitchFamily="34" charset="0"/>
              <a:buChar char="—"/>
              <a:defRPr sz="1800"/>
            </a:lvl3pPr>
            <a:lvl4pPr>
              <a:buFont typeface="Arial" pitchFamily="34" charset="0"/>
              <a:buChar cha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Arrow.JPG"/>
          <p:cNvPicPr>
            <a:picLocks noChangeAspect="1"/>
          </p:cNvPicPr>
          <p:nvPr userDrawn="1"/>
        </p:nvPicPr>
        <p:blipFill>
          <a:blip r:embed="rId2" cstate="print"/>
          <a:stretch>
            <a:fillRect/>
          </a:stretch>
        </p:blipFill>
        <p:spPr>
          <a:xfrm>
            <a:off x="123825" y="381000"/>
            <a:ext cx="257175" cy="809625"/>
          </a:xfrm>
          <a:prstGeom prst="rect">
            <a:avLst/>
          </a:prstGeom>
        </p:spPr>
      </p:pic>
      <p:pic>
        <p:nvPicPr>
          <p:cNvPr id="6" name="Picture 2"/>
          <p:cNvPicPr>
            <a:picLocks noChangeAspect="1" noChangeArrowheads="1"/>
          </p:cNvPicPr>
          <p:nvPr userDrawn="1"/>
        </p:nvPicPr>
        <p:blipFill>
          <a:blip r:embed="rId3" cstate="print"/>
          <a:srcRect/>
          <a:stretch>
            <a:fillRect/>
          </a:stretch>
        </p:blipFill>
        <p:spPr bwMode="auto">
          <a:xfrm>
            <a:off x="7398742" y="85828"/>
            <a:ext cx="1592858" cy="828572"/>
          </a:xfrm>
          <a:prstGeom prst="rect">
            <a:avLst/>
          </a:prstGeom>
          <a:noFill/>
          <a:ln w="9525">
            <a:noFill/>
            <a:miter lim="800000"/>
            <a:headEnd/>
            <a:tailEnd/>
          </a:ln>
          <a:effectLst/>
        </p:spPr>
      </p:pic>
    </p:spTree>
    <p:extLst>
      <p:ext uri="{BB962C8B-B14F-4D97-AF65-F5344CB8AC3E}">
        <p14:creationId xmlns:p14="http://schemas.microsoft.com/office/powerpoint/2010/main" val="3236620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5.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slide 1"/>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slide 2"/>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4"/>
          <p:cNvPicPr preferRelativeResize="0">
            <a:picLocks noChangeArrowheads="1"/>
          </p:cNvPicPr>
          <p:nvPr userDrawn="1"/>
        </p:nvPicPr>
        <p:blipFill>
          <a:blip r:embed="rId5" cstate="print"/>
          <a:srcRect/>
          <a:stretch>
            <a:fillRect/>
          </a:stretch>
        </p:blipFill>
        <p:spPr bwMode="auto">
          <a:xfrm>
            <a:off x="709613" y="814389"/>
            <a:ext cx="5943600" cy="74612"/>
          </a:xfrm>
          <a:prstGeom prst="rect">
            <a:avLst/>
          </a:prstGeom>
          <a:noFill/>
          <a:ln w="9525">
            <a:noFill/>
            <a:round/>
            <a:headEnd/>
            <a:tailEnd/>
          </a:ln>
        </p:spPr>
      </p:pic>
      <p:pic>
        <p:nvPicPr>
          <p:cNvPr id="8" name="Picture 5"/>
          <p:cNvPicPr>
            <a:picLocks noChangeAspect="1" noChangeArrowheads="1"/>
          </p:cNvPicPr>
          <p:nvPr userDrawn="1"/>
        </p:nvPicPr>
        <p:blipFill>
          <a:blip r:embed="rId6" cstate="print"/>
          <a:srcRect/>
          <a:stretch>
            <a:fillRect/>
          </a:stretch>
        </p:blipFill>
        <p:spPr>
          <a:xfrm>
            <a:off x="171451" y="381001"/>
            <a:ext cx="244475" cy="814388"/>
          </a:xfrm>
          <a:prstGeom prst="rect">
            <a:avLst/>
          </a:prstGeom>
          <a:noFill/>
        </p:spPr>
      </p:pic>
      <p:pic>
        <p:nvPicPr>
          <p:cNvPr id="9" name="Picture 8"/>
          <p:cNvPicPr>
            <a:picLocks noChangeAspect="1" noChangeArrowheads="1"/>
          </p:cNvPicPr>
          <p:nvPr userDrawn="1"/>
        </p:nvPicPr>
        <p:blipFill>
          <a:blip r:embed="rId7" cstate="print">
            <a:lum contrast="12000"/>
          </a:blip>
          <a:srcRect/>
          <a:stretch>
            <a:fillRect/>
          </a:stretch>
        </p:blipFill>
        <p:spPr bwMode="auto">
          <a:xfrm>
            <a:off x="7467600" y="152401"/>
            <a:ext cx="1498600" cy="7191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1"/>
          <p:cNvPicPr>
            <a:picLocks noChangeAspect="1" noChangeArrowheads="1"/>
          </p:cNvPicPr>
          <p:nvPr userDrawn="1"/>
        </p:nvPicPr>
        <p:blipFill>
          <a:blip r:embed="rId3" cstate="print"/>
          <a:srcRect/>
          <a:stretch>
            <a:fillRect/>
          </a:stretch>
        </p:blipFill>
        <p:spPr bwMode="auto">
          <a:xfrm>
            <a:off x="-17463" y="-12700"/>
            <a:ext cx="9161463" cy="6870700"/>
          </a:xfrm>
          <a:prstGeom prst="rect">
            <a:avLst/>
          </a:prstGeom>
          <a:noFill/>
          <a:ln w="9525">
            <a:noFill/>
            <a:round/>
            <a:headEnd/>
            <a:tailEnd/>
          </a:ln>
        </p:spPr>
      </p:pic>
      <p:sp>
        <p:nvSpPr>
          <p:cNvPr id="11" name="Text Box 3"/>
          <p:cNvSpPr txBox="1">
            <a:spLocks noChangeArrowheads="1"/>
          </p:cNvSpPr>
          <p:nvPr userDrawn="1"/>
        </p:nvSpPr>
        <p:spPr bwMode="auto">
          <a:xfrm>
            <a:off x="5095875" y="4162425"/>
            <a:ext cx="2524125" cy="525463"/>
          </a:xfrm>
          <a:prstGeom prst="rect">
            <a:avLst/>
          </a:prstGeom>
          <a:noFill/>
          <a:ln w="9525">
            <a:noFill/>
            <a:round/>
            <a:headEnd/>
            <a:tailEnd/>
          </a:ln>
        </p:spPr>
        <p:txBody>
          <a:bodyPr lIns="90000" tIns="46800" rIns="90000" bIns="46800">
            <a:spAutoFit/>
          </a:bodyPr>
          <a:lstStyle/>
          <a:p>
            <a:pPr algn="l">
              <a:spcBef>
                <a:spcPts val="1875"/>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a:solidFill>
                  <a:srgbClr val="000000"/>
                </a:solidFill>
                <a:latin typeface="Verdana" pitchFamily="34" charset="0"/>
              </a:rPr>
              <a:t>Thank You</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ACA6FE44-9938-4A54-9EAF-86391D2B2A09}" type="slidenum">
              <a:rPr lang="en-US" smtClean="0">
                <a:solidFill>
                  <a:prstClr val="black">
                    <a:tint val="75000"/>
                  </a:prstClr>
                </a:solidFill>
                <a:latin typeface="Arial" charset="0"/>
              </a:rPr>
              <a:pPr fontAlgn="base">
                <a:spcBef>
                  <a:spcPct val="0"/>
                </a:spcBef>
                <a:spcAft>
                  <a:spcPct val="0"/>
                </a:spcAft>
                <a:defRPr/>
              </a:pPr>
              <a:t>‹#›</a:t>
            </a:fld>
            <a:endParaRPr lang="en-US">
              <a:solidFill>
                <a:prstClr val="black">
                  <a:tint val="75000"/>
                </a:prstClr>
              </a:solidFill>
              <a:latin typeface="Arial" charset="0"/>
            </a:endParaRPr>
          </a:p>
        </p:txBody>
      </p:sp>
    </p:spTree>
    <p:extLst>
      <p:ext uri="{BB962C8B-B14F-4D97-AF65-F5344CB8AC3E}">
        <p14:creationId xmlns:p14="http://schemas.microsoft.com/office/powerpoint/2010/main" val="40765501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3" Type="http://schemas.microsoft.com/office/2007/relationships/diagramDrawing" Target="../diagrams/drawing3.xml"/><Relationship Id="rId18" Type="http://schemas.microsoft.com/office/2007/relationships/diagramDrawing" Target="../diagrams/drawing4.xml"/><Relationship Id="rId26" Type="http://schemas.openxmlformats.org/officeDocument/2006/relationships/diagramQuickStyle" Target="../diagrams/quickStyle6.xml"/><Relationship Id="rId39" Type="http://schemas.openxmlformats.org/officeDocument/2006/relationships/image" Target="../media/image31.jpeg"/><Relationship Id="rId21" Type="http://schemas.openxmlformats.org/officeDocument/2006/relationships/diagramQuickStyle" Target="../diagrams/quickStyle5.xml"/><Relationship Id="rId34" Type="http://schemas.openxmlformats.org/officeDocument/2006/relationships/diagramColors" Target="../diagrams/colors7.xml"/><Relationship Id="rId42" Type="http://schemas.openxmlformats.org/officeDocument/2006/relationships/image" Target="../media/image34.png"/><Relationship Id="rId47" Type="http://schemas.openxmlformats.org/officeDocument/2006/relationships/diagramQuickStyle" Target="../diagrams/quickStyle8.xml"/><Relationship Id="rId7" Type="http://schemas.microsoft.com/office/2007/relationships/diagramDrawing" Target="../diagrams/drawing2.xml"/><Relationship Id="rId2" Type="http://schemas.openxmlformats.org/officeDocument/2006/relationships/image" Target="../media/image18.jpeg"/><Relationship Id="rId16" Type="http://schemas.openxmlformats.org/officeDocument/2006/relationships/diagramQuickStyle" Target="../diagrams/quickStyle4.xml"/><Relationship Id="rId29" Type="http://schemas.openxmlformats.org/officeDocument/2006/relationships/image" Target="../media/image26.jpg"/><Relationship Id="rId11" Type="http://schemas.openxmlformats.org/officeDocument/2006/relationships/diagramQuickStyle" Target="../diagrams/quickStyle3.xml"/><Relationship Id="rId24" Type="http://schemas.openxmlformats.org/officeDocument/2006/relationships/diagramData" Target="../diagrams/data6.xml"/><Relationship Id="rId32" Type="http://schemas.openxmlformats.org/officeDocument/2006/relationships/diagramLayout" Target="../diagrams/layout7.xml"/><Relationship Id="rId37" Type="http://schemas.openxmlformats.org/officeDocument/2006/relationships/image" Target="../media/image29.png"/><Relationship Id="rId40" Type="http://schemas.openxmlformats.org/officeDocument/2006/relationships/image" Target="../media/image32.png"/><Relationship Id="rId45" Type="http://schemas.openxmlformats.org/officeDocument/2006/relationships/diagramData" Target="../diagrams/data8.xml"/><Relationship Id="rId5" Type="http://schemas.openxmlformats.org/officeDocument/2006/relationships/diagramQuickStyle" Target="../diagrams/quickStyle2.xml"/><Relationship Id="rId15" Type="http://schemas.openxmlformats.org/officeDocument/2006/relationships/diagramLayout" Target="../diagrams/layout4.xml"/><Relationship Id="rId23" Type="http://schemas.microsoft.com/office/2007/relationships/diagramDrawing" Target="../diagrams/drawing5.xml"/><Relationship Id="rId28" Type="http://schemas.microsoft.com/office/2007/relationships/diagramDrawing" Target="../diagrams/drawing6.xml"/><Relationship Id="rId36" Type="http://schemas.openxmlformats.org/officeDocument/2006/relationships/image" Target="../media/image28.png"/><Relationship Id="rId49" Type="http://schemas.microsoft.com/office/2007/relationships/diagramDrawing" Target="../diagrams/drawing8.xml"/><Relationship Id="rId10" Type="http://schemas.openxmlformats.org/officeDocument/2006/relationships/diagramLayout" Target="../diagrams/layout3.xml"/><Relationship Id="rId19" Type="http://schemas.openxmlformats.org/officeDocument/2006/relationships/diagramData" Target="../diagrams/data5.xml"/><Relationship Id="rId31" Type="http://schemas.openxmlformats.org/officeDocument/2006/relationships/diagramData" Target="../diagrams/data7.xml"/><Relationship Id="rId44" Type="http://schemas.openxmlformats.org/officeDocument/2006/relationships/image" Target="../media/image36.png"/><Relationship Id="rId4" Type="http://schemas.openxmlformats.org/officeDocument/2006/relationships/diagramLayout" Target="../diagrams/layout2.xml"/><Relationship Id="rId9" Type="http://schemas.openxmlformats.org/officeDocument/2006/relationships/diagramData" Target="../diagrams/data3.xml"/><Relationship Id="rId14" Type="http://schemas.openxmlformats.org/officeDocument/2006/relationships/diagramData" Target="../diagrams/data4.xml"/><Relationship Id="rId22" Type="http://schemas.openxmlformats.org/officeDocument/2006/relationships/diagramColors" Target="../diagrams/colors5.xml"/><Relationship Id="rId27" Type="http://schemas.openxmlformats.org/officeDocument/2006/relationships/diagramColors" Target="../diagrams/colors6.xml"/><Relationship Id="rId30" Type="http://schemas.openxmlformats.org/officeDocument/2006/relationships/image" Target="../media/image27.png"/><Relationship Id="rId35" Type="http://schemas.microsoft.com/office/2007/relationships/diagramDrawing" Target="../diagrams/drawing7.xml"/><Relationship Id="rId43" Type="http://schemas.openxmlformats.org/officeDocument/2006/relationships/image" Target="../media/image35.png"/><Relationship Id="rId48" Type="http://schemas.openxmlformats.org/officeDocument/2006/relationships/diagramColors" Target="../diagrams/colors8.xml"/><Relationship Id="rId8" Type="http://schemas.openxmlformats.org/officeDocument/2006/relationships/image" Target="../media/image22.png"/><Relationship Id="rId3" Type="http://schemas.openxmlformats.org/officeDocument/2006/relationships/diagramData" Target="../diagrams/data2.xml"/><Relationship Id="rId12" Type="http://schemas.openxmlformats.org/officeDocument/2006/relationships/diagramColors" Target="../diagrams/colors3.xml"/><Relationship Id="rId17" Type="http://schemas.openxmlformats.org/officeDocument/2006/relationships/diagramColors" Target="../diagrams/colors4.xml"/><Relationship Id="rId25" Type="http://schemas.openxmlformats.org/officeDocument/2006/relationships/diagramLayout" Target="../diagrams/layout6.xml"/><Relationship Id="rId33" Type="http://schemas.openxmlformats.org/officeDocument/2006/relationships/diagramQuickStyle" Target="../diagrams/quickStyle7.xml"/><Relationship Id="rId38" Type="http://schemas.openxmlformats.org/officeDocument/2006/relationships/image" Target="../media/image30.png"/><Relationship Id="rId46" Type="http://schemas.openxmlformats.org/officeDocument/2006/relationships/diagramLayout" Target="../diagrams/layout8.xml"/><Relationship Id="rId20" Type="http://schemas.openxmlformats.org/officeDocument/2006/relationships/diagramLayout" Target="../diagrams/layout5.xml"/><Relationship Id="rId41"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diagramColors" Target="../diagrams/colors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8.wmf"/><Relationship Id="rId5" Type="http://schemas.openxmlformats.org/officeDocument/2006/relationships/package" Target="../embeddings/Microsoft_Excel_Worksheet2.xlsx"/><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307392" cy="492443"/>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Test Suite Matrix – Desktop Web</a:t>
            </a:r>
          </a:p>
        </p:txBody>
      </p:sp>
      <p:graphicFrame>
        <p:nvGraphicFramePr>
          <p:cNvPr id="4" name="Table 3"/>
          <p:cNvGraphicFramePr>
            <a:graphicFrameLocks noGrp="1"/>
          </p:cNvGraphicFramePr>
          <p:nvPr>
            <p:extLst>
              <p:ext uri="{D42A27DB-BD31-4B8C-83A1-F6EECF244321}">
                <p14:modId xmlns:p14="http://schemas.microsoft.com/office/powerpoint/2010/main" val="4248284513"/>
              </p:ext>
            </p:extLst>
          </p:nvPr>
        </p:nvGraphicFramePr>
        <p:xfrm>
          <a:off x="457200" y="803774"/>
          <a:ext cx="8534401" cy="5978029"/>
        </p:xfrm>
        <a:graphic>
          <a:graphicData uri="http://schemas.openxmlformats.org/drawingml/2006/table">
            <a:tbl>
              <a:tblPr>
                <a:tableStyleId>{5C22544A-7EE6-4342-B048-85BDC9FD1C3A}</a:tableStyleId>
              </a:tblPr>
              <a:tblGrid>
                <a:gridCol w="384014"/>
                <a:gridCol w="1307489"/>
                <a:gridCol w="2423297"/>
                <a:gridCol w="990600"/>
                <a:gridCol w="1066800"/>
                <a:gridCol w="1132017"/>
                <a:gridCol w="1230184"/>
              </a:tblGrid>
              <a:tr h="440896">
                <a:tc>
                  <a:txBody>
                    <a:bodyPr/>
                    <a:lstStyle/>
                    <a:p>
                      <a:pPr algn="l" fontAlgn="b"/>
                      <a:r>
                        <a:rPr lang="en-US" sz="1000" u="none" strike="noStrike" dirty="0">
                          <a:effectLst/>
                        </a:rPr>
                        <a:t> </a:t>
                      </a:r>
                      <a:endParaRPr lang="en-US" sz="1000" b="0" i="0" u="none" strike="noStrike" dirty="0">
                        <a:effectLst/>
                        <a:latin typeface="Verdana"/>
                      </a:endParaRPr>
                    </a:p>
                  </a:txBody>
                  <a:tcPr marL="7921" marR="7921" marT="7921" marB="0" anchor="b">
                    <a:solidFill>
                      <a:schemeClr val="tx1">
                        <a:lumMod val="50000"/>
                        <a:lumOff val="50000"/>
                      </a:schemeClr>
                    </a:solidFill>
                  </a:tcPr>
                </a:tc>
                <a:tc>
                  <a:txBody>
                    <a:bodyPr/>
                    <a:lstStyle/>
                    <a:p>
                      <a:pPr algn="ctr" fontAlgn="ctr"/>
                      <a:r>
                        <a:rPr lang="en-US" sz="1000" b="1" u="none" strike="noStrike" dirty="0">
                          <a:solidFill>
                            <a:schemeClr val="bg1"/>
                          </a:solidFill>
                          <a:effectLst/>
                        </a:rPr>
                        <a:t>Module Name</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smtClean="0">
                          <a:solidFill>
                            <a:schemeClr val="bg1"/>
                          </a:solidFill>
                          <a:effectLst/>
                        </a:rPr>
                        <a:t>Sub Module</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No. of Test Scenarios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No of Test Steps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smtClean="0">
                          <a:solidFill>
                            <a:schemeClr val="bg1"/>
                          </a:solidFill>
                          <a:effectLst/>
                        </a:rPr>
                        <a:t>Additional </a:t>
                      </a:r>
                      <a:r>
                        <a:rPr lang="en-US" sz="1000" b="1" u="none" strike="noStrike" dirty="0">
                          <a:solidFill>
                            <a:schemeClr val="bg1"/>
                          </a:solidFill>
                          <a:effectLst/>
                        </a:rPr>
                        <a:t>Test Steps expected</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Total No. of Test Steps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r>
              <a:tr h="153463">
                <a:tc rowSpan="35">
                  <a:txBody>
                    <a:bodyPr/>
                    <a:lstStyle/>
                    <a:p>
                      <a:pPr algn="ctr" fontAlgn="ctr"/>
                      <a:r>
                        <a:rPr lang="en-US" sz="1600" b="1" u="none" strike="noStrike"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Desktop - Web</a:t>
                      </a:r>
                      <a:endParaRPr lang="en-US" sz="16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vert="vert270" anchor="ctr">
                    <a:solidFill>
                      <a:schemeClr val="tx2">
                        <a:lumMod val="75000"/>
                      </a:schemeClr>
                    </a:solidFill>
                  </a:tcPr>
                </a:tc>
                <a:tc rowSpan="18">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AMC - Stage1</a:t>
                      </a:r>
                      <a:endParaRPr lang="en-US"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General</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35</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288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288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HC AMC Measures</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1 - Clinical Decision Support</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0</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1 - CPOE Medication</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11</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255</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255</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74307">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Demographic</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9</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199</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199</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eRX</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3</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35</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35</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1 - Generate Patient List</a:t>
                      </a:r>
                      <a:endParaRPr lang="en-US" sz="9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1 - Med Allergy</a:t>
                      </a:r>
                      <a:endParaRPr lang="en-US" sz="9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10</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207</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207</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1 - Med Reconciliation</a:t>
                      </a:r>
                      <a:endParaRPr lang="en-US" sz="9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4</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139</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139</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1 - Medication List</a:t>
                      </a:r>
                      <a:endParaRPr lang="en-US" sz="9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9</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184</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184</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Patient Education</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6</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56</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56</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Problem List</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190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190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Provide Clinical Summary</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12</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318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318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Send Reminders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9</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271</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271</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Smoking Status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152</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152</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Timely Access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5</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121</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121</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298547">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Transition Summary of Care</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7</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122</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122</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1 - Vital Signs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33</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650</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tx2">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650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tx2">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rowSpan="17">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AMC - Stage2</a:t>
                      </a:r>
                      <a:endParaRPr lang="en-US"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2 - Clinical Decision Support</a:t>
                      </a:r>
                      <a:endParaRPr lang="en-US" sz="9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2 - CPOE</a:t>
                      </a:r>
                      <a:endParaRPr lang="en-US" sz="9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13</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213</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213</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2 - Demographics</a:t>
                      </a:r>
                      <a:endParaRPr lang="en-US" sz="9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9</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198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198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Electronic Notes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7</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130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130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eRx</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4</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78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78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Family Health History</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187</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187</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Generate Patient List</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2</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Imaging Results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3</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46</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46</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Stage 2 - Lab Results</a:t>
                      </a:r>
                      <a:endParaRPr lang="en-US" sz="9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0</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Med Reconciliation</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4</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21</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21</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Patient Education</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3</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79</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79</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Patient Electronic Access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219</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219</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Preventive Care</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5</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103</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103</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Provide Clinical Summary</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5</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133</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133</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Smoking Status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141</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141</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Summary of Care</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109</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109</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r h="15346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Stage 2 - Vitals Signs</a:t>
                      </a:r>
                      <a:endParaRPr lang="en-US" sz="900" b="0" i="0" u="none" strike="noStrike">
                        <a:effectLst/>
                        <a:latin typeface="Verdana" panose="020B0604030504040204" pitchFamily="34" charset="0"/>
                        <a:ea typeface="Verdana" panose="020B0604030504040204" pitchFamily="34" charset="0"/>
                        <a:cs typeface="Verdana" panose="020B0604030504040204" pitchFamily="34" charset="0"/>
                      </a:endParaRPr>
                    </a:p>
                  </a:txBody>
                  <a:tcPr marL="95050" marR="7921"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25</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508</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r" fontAlgn="ctr"/>
                      <a:r>
                        <a:rPr lang="en-US" sz="9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95050" marT="7921" marB="0" anchor="ctr">
                    <a:solidFill>
                      <a:schemeClr val="accent1">
                        <a:lumMod val="20000"/>
                        <a:lumOff val="80000"/>
                      </a:schemeClr>
                    </a:solidFill>
                  </a:tcPr>
                </a:tc>
                <a:tc>
                  <a:txBody>
                    <a:bodyPr/>
                    <a:lstStyle/>
                    <a:p>
                      <a:pPr algn="ctr" fontAlgn="ctr"/>
                      <a:r>
                        <a:rPr lang="en-US" sz="900" u="none" strike="noStrike" dirty="0">
                          <a:effectLst/>
                          <a:latin typeface="Verdana" panose="020B0604030504040204" pitchFamily="34" charset="0"/>
                          <a:ea typeface="Verdana" panose="020B0604030504040204" pitchFamily="34" charset="0"/>
                          <a:cs typeface="Verdana" panose="020B0604030504040204" pitchFamily="34" charset="0"/>
                        </a:rPr>
                        <a:t>508</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anchor="ctr">
                    <a:solidFill>
                      <a:schemeClr val="accent1">
                        <a:lumMod val="20000"/>
                        <a:lumOff val="80000"/>
                      </a:schemeClr>
                    </a:solidFill>
                  </a:tcPr>
                </a:tc>
              </a:tr>
            </a:tbl>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307392" cy="492443"/>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Test Suite Matrix – Desktop Web</a:t>
            </a:r>
          </a:p>
        </p:txBody>
      </p:sp>
      <p:graphicFrame>
        <p:nvGraphicFramePr>
          <p:cNvPr id="4" name="Table 3"/>
          <p:cNvGraphicFramePr>
            <a:graphicFrameLocks noGrp="1"/>
          </p:cNvGraphicFramePr>
          <p:nvPr>
            <p:extLst>
              <p:ext uri="{D42A27DB-BD31-4B8C-83A1-F6EECF244321}">
                <p14:modId xmlns:p14="http://schemas.microsoft.com/office/powerpoint/2010/main" val="76271830"/>
              </p:ext>
            </p:extLst>
          </p:nvPr>
        </p:nvGraphicFramePr>
        <p:xfrm>
          <a:off x="457200" y="803774"/>
          <a:ext cx="8458201" cy="5990386"/>
        </p:xfrm>
        <a:graphic>
          <a:graphicData uri="http://schemas.openxmlformats.org/drawingml/2006/table">
            <a:tbl>
              <a:tblPr>
                <a:tableStyleId>{5C22544A-7EE6-4342-B048-85BDC9FD1C3A}</a:tableStyleId>
              </a:tblPr>
              <a:tblGrid>
                <a:gridCol w="380585"/>
                <a:gridCol w="2134015"/>
                <a:gridCol w="1447801"/>
                <a:gridCol w="1219200"/>
                <a:gridCol w="990600"/>
                <a:gridCol w="1066800"/>
                <a:gridCol w="1219200"/>
              </a:tblGrid>
              <a:tr h="415426">
                <a:tc>
                  <a:txBody>
                    <a:bodyPr/>
                    <a:lstStyle/>
                    <a:p>
                      <a:pPr algn="l" fontAlgn="b"/>
                      <a:r>
                        <a:rPr lang="en-US" sz="1000" u="none" strike="noStrike" dirty="0">
                          <a:effectLst/>
                        </a:rPr>
                        <a:t> </a:t>
                      </a:r>
                      <a:endParaRPr lang="en-US" sz="1000" b="0" i="0" u="none" strike="noStrike" dirty="0">
                        <a:effectLst/>
                        <a:latin typeface="Verdana"/>
                      </a:endParaRPr>
                    </a:p>
                  </a:txBody>
                  <a:tcPr marL="7921" marR="7921" marT="7921" marB="0" anchor="b">
                    <a:solidFill>
                      <a:schemeClr val="tx1">
                        <a:lumMod val="50000"/>
                        <a:lumOff val="50000"/>
                      </a:schemeClr>
                    </a:solidFill>
                  </a:tcPr>
                </a:tc>
                <a:tc>
                  <a:txBody>
                    <a:bodyPr/>
                    <a:lstStyle/>
                    <a:p>
                      <a:pPr algn="ctr" fontAlgn="ctr"/>
                      <a:r>
                        <a:rPr lang="en-US" sz="1000" b="1" u="none" strike="noStrike" dirty="0">
                          <a:solidFill>
                            <a:schemeClr val="bg1"/>
                          </a:solidFill>
                          <a:effectLst/>
                        </a:rPr>
                        <a:t>Module Name</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smtClean="0">
                          <a:solidFill>
                            <a:schemeClr val="bg1"/>
                          </a:solidFill>
                          <a:effectLst/>
                        </a:rPr>
                        <a:t>Sub Module</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No. of Test Scenarios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No of Test Steps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smtClean="0">
                          <a:solidFill>
                            <a:schemeClr val="bg1"/>
                          </a:solidFill>
                          <a:effectLst/>
                        </a:rPr>
                        <a:t>Additional </a:t>
                      </a:r>
                      <a:r>
                        <a:rPr lang="en-US" sz="1000" b="1" u="none" strike="noStrike" dirty="0">
                          <a:solidFill>
                            <a:schemeClr val="bg1"/>
                          </a:solidFill>
                          <a:effectLst/>
                        </a:rPr>
                        <a:t>Test Steps expected</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Total No. of Test Steps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r>
              <a:tr h="141523">
                <a:tc rowSpan="35">
                  <a:txBody>
                    <a:bodyPr/>
                    <a:lstStyle/>
                    <a:p>
                      <a:pPr algn="ctr" fontAlgn="ctr"/>
                      <a:r>
                        <a:rPr lang="en-US" sz="1600" b="1" u="none" strike="noStrike"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Desktop - Web</a:t>
                      </a:r>
                      <a:endParaRPr lang="en-US" sz="16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vert="vert270" anchor="ctr">
                    <a:solidFill>
                      <a:schemeClr val="tx2">
                        <a:lumMod val="75000"/>
                      </a:schemeClr>
                    </a:solidFill>
                  </a:tcPr>
                </a:tc>
                <a:tc>
                  <a:txBody>
                    <a:bodyPr/>
                    <a:lstStyle/>
                    <a:p>
                      <a:pPr algn="ctr" fontAlgn="ctr"/>
                      <a:r>
                        <a:rPr lang="en-US" sz="900" b="0" i="0" u="none" strike="noStrike" dirty="0">
                          <a:solidFill>
                            <a:srgbClr val="000000"/>
                          </a:solidFill>
                          <a:effectLst/>
                          <a:latin typeface="Verdana"/>
                        </a:rPr>
                        <a:t>Non Compliance</a:t>
                      </a:r>
                    </a:p>
                  </a:txBody>
                  <a:tcPr marL="9525" marR="9525" marT="9525" marB="0" anchor="ctr">
                    <a:solidFill>
                      <a:schemeClr val="tx2">
                        <a:lumMod val="20000"/>
                        <a:lumOff val="80000"/>
                      </a:schemeClr>
                    </a:solidFill>
                  </a:tcPr>
                </a:tc>
                <a:tc>
                  <a:txBody>
                    <a:bodyPr/>
                    <a:lstStyle/>
                    <a:p>
                      <a:pPr algn="l" fontAlgn="ctr"/>
                      <a:endParaRPr lang="en-US" sz="900" b="0" i="0" u="none" strike="noStrike" dirty="0">
                        <a:solidFill>
                          <a:srgbClr val="000000"/>
                        </a:solidFill>
                        <a:effectLst/>
                        <a:latin typeface="Verdana"/>
                      </a:endParaRPr>
                    </a:p>
                  </a:txBody>
                  <a:tcPr marL="95050" marR="7921" marT="7921"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43</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128</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216</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344</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Clinical Summary and CCD sent to Health Companion</a:t>
                      </a:r>
                    </a:p>
                  </a:txBody>
                  <a:tcPr marL="9525" marR="9525" marT="9525" marB="0" anchor="ctr">
                    <a:solidFill>
                      <a:schemeClr val="accent1">
                        <a:lumMod val="20000"/>
                        <a:lumOff val="80000"/>
                      </a:schemeClr>
                    </a:solidFill>
                  </a:tcPr>
                </a:tc>
                <a:tc>
                  <a:txBody>
                    <a:bodyPr/>
                    <a:lstStyle/>
                    <a:p>
                      <a:pPr algn="l" fontAlgn="ctr"/>
                      <a:endParaRPr lang="en-US" sz="900" b="0" i="0" u="none" strike="noStrike" dirty="0">
                        <a:solidFill>
                          <a:srgbClr val="000000"/>
                        </a:solidFill>
                        <a:effectLst/>
                        <a:latin typeface="Verdana"/>
                      </a:endParaRPr>
                    </a:p>
                  </a:txBody>
                  <a:tcPr marL="95050" marR="7921" marT="7921"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10</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191</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40</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231</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Clinical Summary or End of Exam</a:t>
                      </a:r>
                    </a:p>
                  </a:txBody>
                  <a:tcPr marL="9525" marR="9525" marT="9525" marB="0" anchor="ctr">
                    <a:solidFill>
                      <a:schemeClr val="tx2">
                        <a:lumMod val="20000"/>
                        <a:lumOff val="80000"/>
                      </a:schemeClr>
                    </a:solidFill>
                  </a:tcPr>
                </a:tc>
                <a:tc>
                  <a:txBody>
                    <a:bodyPr/>
                    <a:lstStyle/>
                    <a:p>
                      <a:pPr algn="l" fontAlgn="ctr"/>
                      <a:endParaRPr lang="en-US" sz="900" b="0" i="0" u="none" strike="noStrike" dirty="0">
                        <a:solidFill>
                          <a:srgbClr val="000000"/>
                        </a:solidFill>
                        <a:effectLst/>
                        <a:latin typeface="Verdana"/>
                      </a:endParaRPr>
                    </a:p>
                  </a:txBody>
                  <a:tcPr marL="95050" marR="7921" marT="7921"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44</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573</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573</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Measurement Attestations</a:t>
                      </a:r>
                    </a:p>
                  </a:txBody>
                  <a:tcPr marL="9525" marR="9525" marT="9525" marB="0" anchor="ctr">
                    <a:solidFill>
                      <a:schemeClr val="accent1">
                        <a:lumMod val="20000"/>
                        <a:lumOff val="80000"/>
                      </a:schemeClr>
                    </a:solidFill>
                  </a:tcPr>
                </a:tc>
                <a:tc>
                  <a:txBody>
                    <a:bodyPr/>
                    <a:lstStyle/>
                    <a:p>
                      <a:pPr algn="l" fontAlgn="ctr"/>
                      <a:r>
                        <a:rPr lang="en-US" sz="900" b="0" i="0" u="none" strike="noStrike" dirty="0">
                          <a:solidFill>
                            <a:srgbClr val="000000"/>
                          </a:solidFill>
                          <a:effectLst/>
                          <a:latin typeface="Verdana"/>
                        </a:rPr>
                        <a:t> </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14</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162</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162</a:t>
                      </a:r>
                    </a:p>
                  </a:txBody>
                  <a:tcPr marL="9525" marR="9525" marT="9525" marB="0" anchor="ctr">
                    <a:solidFill>
                      <a:schemeClr val="accent1">
                        <a:lumMod val="20000"/>
                        <a:lumOff val="80000"/>
                      </a:schemeClr>
                    </a:solidFill>
                  </a:tcPr>
                </a:tc>
              </a:tr>
              <a:tr h="164787">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Demographics</a:t>
                      </a:r>
                    </a:p>
                  </a:txBody>
                  <a:tcPr marL="9525" marR="9525" marT="9525" marB="0" anchor="ct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 </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6</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25</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10</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35</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Emergency Access</a:t>
                      </a:r>
                    </a:p>
                  </a:txBody>
                  <a:tcPr marL="9525" marR="9525" marT="9525" marB="0" anchor="ctr">
                    <a:solidFill>
                      <a:schemeClr val="accent1">
                        <a:lumMod val="20000"/>
                        <a:lumOff val="80000"/>
                      </a:schemeClr>
                    </a:solidFill>
                  </a:tcPr>
                </a:tc>
                <a:tc>
                  <a:txBody>
                    <a:bodyPr/>
                    <a:lstStyle/>
                    <a:p>
                      <a:pPr algn="l" fontAlgn="ctr"/>
                      <a:r>
                        <a:rPr lang="en-US" sz="900" b="0" i="0" u="none" strike="noStrike" dirty="0">
                          <a:solidFill>
                            <a:srgbClr val="000000"/>
                          </a:solidFill>
                          <a:effectLst/>
                          <a:latin typeface="Verdana"/>
                        </a:rPr>
                        <a:t> </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10</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73</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73</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rowSpan="11">
                  <a:txBody>
                    <a:bodyPr/>
                    <a:lstStyle/>
                    <a:p>
                      <a:pPr algn="ctr" fontAlgn="ctr"/>
                      <a:r>
                        <a:rPr lang="en-US" sz="900" b="0" i="0" u="none" strike="noStrike" dirty="0">
                          <a:solidFill>
                            <a:srgbClr val="000000"/>
                          </a:solidFill>
                          <a:effectLst/>
                          <a:latin typeface="Verdana"/>
                        </a:rPr>
                        <a:t>Health Status</a:t>
                      </a:r>
                    </a:p>
                  </a:txBody>
                  <a:tcPr marL="9525" marR="9525" marT="9525" marB="0" anchor="ct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Allergies</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11</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77</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77</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Clinical Documents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9</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105</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105</a:t>
                      </a:r>
                    </a:p>
                  </a:txBody>
                  <a:tcPr marL="9525" marR="9525" marT="9525" marB="0" anchor="ctr">
                    <a:solidFill>
                      <a:schemeClr val="tx2">
                        <a:lumMod val="20000"/>
                        <a:lumOff val="80000"/>
                      </a:schemeClr>
                    </a:solidFill>
                  </a:tcPr>
                </a:tc>
              </a:tr>
              <a:tr h="158088">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Demographics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7</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40</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40</a:t>
                      </a:r>
                    </a:p>
                  </a:txBody>
                  <a:tcPr marL="9525" marR="9525" marT="9525" marB="0" anchor="ctr">
                    <a:solidFill>
                      <a:schemeClr val="tx2">
                        <a:lumMod val="20000"/>
                        <a:lumOff val="80000"/>
                      </a:schemeClr>
                    </a:solidFill>
                  </a:tcPr>
                </a:tc>
              </a:tr>
              <a:tr h="0">
                <a:tc vMerge="1">
                  <a:txBody>
                    <a:bodyPr/>
                    <a:lstStyle/>
                    <a:p>
                      <a:endParaRPr lang="en-US"/>
                    </a:p>
                  </a:txBody>
                  <a:tcPr/>
                </a:tc>
                <a:tc vMerge="1">
                  <a:txBody>
                    <a:bodyPr/>
                    <a:lstStyle/>
                    <a:p>
                      <a:endParaRPr lang="en-US"/>
                    </a:p>
                  </a:txBody>
                  <a:tcPr/>
                </a:tc>
                <a:tc>
                  <a:txBody>
                    <a:bodyPr/>
                    <a:lstStyle/>
                    <a:p>
                      <a:pPr algn="l" fontAlgn="ctr"/>
                      <a:r>
                        <a:rPr lang="en-US" sz="900" b="0" i="0" u="none" strike="noStrike">
                          <a:solidFill>
                            <a:srgbClr val="000000"/>
                          </a:solidFill>
                          <a:effectLst/>
                          <a:latin typeface="Verdana"/>
                        </a:rPr>
                        <a:t>Family History</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15</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126</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30</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156</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Immunization</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13</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219</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219</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Medications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8</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70</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70</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Problems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5</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50</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50</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Reconcile</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11</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177</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177</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Smoking</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13</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69</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69</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Syndromic Surveillance</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6</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60</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60</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Vitals</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26</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196</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196</a:t>
                      </a:r>
                    </a:p>
                  </a:txBody>
                  <a:tcPr marL="9525" marR="9525" marT="9525" marB="0" anchor="ctr">
                    <a:solidFill>
                      <a:schemeClr val="tx2">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rowSpan="10">
                  <a:txBody>
                    <a:bodyPr/>
                    <a:lstStyle/>
                    <a:p>
                      <a:pPr algn="ctr" fontAlgn="ctr"/>
                      <a:r>
                        <a:rPr lang="en-US" sz="900" b="0" i="0" u="none" strike="noStrike" dirty="0">
                          <a:solidFill>
                            <a:srgbClr val="000000"/>
                          </a:solidFill>
                          <a:effectLst/>
                          <a:latin typeface="Verdana"/>
                        </a:rPr>
                        <a:t>MU Checklist</a:t>
                      </a:r>
                    </a:p>
                  </a:txBody>
                  <a:tcPr marL="9525" marR="9525" marT="9525" marB="0" anchor="ctr">
                    <a:solidFill>
                      <a:schemeClr val="accent1">
                        <a:lumMod val="20000"/>
                        <a:lumOff val="80000"/>
                      </a:schemeClr>
                    </a:solidFill>
                  </a:tcPr>
                </a:tc>
                <a:tc>
                  <a:txBody>
                    <a:bodyPr/>
                    <a:lstStyle/>
                    <a:p>
                      <a:pPr algn="l" fontAlgn="ctr"/>
                      <a:r>
                        <a:rPr lang="en-US" sz="900" b="0" i="0" u="none" strike="noStrike" dirty="0">
                          <a:solidFill>
                            <a:srgbClr val="000000"/>
                          </a:solidFill>
                          <a:effectLst/>
                          <a:latin typeface="Verdana"/>
                        </a:rPr>
                        <a:t>Allergies</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29</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29</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Demographics</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24</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24</a:t>
                      </a:r>
                    </a:p>
                  </a:txBody>
                  <a:tcPr marL="9525" marR="9525" marT="9525" marB="0" anchor="ctr">
                    <a:solidFill>
                      <a:schemeClr val="accent1">
                        <a:lumMod val="20000"/>
                        <a:lumOff val="80000"/>
                      </a:schemeClr>
                    </a:solidFill>
                  </a:tcPr>
                </a:tc>
              </a:tr>
              <a:tr h="141523">
                <a:tc vMerge="1">
                  <a:txBody>
                    <a:bodyPr/>
                    <a:lstStyle/>
                    <a:p>
                      <a:endParaRPr lang="en-US"/>
                    </a:p>
                  </a:txBody>
                  <a:tcP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End of Exam or Clinical Summary</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38</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214</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214</a:t>
                      </a:r>
                    </a:p>
                  </a:txBody>
                  <a:tcPr marL="9525" marR="9525" marT="9525" marB="0" anchor="ctr">
                    <a:solidFill>
                      <a:schemeClr val="accent1">
                        <a:lumMod val="20000"/>
                        <a:lumOff val="80000"/>
                      </a:schemeClr>
                    </a:solidFill>
                  </a:tcPr>
                </a:tc>
              </a:tr>
              <a:tr h="141523">
                <a:tc vMerge="1">
                  <a:txBody>
                    <a:bodyPr/>
                    <a:lstStyle/>
                    <a:p>
                      <a:endParaRPr lang="en-US"/>
                    </a:p>
                  </a:txBody>
                  <a:tcPr/>
                </a:tc>
                <a:tc vMerge="1">
                  <a:txBody>
                    <a:bodyPr/>
                    <a:lstStyle/>
                    <a:p>
                      <a:endParaRPr lang="en-US"/>
                    </a:p>
                  </a:txBody>
                  <a:tcPr/>
                </a:tc>
                <a:tc>
                  <a:txBody>
                    <a:bodyPr/>
                    <a:lstStyle/>
                    <a:p>
                      <a:pPr algn="l" fontAlgn="ctr"/>
                      <a:r>
                        <a:rPr lang="en-US" sz="900" b="0" i="0" u="none" strike="noStrike">
                          <a:solidFill>
                            <a:srgbClr val="000000"/>
                          </a:solidFill>
                          <a:effectLst/>
                          <a:latin typeface="Verdana"/>
                        </a:rPr>
                        <a:t>Family History</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3</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39</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39</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solidFill>
                      <a:schemeClr val="tx2">
                        <a:lumMod val="20000"/>
                        <a:lumOff val="80000"/>
                      </a:schemeClr>
                    </a:solidFill>
                  </a:tcPr>
                </a:tc>
                <a:tc>
                  <a:txBody>
                    <a:bodyPr/>
                    <a:lstStyle/>
                    <a:p>
                      <a:pPr algn="l" fontAlgn="ctr"/>
                      <a:r>
                        <a:rPr lang="en-US" sz="900" b="0" i="0" u="none" strike="noStrike">
                          <a:solidFill>
                            <a:srgbClr val="000000"/>
                          </a:solidFill>
                          <a:effectLst/>
                          <a:latin typeface="Verdana"/>
                        </a:rPr>
                        <a:t>General</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1</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5</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5</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Medications</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29</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29</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Problems</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29</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29</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Reconciliation</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3</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77</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77</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Smoking Status</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19</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19</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Vitals</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25</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25</a:t>
                      </a:r>
                    </a:p>
                  </a:txBody>
                  <a:tcPr marL="9525" marR="9525" marT="9525" marB="0" anchor="ctr">
                    <a:solidFill>
                      <a:schemeClr val="accent1">
                        <a:lumMod val="20000"/>
                        <a:lumOff val="80000"/>
                      </a:schemeClr>
                    </a:solidFill>
                  </a:tcPr>
                </a:tc>
              </a:tr>
              <a:tr h="14152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rowSpan="4">
                  <a:txBody>
                    <a:bodyPr/>
                    <a:lstStyle/>
                    <a:p>
                      <a:pPr algn="ctr" fontAlgn="ctr"/>
                      <a:r>
                        <a:rPr lang="en-US" sz="900" b="0" i="0" u="none" strike="noStrike" dirty="0">
                          <a:solidFill>
                            <a:srgbClr val="000000"/>
                          </a:solidFill>
                          <a:effectLst/>
                          <a:latin typeface="Verdana"/>
                        </a:rPr>
                        <a:t>Order Entry or Results</a:t>
                      </a:r>
                    </a:p>
                  </a:txBody>
                  <a:tcPr marL="9525" marR="9525" marT="9525" marB="0" anchor="ct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Lab</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14</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96</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96</a:t>
                      </a:r>
                    </a:p>
                  </a:txBody>
                  <a:tcPr marL="9525" marR="9525" marT="9525" marB="0" anchor="ctr">
                    <a:solidFill>
                      <a:schemeClr val="tx2">
                        <a:lumMod val="20000"/>
                        <a:lumOff val="80000"/>
                      </a:schemeClr>
                    </a:solidFill>
                  </a:tcPr>
                </a:tc>
              </a:tr>
              <a:tr h="139065">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Medications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5</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50</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50</a:t>
                      </a:r>
                    </a:p>
                  </a:txBody>
                  <a:tcPr marL="9525" marR="9525" marT="9525" marB="0" anchor="ctr">
                    <a:solidFill>
                      <a:schemeClr val="tx2">
                        <a:lumMod val="20000"/>
                        <a:lumOff val="80000"/>
                      </a:schemeClr>
                    </a:solidFill>
                  </a:tcPr>
                </a:tc>
              </a:tr>
              <a:tr h="0">
                <a:tc vMerge="1">
                  <a:txBody>
                    <a:bodyPr/>
                    <a:lstStyle/>
                    <a:p>
                      <a:endParaRPr lang="en-US"/>
                    </a:p>
                  </a:txBody>
                  <a:tcP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Radiology</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8</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46</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46</a:t>
                      </a:r>
                    </a:p>
                  </a:txBody>
                  <a:tcPr marL="9525" marR="9525" marT="9525" marB="0" anchor="ctr">
                    <a:solidFill>
                      <a:schemeClr val="tx2">
                        <a:lumMod val="20000"/>
                        <a:lumOff val="80000"/>
                      </a:schemeClr>
                    </a:solidFill>
                  </a:tcPr>
                </a:tc>
              </a:tr>
              <a:tr h="0">
                <a:tc vMerge="1">
                  <a:txBody>
                    <a:bodyPr/>
                    <a:lstStyle/>
                    <a:p>
                      <a:endParaRPr lang="en-US"/>
                    </a:p>
                  </a:txBody>
                  <a:tcP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Reports</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0</a:t>
                      </a:r>
                    </a:p>
                  </a:txBody>
                  <a:tcPr marL="9525" marR="9525" marT="9525" marB="0" anchor="ctr">
                    <a:solidFill>
                      <a:schemeClr val="tx2">
                        <a:lumMod val="20000"/>
                        <a:lumOff val="80000"/>
                      </a:schemeClr>
                    </a:solidFill>
                  </a:tcPr>
                </a:tc>
              </a:tr>
              <a:tr h="0">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Patient Portal</a:t>
                      </a:r>
                    </a:p>
                  </a:txBody>
                  <a:tcPr marL="9525" marR="9525" marT="9525" marB="0" anchor="ctr">
                    <a:solidFill>
                      <a:schemeClr val="accent1">
                        <a:lumMod val="20000"/>
                        <a:lumOff val="80000"/>
                      </a:schemeClr>
                    </a:solidFill>
                  </a:tcPr>
                </a:tc>
                <a:tc>
                  <a:txBody>
                    <a:bodyPr/>
                    <a:lstStyle/>
                    <a:p>
                      <a:pPr algn="l" fontAlgn="ctr"/>
                      <a:r>
                        <a:rPr lang="en-US" sz="900" b="0" i="0" u="none" strike="noStrike" dirty="0">
                          <a:solidFill>
                            <a:srgbClr val="000000"/>
                          </a:solidFill>
                          <a:effectLst/>
                          <a:latin typeface="Verdana"/>
                        </a:rPr>
                        <a:t> </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8</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28</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50</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78</a:t>
                      </a:r>
                    </a:p>
                  </a:txBody>
                  <a:tcPr marL="9525" marR="9525" marT="9525" marB="0" anchor="ctr">
                    <a:solidFill>
                      <a:schemeClr val="accent1">
                        <a:lumMod val="20000"/>
                        <a:lumOff val="80000"/>
                      </a:schemeClr>
                    </a:solidFill>
                  </a:tcPr>
                </a:tc>
              </a:tr>
              <a:tr h="8016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rowSpan="3">
                  <a:txBody>
                    <a:bodyPr/>
                    <a:lstStyle/>
                    <a:p>
                      <a:pPr algn="ctr" fontAlgn="ctr"/>
                      <a:r>
                        <a:rPr lang="en-US" sz="900" b="0" i="0" u="none" strike="noStrike" dirty="0">
                          <a:solidFill>
                            <a:srgbClr val="000000"/>
                          </a:solidFill>
                          <a:effectLst/>
                          <a:latin typeface="Verdana"/>
                        </a:rPr>
                        <a:t>Select Patient</a:t>
                      </a:r>
                    </a:p>
                  </a:txBody>
                  <a:tcPr marL="9525" marR="9525" marT="9525" marB="0" anchor="ct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Create Patient</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18</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84</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16</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100</a:t>
                      </a:r>
                    </a:p>
                  </a:txBody>
                  <a:tcPr marL="9525" marR="9525" marT="9525" marB="0" anchor="ctr">
                    <a:solidFill>
                      <a:schemeClr val="tx2">
                        <a:lumMod val="20000"/>
                        <a:lumOff val="80000"/>
                      </a:schemeClr>
                    </a:solidFill>
                  </a:tcPr>
                </a:tc>
              </a:tr>
              <a:tr h="0">
                <a:tc vMerge="1">
                  <a:txBody>
                    <a:bodyPr/>
                    <a:lstStyle/>
                    <a:p>
                      <a:endParaRPr lang="en-US"/>
                    </a:p>
                  </a:txBody>
                  <a:tcPr/>
                </a:tc>
                <a:tc vMerge="1">
                  <a:txBody>
                    <a:bodyPr/>
                    <a:lstStyle/>
                    <a:p>
                      <a:endParaRPr lang="en-US"/>
                    </a:p>
                  </a:txBody>
                  <a:tcP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Exam</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6</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33</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33</a:t>
                      </a:r>
                    </a:p>
                  </a:txBody>
                  <a:tcPr marL="9525" marR="9525" marT="9525" marB="0" anchor="ctr">
                    <a:solidFill>
                      <a:schemeClr val="tx2">
                        <a:lumMod val="20000"/>
                        <a:lumOff val="80000"/>
                      </a:schemeClr>
                    </a:solidFill>
                  </a:tcPr>
                </a:tc>
              </a:tr>
              <a:tr h="0">
                <a:tc vMerge="1">
                  <a:txBody>
                    <a:bodyPr/>
                    <a:lstStyle/>
                    <a:p>
                      <a:pPr algn="ctr" fontAlgn="ctr"/>
                      <a:endParaRPr lang="en-US" sz="16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vert="vert270" anchor="ctr">
                    <a:solidFill>
                      <a:schemeClr val="tx2">
                        <a:lumMod val="75000"/>
                      </a:schemeClr>
                    </a:solidFill>
                  </a:tcPr>
                </a:tc>
                <a:tc vMerge="1">
                  <a:txBody>
                    <a:bodyPr/>
                    <a:lstStyle/>
                    <a:p>
                      <a:endParaRPr lang="en-US"/>
                    </a:p>
                  </a:txBody>
                  <a:tcPr/>
                </a:tc>
                <a:tc>
                  <a:txBody>
                    <a:bodyPr/>
                    <a:lstStyle/>
                    <a:p>
                      <a:pPr algn="l" fontAlgn="ctr"/>
                      <a:r>
                        <a:rPr lang="en-US" sz="900" b="0" i="0" u="none" strike="noStrike">
                          <a:solidFill>
                            <a:srgbClr val="000000"/>
                          </a:solidFill>
                          <a:effectLst/>
                          <a:latin typeface="Verdana"/>
                        </a:rPr>
                        <a:t>Search</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6</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20</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20</a:t>
                      </a:r>
                    </a:p>
                  </a:txBody>
                  <a:tcPr marL="9525" marR="9525" marT="9525" marB="0"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57554593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307392" cy="492443"/>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Test Suite Matrix – Desktop Web</a:t>
            </a:r>
          </a:p>
        </p:txBody>
      </p:sp>
      <p:graphicFrame>
        <p:nvGraphicFramePr>
          <p:cNvPr id="4" name="Table 3"/>
          <p:cNvGraphicFramePr>
            <a:graphicFrameLocks noGrp="1"/>
          </p:cNvGraphicFramePr>
          <p:nvPr>
            <p:extLst>
              <p:ext uri="{D42A27DB-BD31-4B8C-83A1-F6EECF244321}">
                <p14:modId xmlns:p14="http://schemas.microsoft.com/office/powerpoint/2010/main" val="1312240058"/>
              </p:ext>
            </p:extLst>
          </p:nvPr>
        </p:nvGraphicFramePr>
        <p:xfrm>
          <a:off x="457201" y="767796"/>
          <a:ext cx="8381999" cy="6003119"/>
        </p:xfrm>
        <a:graphic>
          <a:graphicData uri="http://schemas.openxmlformats.org/drawingml/2006/table">
            <a:tbl>
              <a:tblPr>
                <a:tableStyleId>{5C22544A-7EE6-4342-B048-85BDC9FD1C3A}</a:tableStyleId>
              </a:tblPr>
              <a:tblGrid>
                <a:gridCol w="377156"/>
                <a:gridCol w="2114788"/>
                <a:gridCol w="1585784"/>
                <a:gridCol w="1057190"/>
                <a:gridCol w="981676"/>
                <a:gridCol w="1057189"/>
                <a:gridCol w="1208216"/>
              </a:tblGrid>
              <a:tr h="314200">
                <a:tc>
                  <a:txBody>
                    <a:bodyPr/>
                    <a:lstStyle/>
                    <a:p>
                      <a:pPr algn="l" fontAlgn="b"/>
                      <a:r>
                        <a:rPr lang="en-US" sz="1000" u="none" strike="noStrike" dirty="0">
                          <a:effectLst/>
                        </a:rPr>
                        <a:t> </a:t>
                      </a:r>
                      <a:endParaRPr lang="en-US" sz="1000" b="0" i="0" u="none" strike="noStrike" dirty="0">
                        <a:effectLst/>
                        <a:latin typeface="Verdana"/>
                      </a:endParaRPr>
                    </a:p>
                  </a:txBody>
                  <a:tcPr marL="7921" marR="7921" marT="7921" marB="0" anchor="b">
                    <a:solidFill>
                      <a:schemeClr val="tx1">
                        <a:lumMod val="50000"/>
                        <a:lumOff val="50000"/>
                      </a:schemeClr>
                    </a:solidFill>
                  </a:tcPr>
                </a:tc>
                <a:tc>
                  <a:txBody>
                    <a:bodyPr/>
                    <a:lstStyle/>
                    <a:p>
                      <a:pPr algn="ctr" fontAlgn="ctr"/>
                      <a:r>
                        <a:rPr lang="en-US" sz="1000" b="1" u="none" strike="noStrike" dirty="0">
                          <a:solidFill>
                            <a:schemeClr val="bg1"/>
                          </a:solidFill>
                          <a:effectLst/>
                        </a:rPr>
                        <a:t>Module Name</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smtClean="0">
                          <a:solidFill>
                            <a:schemeClr val="bg1"/>
                          </a:solidFill>
                          <a:effectLst/>
                        </a:rPr>
                        <a:t>Sub Module</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No. of Test Scenarios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No of Test Steps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smtClean="0">
                          <a:solidFill>
                            <a:schemeClr val="bg1"/>
                          </a:solidFill>
                          <a:effectLst/>
                        </a:rPr>
                        <a:t>Additional </a:t>
                      </a:r>
                      <a:r>
                        <a:rPr lang="en-US" sz="1000" b="1" u="none" strike="noStrike" dirty="0">
                          <a:solidFill>
                            <a:schemeClr val="bg1"/>
                          </a:solidFill>
                          <a:effectLst/>
                        </a:rPr>
                        <a:t>Test Steps expected</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Total No. of Test Steps</a:t>
                      </a:r>
                      <a:endParaRPr lang="en-US" sz="1000" b="1" i="0" u="none" strike="noStrike" dirty="0">
                        <a:solidFill>
                          <a:schemeClr val="bg1"/>
                        </a:solidFill>
                        <a:effectLst/>
                        <a:latin typeface="Verdana"/>
                      </a:endParaRPr>
                    </a:p>
                  </a:txBody>
                  <a:tcPr marL="7921" marR="7921" marT="7921" marB="0" anchor="ctr">
                    <a:solidFill>
                      <a:schemeClr val="tx1">
                        <a:lumMod val="50000"/>
                        <a:lumOff val="50000"/>
                      </a:schemeClr>
                    </a:solidFill>
                  </a:tcPr>
                </a:tc>
              </a:tr>
              <a:tr h="211735">
                <a:tc rowSpan="31">
                  <a:txBody>
                    <a:bodyPr/>
                    <a:lstStyle/>
                    <a:p>
                      <a:pPr algn="ctr" fontAlgn="ctr"/>
                      <a:r>
                        <a:rPr lang="en-US" sz="1600" b="1" u="none" strike="noStrike"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Desktop - Web</a:t>
                      </a:r>
                      <a:endParaRPr lang="en-US" sz="16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7921" marR="7921" marT="7921" marB="0" vert="vert270" anchor="ctr">
                    <a:solidFill>
                      <a:schemeClr val="tx2">
                        <a:lumMod val="75000"/>
                      </a:schemeClr>
                    </a:solidFill>
                  </a:tcPr>
                </a:tc>
                <a:tc>
                  <a:txBody>
                    <a:bodyPr/>
                    <a:lstStyle/>
                    <a:p>
                      <a:pPr algn="ctr" fontAlgn="ctr"/>
                      <a:r>
                        <a:rPr lang="en-US" sz="900" b="0" i="0" u="none" strike="noStrike" dirty="0">
                          <a:solidFill>
                            <a:srgbClr val="000000"/>
                          </a:solidFill>
                          <a:effectLst/>
                          <a:latin typeface="Verdana"/>
                        </a:rPr>
                        <a:t>Session and Security</a:t>
                      </a:r>
                    </a:p>
                  </a:txBody>
                  <a:tcPr marL="9525" marR="9525" marT="9525" marB="0" anchor="ctr">
                    <a:solidFill>
                      <a:schemeClr val="tx2">
                        <a:lumMod val="20000"/>
                        <a:lumOff val="80000"/>
                      </a:schemeClr>
                    </a:solidFill>
                  </a:tcPr>
                </a:tc>
                <a:tc>
                  <a:txBody>
                    <a:bodyPr/>
                    <a:lstStyle/>
                    <a:p>
                      <a:pPr algn="l" fontAlgn="ctr"/>
                      <a:r>
                        <a:rPr lang="en-US" sz="900" b="0" i="0" u="none" strike="noStrike">
                          <a:solidFill>
                            <a:srgbClr val="000000"/>
                          </a:solidFill>
                          <a:effectLst/>
                          <a:latin typeface="Verdana"/>
                        </a:rPr>
                        <a:t> </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5</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11</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10</a:t>
                      </a:r>
                    </a:p>
                  </a:txBody>
                  <a:tcPr marL="9525" marR="114300" marT="9525" marB="0" anchor="ctr">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21</a:t>
                      </a:r>
                    </a:p>
                  </a:txBody>
                  <a:tcPr marL="9525" marR="9525" marT="9525" marB="0" anchor="ctr">
                    <a:solidFill>
                      <a:schemeClr val="tx2">
                        <a:lumMod val="20000"/>
                        <a:lumOff val="80000"/>
                      </a:schemeClr>
                    </a:solidFill>
                  </a:tcPr>
                </a:tc>
              </a:tr>
              <a:tr h="217029">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Set Up-Communications</a:t>
                      </a:r>
                    </a:p>
                  </a:txBody>
                  <a:tcPr marL="9525" marR="9525" marT="9525" marB="0" anchor="ctr">
                    <a:solidFill>
                      <a:schemeClr val="accent1">
                        <a:lumMod val="20000"/>
                        <a:lumOff val="80000"/>
                      </a:schemeClr>
                    </a:solidFill>
                  </a:tcPr>
                </a:tc>
                <a:tc>
                  <a:txBody>
                    <a:bodyPr/>
                    <a:lstStyle/>
                    <a:p>
                      <a:pPr algn="l" fontAlgn="ctr"/>
                      <a:r>
                        <a:rPr lang="en-US" sz="900" b="0" i="0" u="none" strike="noStrike">
                          <a:solidFill>
                            <a:srgbClr val="000000"/>
                          </a:solidFill>
                          <a:effectLst/>
                          <a:latin typeface="Verdana"/>
                        </a:rPr>
                        <a:t> </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8</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88</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88</a:t>
                      </a:r>
                    </a:p>
                  </a:txBody>
                  <a:tcPr marL="9525" marR="9525" marT="9525" marB="0" anchor="ctr">
                    <a:solidFill>
                      <a:schemeClr val="accent1">
                        <a:lumMod val="20000"/>
                        <a:lumOff val="80000"/>
                      </a:schemeClr>
                    </a:solidFill>
                  </a:tcPr>
                </a:tc>
              </a:tr>
              <a:tr h="222322">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Set Up-Decision Support Rules</a:t>
                      </a:r>
                    </a:p>
                  </a:txBody>
                  <a:tcPr marL="9525" marR="9525" marT="9525" marB="0" anchor="ctr">
                    <a:solidFill>
                      <a:schemeClr val="tx2">
                        <a:lumMod val="20000"/>
                        <a:lumOff val="80000"/>
                      </a:schemeClr>
                    </a:solidFill>
                  </a:tcPr>
                </a:tc>
                <a:tc>
                  <a:txBody>
                    <a:bodyPr/>
                    <a:lstStyle/>
                    <a:p>
                      <a:pPr algn="l" fontAlgn="ctr"/>
                      <a:r>
                        <a:rPr lang="en-US" sz="900" b="0" i="0" u="none" strike="noStrike">
                          <a:solidFill>
                            <a:srgbClr val="000000"/>
                          </a:solidFill>
                          <a:effectLst/>
                          <a:latin typeface="Verdana"/>
                        </a:rPr>
                        <a:t> </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54</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999</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999</a:t>
                      </a:r>
                    </a:p>
                  </a:txBody>
                  <a:tcPr marL="9525" marR="9525" marT="9525" marB="0" anchor="ctr">
                    <a:solidFill>
                      <a:schemeClr val="tx2">
                        <a:lumMod val="20000"/>
                        <a:lumOff val="80000"/>
                      </a:schemeClr>
                    </a:solidFill>
                  </a:tcPr>
                </a:tc>
              </a:tr>
              <a:tr h="227614">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Set Up-Eligible Professional</a:t>
                      </a:r>
                    </a:p>
                  </a:txBody>
                  <a:tcPr marL="9525" marR="9525" marT="9525" marB="0" anchor="ctr">
                    <a:solidFill>
                      <a:schemeClr val="accent1">
                        <a:lumMod val="20000"/>
                        <a:lumOff val="80000"/>
                      </a:schemeClr>
                    </a:solidFill>
                  </a:tcPr>
                </a:tc>
                <a:tc>
                  <a:txBody>
                    <a:bodyPr/>
                    <a:lstStyle/>
                    <a:p>
                      <a:pPr algn="l" fontAlgn="ctr"/>
                      <a:r>
                        <a:rPr lang="en-US" sz="900" b="0" i="0" u="none" strike="noStrike">
                          <a:solidFill>
                            <a:srgbClr val="000000"/>
                          </a:solidFill>
                          <a:effectLst/>
                          <a:latin typeface="Verdana"/>
                        </a:rPr>
                        <a:t> </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18</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64</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28</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92</a:t>
                      </a:r>
                    </a:p>
                  </a:txBody>
                  <a:tcPr marL="9525" marR="9525" marT="9525" marB="0" anchor="ctr">
                    <a:solidFill>
                      <a:schemeClr val="accent1">
                        <a:lumMod val="20000"/>
                        <a:lumOff val="80000"/>
                      </a:schemeClr>
                    </a:solidFill>
                  </a:tcPr>
                </a:tc>
              </a:tr>
              <a:tr h="275942">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a:txBody>
                    <a:bodyPr/>
                    <a:lstStyle/>
                    <a:p>
                      <a:pPr algn="ctr" fontAlgn="ctr"/>
                      <a:r>
                        <a:rPr lang="en-US" sz="900" b="0" i="0" u="none" strike="noStrike" dirty="0">
                          <a:solidFill>
                            <a:srgbClr val="000000"/>
                          </a:solidFill>
                          <a:effectLst/>
                          <a:latin typeface="Verdana"/>
                        </a:rPr>
                        <a:t>Set Up-End of Exam or Visit Template</a:t>
                      </a:r>
                    </a:p>
                  </a:txBody>
                  <a:tcPr marL="9525" marR="9525" marT="9525" marB="0" anchor="ct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 </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9</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4</a:t>
                      </a:r>
                    </a:p>
                  </a:txBody>
                  <a:tcPr marL="9525" marR="114300" marT="9525" marB="0" anchor="ctr">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13</a:t>
                      </a:r>
                    </a:p>
                  </a:txBody>
                  <a:tcPr marL="9525" marR="9525" marT="9525" marB="0" anchor="ctr">
                    <a:solidFill>
                      <a:schemeClr val="tx2">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rowSpan="4">
                  <a:txBody>
                    <a:bodyPr/>
                    <a:lstStyle/>
                    <a:p>
                      <a:pPr algn="ctr" fontAlgn="ctr"/>
                      <a:r>
                        <a:rPr lang="en-US" sz="900" b="0" i="0" u="none" strike="noStrike" dirty="0">
                          <a:solidFill>
                            <a:srgbClr val="000000"/>
                          </a:solidFill>
                          <a:effectLst/>
                          <a:latin typeface="Verdana"/>
                        </a:rPr>
                        <a:t>Set Up-Other Data </a:t>
                      </a:r>
                      <a:r>
                        <a:rPr lang="en-US" sz="900" b="0" i="0" u="none" strike="noStrike" dirty="0" smtClean="0">
                          <a:solidFill>
                            <a:srgbClr val="000000"/>
                          </a:solidFill>
                          <a:effectLst/>
                          <a:latin typeface="Verdana"/>
                        </a:rPr>
                        <a:t>Administration</a:t>
                      </a:r>
                      <a:endParaRPr lang="en-US" sz="900" b="0" i="0" u="none" strike="noStrike" dirty="0">
                        <a:solidFill>
                          <a:srgbClr val="000000"/>
                        </a:solidFill>
                        <a:effectLst/>
                        <a:latin typeface="Verdana"/>
                      </a:endParaRPr>
                    </a:p>
                  </a:txBody>
                  <a:tcPr marL="9525" marR="9525" marT="9525" marB="0" anchor="ctr">
                    <a:solidFill>
                      <a:schemeClr val="accent1">
                        <a:lumMod val="20000"/>
                        <a:lumOff val="80000"/>
                      </a:schemeClr>
                    </a:solidFill>
                  </a:tcPr>
                </a:tc>
                <a:tc>
                  <a:txBody>
                    <a:bodyPr/>
                    <a:lstStyle/>
                    <a:p>
                      <a:pPr algn="l" fontAlgn="ctr"/>
                      <a:r>
                        <a:rPr lang="en-US" sz="900" b="0" i="0" u="none" strike="noStrike" dirty="0">
                          <a:solidFill>
                            <a:srgbClr val="000000"/>
                          </a:solidFill>
                          <a:effectLst/>
                          <a:latin typeface="Verdana"/>
                        </a:rPr>
                        <a:t>Clinic</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4</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28</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28</a:t>
                      </a:r>
                    </a:p>
                  </a:txBody>
                  <a:tcPr marL="9525" marR="9525" marT="9525" marB="0" anchor="ctr">
                    <a:solidFill>
                      <a:schemeClr val="accent1">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Drug Formulary</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9</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80</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80</a:t>
                      </a:r>
                    </a:p>
                  </a:txBody>
                  <a:tcPr marL="9525" marR="9525" marT="9525" marB="0" anchor="ctr">
                    <a:solidFill>
                      <a:schemeClr val="accent1">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Drug Interaction</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22</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202</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202</a:t>
                      </a:r>
                    </a:p>
                  </a:txBody>
                  <a:tcPr marL="9525" marR="9525" marT="9525" marB="0" anchor="ctr">
                    <a:solidFill>
                      <a:schemeClr val="accent1">
                        <a:lumMod val="20000"/>
                        <a:lumOff val="80000"/>
                      </a:schemeClr>
                    </a:solidFill>
                  </a:tcPr>
                </a:tc>
              </a:tr>
              <a:tr h="146426">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Facility, Site</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8</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8</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30</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38</a:t>
                      </a:r>
                    </a:p>
                  </a:txBody>
                  <a:tcPr marL="9525" marR="9525" marT="9525" marB="0" anchor="ctr">
                    <a:solidFill>
                      <a:schemeClr val="accent1">
                        <a:lumMod val="20000"/>
                        <a:lumOff val="80000"/>
                      </a:schemeClr>
                    </a:solidFill>
                  </a:tcPr>
                </a:tc>
              </a:tr>
              <a:tr h="192351">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Set Up-Patient Educational Material</a:t>
                      </a:r>
                    </a:p>
                  </a:txBody>
                  <a:tcPr marL="9525" marR="9525" marT="9525" marB="0" anchor="ct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 </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17</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205</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205</a:t>
                      </a:r>
                    </a:p>
                  </a:txBody>
                  <a:tcPr marL="9525" marR="9525" marT="9525" marB="0" anchor="ctr">
                    <a:solidFill>
                      <a:schemeClr val="tx2">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rowSpan="2">
                  <a:txBody>
                    <a:bodyPr/>
                    <a:lstStyle/>
                    <a:p>
                      <a:pPr algn="ctr" fontAlgn="ctr"/>
                      <a:r>
                        <a:rPr lang="en-US" sz="900" b="0" i="0" u="none" strike="noStrike" dirty="0">
                          <a:solidFill>
                            <a:srgbClr val="000000"/>
                          </a:solidFill>
                          <a:effectLst/>
                          <a:latin typeface="Verdana"/>
                        </a:rPr>
                        <a:t>Set Up - Safety Checker</a:t>
                      </a:r>
                    </a:p>
                  </a:txBody>
                  <a:tcPr marL="9525" marR="9525" marT="9525" marB="0" anchor="ctr">
                    <a:solidFill>
                      <a:schemeClr val="accent1">
                        <a:lumMod val="20000"/>
                        <a:lumOff val="80000"/>
                      </a:schemeClr>
                    </a:solidFill>
                  </a:tcPr>
                </a:tc>
                <a:tc>
                  <a:txBody>
                    <a:bodyPr/>
                    <a:lstStyle/>
                    <a:p>
                      <a:pPr algn="l" fontAlgn="ctr"/>
                      <a:r>
                        <a:rPr lang="en-US" sz="900" b="0" i="0" u="none" strike="noStrike" dirty="0">
                          <a:solidFill>
                            <a:srgbClr val="000000"/>
                          </a:solidFill>
                          <a:effectLst/>
                          <a:latin typeface="Verdana"/>
                        </a:rPr>
                        <a:t>Gadolinium</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213</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213</a:t>
                      </a:r>
                    </a:p>
                  </a:txBody>
                  <a:tcPr marL="9525" marR="9525" marT="9525" marB="0" anchor="ctr">
                    <a:solidFill>
                      <a:schemeClr val="accent1">
                        <a:lumMod val="20000"/>
                        <a:lumOff val="80000"/>
                      </a:schemeClr>
                    </a:solidFill>
                  </a:tcPr>
                </a:tc>
              </a:tr>
              <a:tr h="212247">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Iodine</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165</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165</a:t>
                      </a:r>
                    </a:p>
                  </a:txBody>
                  <a:tcPr marL="9525" marR="9525" marT="9525" marB="0" anchor="ctr">
                    <a:solidFill>
                      <a:schemeClr val="accent1">
                        <a:lumMod val="20000"/>
                        <a:lumOff val="80000"/>
                      </a:schemeClr>
                    </a:solidFill>
                  </a:tcPr>
                </a:tc>
              </a:tr>
              <a:tr h="142601">
                <a:tc vMerge="1">
                  <a:txBody>
                    <a:bodyPr/>
                    <a:lstStyle/>
                    <a:p>
                      <a:endParaRPr lang="en-US"/>
                    </a:p>
                  </a:txBody>
                  <a:tcPr/>
                </a:tc>
                <a:tc rowSpan="6">
                  <a:txBody>
                    <a:bodyPr/>
                    <a:lstStyle/>
                    <a:p>
                      <a:pPr algn="ctr" fontAlgn="ctr"/>
                      <a:r>
                        <a:rPr lang="en-US" sz="900" b="0" i="0" u="none" strike="noStrike" dirty="0">
                          <a:solidFill>
                            <a:srgbClr val="000000"/>
                          </a:solidFill>
                          <a:effectLst/>
                          <a:latin typeface="Verdana"/>
                        </a:rPr>
                        <a:t>Set Up-Site Administration</a:t>
                      </a:r>
                    </a:p>
                  </a:txBody>
                  <a:tcPr marL="9525" marR="9525" marT="9525" marB="0" anchor="ctr">
                    <a:solidFill>
                      <a:schemeClr val="tx2">
                        <a:lumMod val="20000"/>
                        <a:lumOff val="80000"/>
                      </a:schemeClr>
                    </a:solidFill>
                  </a:tcPr>
                </a:tc>
                <a:tc>
                  <a:txBody>
                    <a:bodyPr/>
                    <a:lstStyle/>
                    <a:p>
                      <a:pPr algn="l" fontAlgn="ctr"/>
                      <a:r>
                        <a:rPr lang="en-US" sz="900" b="0" i="0" u="none" strike="noStrike" dirty="0">
                          <a:solidFill>
                            <a:srgbClr val="000000"/>
                          </a:solidFill>
                          <a:effectLst/>
                          <a:latin typeface="Verdana"/>
                        </a:rPr>
                        <a:t>Audit Logs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23</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233</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233</a:t>
                      </a:r>
                    </a:p>
                  </a:txBody>
                  <a:tcPr marL="9525" marR="9525" marT="9525" marB="0" anchor="ctr">
                    <a:solidFill>
                      <a:schemeClr val="tx2">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Manage Permissions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3</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56</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56</a:t>
                      </a:r>
                    </a:p>
                  </a:txBody>
                  <a:tcPr marL="9525" marR="9525" marT="9525" marB="0" anchor="ctr">
                    <a:solidFill>
                      <a:schemeClr val="tx2">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Modules and Jobs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4</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63</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63</a:t>
                      </a:r>
                    </a:p>
                  </a:txBody>
                  <a:tcPr marL="9525" marR="9525" marT="9525" marB="0" anchor="ctr">
                    <a:solidFill>
                      <a:schemeClr val="tx2">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Organization</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41</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56</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56</a:t>
                      </a:r>
                    </a:p>
                  </a:txBody>
                  <a:tcPr marL="9525" marR="9525" marT="9525" marB="0" anchor="ctr">
                    <a:solidFill>
                      <a:schemeClr val="tx2">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User Password Policy</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2</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78</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78</a:t>
                      </a:r>
                    </a:p>
                  </a:txBody>
                  <a:tcPr marL="9525" marR="9525" marT="9525" marB="0" anchor="ctr">
                    <a:solidFill>
                      <a:schemeClr val="tx2">
                        <a:lumMod val="20000"/>
                        <a:lumOff val="80000"/>
                      </a:schemeClr>
                    </a:solidFill>
                  </a:tcPr>
                </a:tc>
              </a:tr>
              <a:tr h="242983">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solidFill>
                      <a:schemeClr val="accent1">
                        <a:lumMod val="20000"/>
                        <a:lumOff val="80000"/>
                      </a:schemeClr>
                    </a:solidFill>
                  </a:tcPr>
                </a:tc>
                <a:tc>
                  <a:txBody>
                    <a:bodyPr/>
                    <a:lstStyle/>
                    <a:p>
                      <a:pPr algn="l" fontAlgn="ctr"/>
                      <a:r>
                        <a:rPr lang="en-US" sz="900" b="0" i="0" u="none" strike="noStrike">
                          <a:solidFill>
                            <a:srgbClr val="000000"/>
                          </a:solidFill>
                          <a:effectLst/>
                          <a:latin typeface="Verdana"/>
                        </a:rPr>
                        <a:t>Users and Groups</a:t>
                      </a:r>
                    </a:p>
                  </a:txBody>
                  <a:tcPr marL="114300"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8</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97</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97</a:t>
                      </a:r>
                    </a:p>
                  </a:txBody>
                  <a:tcPr marL="9525" marR="9525" marT="9525" marB="0" anchor="ctr">
                    <a:solidFill>
                      <a:schemeClr val="tx2">
                        <a:lumMod val="20000"/>
                        <a:lumOff val="80000"/>
                      </a:schemeClr>
                    </a:solidFill>
                  </a:tcPr>
                </a:tc>
              </a:tr>
              <a:tr h="275942">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rowSpan="8">
                  <a:txBody>
                    <a:bodyPr/>
                    <a:lstStyle/>
                    <a:p>
                      <a:pPr algn="ctr" fontAlgn="ctr"/>
                      <a:r>
                        <a:rPr lang="en-US" sz="900" b="0" i="0" u="none" strike="noStrike" dirty="0">
                          <a:solidFill>
                            <a:srgbClr val="000000"/>
                          </a:solidFill>
                          <a:effectLst/>
                          <a:latin typeface="Verdana"/>
                        </a:rPr>
                        <a:t>Tasks</a:t>
                      </a:r>
                    </a:p>
                  </a:txBody>
                  <a:tcPr marL="9525" marR="9525" marT="9525" marB="0" anchor="ctr">
                    <a:solidFill>
                      <a:schemeClr val="accent1">
                        <a:lumMod val="20000"/>
                        <a:lumOff val="80000"/>
                      </a:schemeClr>
                    </a:solidFill>
                  </a:tcPr>
                </a:tc>
                <a:tc>
                  <a:txBody>
                    <a:bodyPr/>
                    <a:lstStyle/>
                    <a:p>
                      <a:pPr algn="l" fontAlgn="b"/>
                      <a:r>
                        <a:rPr lang="en-US" sz="900" b="0" i="0" u="none" strike="noStrike" dirty="0">
                          <a:solidFill>
                            <a:srgbClr val="000000"/>
                          </a:solidFill>
                          <a:effectLst/>
                          <a:latin typeface="Verdana"/>
                        </a:rPr>
                        <a:t>Create Electronic Summary</a:t>
                      </a:r>
                    </a:p>
                  </a:txBody>
                  <a:tcPr marL="114300" marR="9525" marT="9525" marB="0" anchor="b">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16</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16</a:t>
                      </a:r>
                    </a:p>
                  </a:txBody>
                  <a:tcPr marL="9525" marR="9525" marT="9525" marB="0" anchor="ctr">
                    <a:solidFill>
                      <a:schemeClr val="accent1">
                        <a:lumMod val="20000"/>
                        <a:lumOff val="80000"/>
                      </a:schemeClr>
                    </a:solidFill>
                  </a:tcPr>
                </a:tc>
              </a:tr>
              <a:tr h="142601">
                <a:tc vMerge="1">
                  <a:txBody>
                    <a:bodyPr/>
                    <a:lstStyle/>
                    <a:p>
                      <a:endParaRPr lang="en-US"/>
                    </a:p>
                  </a:txBody>
                  <a:tcPr/>
                </a:tc>
                <a:tc vMerge="1">
                  <a:txBody>
                    <a:bodyPr/>
                    <a:lstStyle/>
                    <a:p>
                      <a:endParaRPr lang="en-US"/>
                    </a:p>
                  </a:txBody>
                  <a:tcPr/>
                </a:tc>
                <a:tc>
                  <a:txBody>
                    <a:bodyPr/>
                    <a:lstStyle/>
                    <a:p>
                      <a:pPr algn="l" fontAlgn="ctr"/>
                      <a:r>
                        <a:rPr lang="en-US" sz="900" b="0" i="0" u="none" strike="noStrike">
                          <a:solidFill>
                            <a:srgbClr val="000000"/>
                          </a:solidFill>
                          <a:effectLst/>
                          <a:latin typeface="Verdana"/>
                        </a:rPr>
                        <a:t>Generate CQM Report</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21</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168</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168</a:t>
                      </a:r>
                    </a:p>
                  </a:txBody>
                  <a:tcPr marL="9525" marR="9525" marT="9525" marB="0" anchor="ctr">
                    <a:solidFill>
                      <a:schemeClr val="accent1">
                        <a:lumMod val="20000"/>
                        <a:lumOff val="80000"/>
                      </a:schemeClr>
                    </a:solidFill>
                  </a:tcPr>
                </a:tc>
              </a:tr>
              <a:tr h="142601">
                <a:tc vMerge="1">
                  <a:txBody>
                    <a:bodyPr/>
                    <a:lstStyle/>
                    <a:p>
                      <a:endParaRPr lang="en-US"/>
                    </a:p>
                  </a:txBody>
                  <a:tcPr/>
                </a:tc>
                <a:tc vMerge="1">
                  <a:txBody>
                    <a:bodyPr/>
                    <a:lstStyle/>
                    <a:p>
                      <a:endParaRPr lang="en-US"/>
                    </a:p>
                  </a:txBody>
                  <a:tcPr/>
                </a:tc>
                <a:tc>
                  <a:txBody>
                    <a:bodyPr/>
                    <a:lstStyle/>
                    <a:p>
                      <a:pPr algn="l" fontAlgn="ctr"/>
                      <a:r>
                        <a:rPr lang="en-US" sz="900" b="0" i="0" u="none" strike="noStrike">
                          <a:solidFill>
                            <a:srgbClr val="000000"/>
                          </a:solidFill>
                          <a:effectLst/>
                          <a:latin typeface="Verdana"/>
                        </a:rPr>
                        <a:t>Generate Health Record</a:t>
                      </a:r>
                    </a:p>
                  </a:txBody>
                  <a:tcPr marL="114300"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3</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20</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20</a:t>
                      </a:r>
                    </a:p>
                  </a:txBody>
                  <a:tcPr marL="9525" marR="9525" marT="9525" marB="0" anchor="ctr">
                    <a:solidFill>
                      <a:schemeClr val="accent1">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solidFill>
                      <a:schemeClr val="tx2">
                        <a:lumMod val="20000"/>
                        <a:lumOff val="80000"/>
                      </a:schemeClr>
                    </a:solidFill>
                  </a:tcPr>
                </a:tc>
                <a:tc>
                  <a:txBody>
                    <a:bodyPr/>
                    <a:lstStyle/>
                    <a:p>
                      <a:pPr algn="l" fontAlgn="ctr"/>
                      <a:r>
                        <a:rPr lang="en-US" sz="900" b="0" i="0" u="none" strike="noStrike">
                          <a:solidFill>
                            <a:srgbClr val="000000"/>
                          </a:solidFill>
                          <a:effectLst/>
                          <a:latin typeface="Verdana"/>
                        </a:rPr>
                        <a:t>Generate Patient List</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13</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198</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198</a:t>
                      </a:r>
                    </a:p>
                  </a:txBody>
                  <a:tcPr marL="9525" marR="9525" marT="9525" marB="0" anchor="ctr">
                    <a:solidFill>
                      <a:schemeClr val="accent1">
                        <a:lumMod val="20000"/>
                        <a:lumOff val="80000"/>
                      </a:schemeClr>
                    </a:solidFill>
                  </a:tcPr>
                </a:tc>
              </a:tr>
              <a:tr h="275942">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Generate Patient Reminder List</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6</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30</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30</a:t>
                      </a:r>
                    </a:p>
                  </a:txBody>
                  <a:tcPr marL="9525" marR="9525" marT="9525" marB="0" anchor="ctr">
                    <a:solidFill>
                      <a:schemeClr val="accent1">
                        <a:lumMod val="20000"/>
                        <a:lumOff val="80000"/>
                      </a:schemeClr>
                    </a:solidFill>
                  </a:tcPr>
                </a:tc>
              </a:tr>
              <a:tr h="275942">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b"/>
                      <a:r>
                        <a:rPr lang="en-US" sz="900" b="0" i="0" u="none" strike="noStrike">
                          <a:solidFill>
                            <a:srgbClr val="000000"/>
                          </a:solidFill>
                          <a:effectLst/>
                          <a:latin typeface="Verdana"/>
                        </a:rPr>
                        <a:t>Patient Request Health Information</a:t>
                      </a:r>
                    </a:p>
                  </a:txBody>
                  <a:tcPr marL="114300" marR="9525" marT="9525" marB="0" anchor="b">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0</a:t>
                      </a:r>
                    </a:p>
                  </a:txBody>
                  <a:tcPr marL="9525" marR="9525" marT="9525" marB="0" anchor="ctr">
                    <a:solidFill>
                      <a:schemeClr val="accent1">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b"/>
                      <a:r>
                        <a:rPr lang="en-US" sz="900" b="0" i="0" u="none" strike="noStrike">
                          <a:solidFill>
                            <a:srgbClr val="000000"/>
                          </a:solidFill>
                          <a:effectLst/>
                          <a:latin typeface="Verdana"/>
                        </a:rPr>
                        <a:t>Resend Patient Reminder</a:t>
                      </a:r>
                    </a:p>
                  </a:txBody>
                  <a:tcPr marL="114300" marR="9525" marT="9525" marB="0" anchor="b">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0</a:t>
                      </a:r>
                    </a:p>
                  </a:txBody>
                  <a:tcPr marL="9525" marR="9525" marT="9525" marB="0" anchor="ctr">
                    <a:solidFill>
                      <a:schemeClr val="accent1">
                        <a:lumMod val="20000"/>
                        <a:lumOff val="80000"/>
                      </a:schemeClr>
                    </a:solidFill>
                  </a:tcPr>
                </a:tc>
              </a:tr>
              <a:tr h="215776">
                <a:tc vMerge="1">
                  <a:txBody>
                    <a:bodyPr/>
                    <a:lstStyle/>
                    <a:p>
                      <a:pPr algn="l" fontAlgn="ctr"/>
                      <a:endParaRPr lang="en-US" sz="1000" b="1" i="0" u="none" strike="noStrike">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a:solidFill>
                            <a:srgbClr val="000000"/>
                          </a:solidFill>
                          <a:effectLst/>
                          <a:latin typeface="Verdana"/>
                        </a:rPr>
                        <a:t>Send Patient Reminders</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30</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240</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240</a:t>
                      </a:r>
                    </a:p>
                  </a:txBody>
                  <a:tcPr marL="9525" marR="9525" marT="9525" marB="0" anchor="ctr">
                    <a:solidFill>
                      <a:schemeClr val="accent1">
                        <a:lumMod val="20000"/>
                        <a:lumOff val="80000"/>
                      </a:schemeClr>
                    </a:solidFill>
                  </a:tcPr>
                </a:tc>
              </a:tr>
              <a:tr h="142601">
                <a:tc vMerge="1">
                  <a:txBody>
                    <a:bodyPr/>
                    <a:lstStyle/>
                    <a:p>
                      <a:endParaRPr lang="en-US"/>
                    </a:p>
                  </a:txBody>
                  <a:tcPr/>
                </a:tc>
                <a:tc rowSpan="4">
                  <a:txBody>
                    <a:bodyPr/>
                    <a:lstStyle/>
                    <a:p>
                      <a:pPr algn="ctr" fontAlgn="ctr"/>
                      <a:r>
                        <a:rPr lang="en-US" sz="900" b="0" i="0" u="none" strike="noStrike" dirty="0">
                          <a:solidFill>
                            <a:srgbClr val="000000"/>
                          </a:solidFill>
                          <a:effectLst/>
                          <a:latin typeface="Verdana"/>
                        </a:rPr>
                        <a:t>Visit Notes</a:t>
                      </a:r>
                    </a:p>
                  </a:txBody>
                  <a:tcPr marL="9525" marR="9525" marT="9525" marB="0" anchor="ctr"/>
                </a:tc>
                <a:tc>
                  <a:txBody>
                    <a:bodyPr/>
                    <a:lstStyle/>
                    <a:p>
                      <a:pPr algn="l" fontAlgn="ctr"/>
                      <a:r>
                        <a:rPr lang="en-US" sz="900" b="0" i="0" u="none" strike="noStrike">
                          <a:solidFill>
                            <a:srgbClr val="000000"/>
                          </a:solidFill>
                          <a:effectLst/>
                          <a:latin typeface="Verdana"/>
                        </a:rPr>
                        <a:t>Care Team Member</a:t>
                      </a:r>
                    </a:p>
                  </a:txBody>
                  <a:tcPr marL="114300"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3</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28</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28</a:t>
                      </a:r>
                    </a:p>
                  </a:txBody>
                  <a:tcPr marL="9525" marR="9525" marT="9525" marB="0" anchor="ctr">
                    <a:solidFill>
                      <a:schemeClr val="accent1">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solidFill>
                      <a:schemeClr val="tx2">
                        <a:lumMod val="20000"/>
                        <a:lumOff val="80000"/>
                      </a:schemeClr>
                    </a:solidFill>
                  </a:tcPr>
                </a:tc>
                <a:tc>
                  <a:txBody>
                    <a:bodyPr/>
                    <a:lstStyle/>
                    <a:p>
                      <a:pPr algn="l" fontAlgn="b"/>
                      <a:r>
                        <a:rPr lang="en-US" sz="900" b="0" i="0" u="none" strike="noStrike">
                          <a:solidFill>
                            <a:srgbClr val="000000"/>
                          </a:solidFill>
                          <a:effectLst/>
                          <a:latin typeface="Verdana"/>
                        </a:rPr>
                        <a:t>MongoDB</a:t>
                      </a:r>
                    </a:p>
                  </a:txBody>
                  <a:tcPr marL="114300" marR="9525" marT="9525" marB="0" anchor="b">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3</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10</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10</a:t>
                      </a:r>
                    </a:p>
                  </a:txBody>
                  <a:tcPr marL="9525" marR="9525" marT="9525" marB="0" anchor="ctr">
                    <a:solidFill>
                      <a:schemeClr val="tx2">
                        <a:lumMod val="20000"/>
                        <a:lumOff val="80000"/>
                      </a:schemeClr>
                    </a:solidFill>
                  </a:tcPr>
                </a:tc>
              </a:tr>
              <a:tr h="142601">
                <a:tc vMerge="1">
                  <a:txBody>
                    <a:bodyPr/>
                    <a:lstStyle/>
                    <a:p>
                      <a:pPr algn="l" fontAlgn="ctr"/>
                      <a:endParaRPr lang="en-US" sz="1000" b="1" i="0" u="none" strike="noStrike" dirty="0">
                        <a:solidFill>
                          <a:srgbClr val="FFFFFF"/>
                        </a:solidFill>
                        <a:effectLst/>
                        <a:latin typeface="Verdana"/>
                      </a:endParaRPr>
                    </a:p>
                  </a:txBody>
                  <a:tcPr marL="7921" marR="7921" marT="7921" marB="0" vert="vert270" anchor="ct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Visit Docs</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8</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28</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28</a:t>
                      </a:r>
                    </a:p>
                  </a:txBody>
                  <a:tcPr marL="9525" marR="9525" marT="9525" marB="0" anchor="ctr">
                    <a:solidFill>
                      <a:schemeClr val="tx2">
                        <a:lumMod val="20000"/>
                        <a:lumOff val="80000"/>
                      </a:schemeClr>
                    </a:solidFill>
                  </a:tcPr>
                </a:tc>
              </a:tr>
              <a:tr h="171152">
                <a:tc vMerge="1">
                  <a:txBody>
                    <a:bodyPr/>
                    <a:lstStyle/>
                    <a:p>
                      <a:endParaRPr lang="en-US"/>
                    </a:p>
                  </a:txBody>
                  <a:tcPr/>
                </a:tc>
                <a:tc vMerge="1">
                  <a:txBody>
                    <a:bodyPr/>
                    <a:lstStyle/>
                    <a:p>
                      <a:endParaRPr lang="en-US"/>
                    </a:p>
                  </a:txBody>
                  <a:tcPr/>
                </a:tc>
                <a:tc>
                  <a:txBody>
                    <a:bodyPr/>
                    <a:lstStyle/>
                    <a:p>
                      <a:pPr algn="l" fontAlgn="ctr"/>
                      <a:r>
                        <a:rPr lang="en-US" sz="900" b="0" i="0" u="none" strike="noStrike" dirty="0">
                          <a:solidFill>
                            <a:srgbClr val="000000"/>
                          </a:solidFill>
                          <a:effectLst/>
                          <a:latin typeface="Verdana"/>
                        </a:rPr>
                        <a:t>Visit Notes</a:t>
                      </a:r>
                    </a:p>
                  </a:txBody>
                  <a:tcPr marL="114300"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9</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128</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128</a:t>
                      </a:r>
                    </a:p>
                  </a:txBody>
                  <a:tcPr marL="9525" marR="9525" marT="9525" marB="0" anchor="ctr">
                    <a:solidFill>
                      <a:schemeClr val="tx2">
                        <a:lumMod val="20000"/>
                        <a:lumOff val="80000"/>
                      </a:schemeClr>
                    </a:solidFill>
                  </a:tcPr>
                </a:tc>
              </a:tr>
              <a:tr h="45391">
                <a:tc vMerge="1">
                  <a:txBody>
                    <a:bodyPr/>
                    <a:lstStyle/>
                    <a:p>
                      <a:endParaRPr lang="en-US"/>
                    </a:p>
                  </a:txBody>
                  <a:tcPr/>
                </a:tc>
                <a:tc>
                  <a:txBody>
                    <a:bodyPr/>
                    <a:lstStyle/>
                    <a:p>
                      <a:pPr algn="l" fontAlgn="b"/>
                      <a:endParaRPr lang="en-US" sz="900" b="0" i="0" u="none" strike="noStrike">
                        <a:solidFill>
                          <a:srgbClr val="000000"/>
                        </a:solidFill>
                        <a:effectLst/>
                        <a:latin typeface="Verdana"/>
                      </a:endParaRPr>
                    </a:p>
                  </a:txBody>
                  <a:tcPr marL="9525" marR="9525" marT="9525" marB="0" anchor="b"/>
                </a:tc>
                <a:tc>
                  <a:txBody>
                    <a:bodyPr/>
                    <a:lstStyle/>
                    <a:p>
                      <a:pPr algn="r" fontAlgn="b"/>
                      <a:r>
                        <a:rPr lang="en-US" sz="900" b="1" i="0" u="none" strike="noStrike" dirty="0">
                          <a:solidFill>
                            <a:srgbClr val="000000"/>
                          </a:solidFill>
                          <a:effectLst/>
                          <a:latin typeface="Verdana"/>
                        </a:rPr>
                        <a:t>Total</a:t>
                      </a:r>
                    </a:p>
                  </a:txBody>
                  <a:tcPr marL="9525" marR="9525" marT="9525" marB="0" anchor="b">
                    <a:solidFill>
                      <a:schemeClr val="tx2">
                        <a:lumMod val="20000"/>
                        <a:lumOff val="80000"/>
                      </a:schemeClr>
                    </a:solidFill>
                  </a:tcPr>
                </a:tc>
                <a:tc>
                  <a:txBody>
                    <a:bodyPr/>
                    <a:lstStyle/>
                    <a:p>
                      <a:pPr algn="ctr" fontAlgn="ctr"/>
                      <a:r>
                        <a:rPr lang="en-US" sz="900" b="1" i="0" u="none" strike="noStrike" dirty="0">
                          <a:solidFill>
                            <a:srgbClr val="000000"/>
                          </a:solidFill>
                          <a:effectLst/>
                          <a:latin typeface="Verdana"/>
                        </a:rPr>
                        <a:t>1025</a:t>
                      </a:r>
                    </a:p>
                  </a:txBody>
                  <a:tcPr marL="9525" marR="9525" marT="9525" marB="0" anchor="ctr">
                    <a:solidFill>
                      <a:schemeClr val="tx2">
                        <a:lumMod val="20000"/>
                        <a:lumOff val="80000"/>
                      </a:schemeClr>
                    </a:solidFill>
                  </a:tcPr>
                </a:tc>
                <a:tc>
                  <a:txBody>
                    <a:bodyPr/>
                    <a:lstStyle/>
                    <a:p>
                      <a:pPr algn="ctr" fontAlgn="ctr"/>
                      <a:r>
                        <a:rPr lang="en-US" sz="900" b="1" i="0" u="none" strike="noStrike" dirty="0">
                          <a:solidFill>
                            <a:srgbClr val="000000"/>
                          </a:solidFill>
                          <a:effectLst/>
                          <a:latin typeface="Verdana"/>
                        </a:rPr>
                        <a:t>12243</a:t>
                      </a:r>
                    </a:p>
                  </a:txBody>
                  <a:tcPr marL="9525" marR="9525" marT="9525" marB="0" anchor="ctr">
                    <a:solidFill>
                      <a:schemeClr val="tx2">
                        <a:lumMod val="20000"/>
                        <a:lumOff val="80000"/>
                      </a:schemeClr>
                    </a:solidFill>
                  </a:tcPr>
                </a:tc>
                <a:tc>
                  <a:txBody>
                    <a:bodyPr/>
                    <a:lstStyle/>
                    <a:p>
                      <a:pPr algn="ctr" fontAlgn="ctr"/>
                      <a:r>
                        <a:rPr lang="en-US" sz="900" b="1" i="0" u="none" strike="noStrike" dirty="0">
                          <a:solidFill>
                            <a:srgbClr val="000000"/>
                          </a:solidFill>
                          <a:effectLst/>
                          <a:latin typeface="Verdana"/>
                        </a:rPr>
                        <a:t>650</a:t>
                      </a:r>
                    </a:p>
                  </a:txBody>
                  <a:tcPr marL="9525" marR="9525" marT="9525" marB="0" anchor="ctr">
                    <a:solidFill>
                      <a:schemeClr val="tx2">
                        <a:lumMod val="20000"/>
                        <a:lumOff val="80000"/>
                      </a:schemeClr>
                    </a:solidFill>
                  </a:tcPr>
                </a:tc>
                <a:tc>
                  <a:txBody>
                    <a:bodyPr/>
                    <a:lstStyle/>
                    <a:p>
                      <a:pPr algn="ctr" fontAlgn="ctr"/>
                      <a:r>
                        <a:rPr lang="en-US" sz="900" b="1" i="0" u="none" strike="noStrike" dirty="0">
                          <a:solidFill>
                            <a:srgbClr val="000000"/>
                          </a:solidFill>
                          <a:effectLst/>
                          <a:latin typeface="Verdana"/>
                        </a:rPr>
                        <a:t>12893</a:t>
                      </a:r>
                    </a:p>
                  </a:txBody>
                  <a:tcPr marL="9525" marR="9525" marT="9525" marB="0"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65599930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307392" cy="492443"/>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Test Suite Matrix – Mobile, HL7, HC</a:t>
            </a:r>
          </a:p>
        </p:txBody>
      </p:sp>
      <p:graphicFrame>
        <p:nvGraphicFramePr>
          <p:cNvPr id="6" name="Table 5"/>
          <p:cNvGraphicFramePr>
            <a:graphicFrameLocks noGrp="1"/>
          </p:cNvGraphicFramePr>
          <p:nvPr>
            <p:extLst>
              <p:ext uri="{D42A27DB-BD31-4B8C-83A1-F6EECF244321}">
                <p14:modId xmlns:p14="http://schemas.microsoft.com/office/powerpoint/2010/main" val="3607752378"/>
              </p:ext>
            </p:extLst>
          </p:nvPr>
        </p:nvGraphicFramePr>
        <p:xfrm>
          <a:off x="622661" y="1042852"/>
          <a:ext cx="7239003" cy="1828801"/>
        </p:xfrm>
        <a:graphic>
          <a:graphicData uri="http://schemas.openxmlformats.org/drawingml/2006/table">
            <a:tbl>
              <a:tblPr/>
              <a:tblGrid>
                <a:gridCol w="647205"/>
                <a:gridCol w="2095997"/>
                <a:gridCol w="1143000"/>
                <a:gridCol w="1371600"/>
                <a:gridCol w="927171"/>
                <a:gridCol w="1054030"/>
              </a:tblGrid>
              <a:tr h="326558">
                <a:tc>
                  <a:txBody>
                    <a:bodyPr/>
                    <a:lstStyle/>
                    <a:p>
                      <a:pPr algn="l" fontAlgn="b"/>
                      <a:r>
                        <a:rPr lang="en-US" sz="600" b="0" i="0" u="none" strike="noStrike" dirty="0">
                          <a:latin typeface="Verdana"/>
                        </a:rPr>
                        <a:t> </a:t>
                      </a:r>
                    </a:p>
                  </a:txBody>
                  <a:tcPr marL="6593" marR="6593" marT="659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800" b="1" i="0" u="none" strike="noStrike" dirty="0">
                          <a:solidFill>
                            <a:schemeClr val="bg1"/>
                          </a:solidFill>
                          <a:latin typeface="Verdana"/>
                        </a:rPr>
                        <a:t>Module Name</a:t>
                      </a:r>
                    </a:p>
                  </a:txBody>
                  <a:tcPr marL="6593" marR="6593" marT="65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800" b="1" i="0" u="none" strike="noStrike" dirty="0" smtClean="0">
                          <a:solidFill>
                            <a:schemeClr val="bg1"/>
                          </a:solidFill>
                          <a:latin typeface="Verdana"/>
                        </a:rPr>
                        <a:t>No of Test Scenarios</a:t>
                      </a:r>
                      <a:endParaRPr lang="en-US" sz="800" b="1" i="0" u="none" strike="noStrike" dirty="0">
                        <a:solidFill>
                          <a:schemeClr val="bg1"/>
                        </a:solidFill>
                        <a:latin typeface="Verdana"/>
                      </a:endParaRPr>
                    </a:p>
                  </a:txBody>
                  <a:tcPr marL="6593" marR="6593" marT="65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800" b="1" i="0" u="none" strike="noStrike" dirty="0" smtClean="0">
                          <a:solidFill>
                            <a:schemeClr val="bg1"/>
                          </a:solidFill>
                          <a:latin typeface="Verdana"/>
                        </a:rPr>
                        <a:t>No of Test Steps</a:t>
                      </a:r>
                      <a:endParaRPr lang="en-US" sz="800" b="1" i="0" u="none" strike="noStrike" dirty="0">
                        <a:solidFill>
                          <a:schemeClr val="bg1"/>
                        </a:solidFill>
                        <a:latin typeface="Verdana"/>
                      </a:endParaRPr>
                    </a:p>
                  </a:txBody>
                  <a:tcPr marL="6593" marR="6593" marT="65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800" b="1" i="0" u="none" strike="noStrike" dirty="0" smtClean="0">
                          <a:solidFill>
                            <a:schemeClr val="bg1"/>
                          </a:solidFill>
                          <a:latin typeface="Verdana"/>
                        </a:rPr>
                        <a:t>Additional Steps Expected</a:t>
                      </a:r>
                      <a:endParaRPr lang="en-US" sz="800" b="1" i="0" u="none" strike="noStrike" dirty="0">
                        <a:solidFill>
                          <a:schemeClr val="bg1"/>
                        </a:solidFill>
                        <a:latin typeface="Verdana"/>
                      </a:endParaRPr>
                    </a:p>
                  </a:txBody>
                  <a:tcPr marL="6593" marR="6593" marT="65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800" b="1" i="0" u="none" strike="noStrike" dirty="0" smtClean="0">
                          <a:solidFill>
                            <a:schemeClr val="bg1"/>
                          </a:solidFill>
                          <a:latin typeface="Verdana"/>
                        </a:rPr>
                        <a:t>Total No of</a:t>
                      </a:r>
                      <a:r>
                        <a:rPr lang="en-US" sz="800" b="1" i="0" u="none" strike="noStrike" baseline="0" dirty="0" smtClean="0">
                          <a:solidFill>
                            <a:schemeClr val="bg1"/>
                          </a:solidFill>
                          <a:latin typeface="Verdana"/>
                        </a:rPr>
                        <a:t> Steps</a:t>
                      </a:r>
                      <a:endParaRPr lang="en-US" sz="800" b="1" i="0" u="none" strike="noStrike" dirty="0">
                        <a:solidFill>
                          <a:schemeClr val="bg1"/>
                        </a:solidFill>
                        <a:latin typeface="Verdana"/>
                      </a:endParaRPr>
                    </a:p>
                  </a:txBody>
                  <a:tcPr marL="6593" marR="6593" marT="65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r>
              <a:tr h="169242">
                <a:tc rowSpan="8">
                  <a:txBody>
                    <a:bodyPr/>
                    <a:lstStyle/>
                    <a:p>
                      <a:pPr algn="ctr" fontAlgn="ctr"/>
                      <a:r>
                        <a:rPr lang="en-US" sz="1500" b="1" i="0" u="none" strike="noStrike" dirty="0" smtClean="0">
                          <a:solidFill>
                            <a:srgbClr val="FFFFFF"/>
                          </a:solidFill>
                          <a:latin typeface="Verdana"/>
                        </a:rPr>
                        <a:t>Mobile</a:t>
                      </a:r>
                      <a:r>
                        <a:rPr lang="en-US" sz="1500" b="1" i="0" u="none" strike="noStrike" baseline="0" dirty="0" smtClean="0">
                          <a:solidFill>
                            <a:srgbClr val="FFFFFF"/>
                          </a:solidFill>
                          <a:latin typeface="Verdana"/>
                        </a:rPr>
                        <a:t> - Web</a:t>
                      </a:r>
                      <a:endParaRPr lang="en-US" sz="1500" b="1" i="0" u="none" strike="noStrike" dirty="0">
                        <a:solidFill>
                          <a:srgbClr val="FFFFFF"/>
                        </a:solidFill>
                        <a:latin typeface="Verdana"/>
                      </a:endParaRPr>
                    </a:p>
                  </a:txBody>
                  <a:tcPr marL="6593" marR="6593" marT="6593"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54061"/>
                    </a:solidFill>
                  </a:tcPr>
                </a:tc>
                <a:tc>
                  <a:txBody>
                    <a:bodyPr/>
                    <a:lstStyle/>
                    <a:p>
                      <a:pPr algn="ctr" fontAlgn="ctr"/>
                      <a:r>
                        <a:rPr lang="en-US" sz="900" b="0" i="0" u="none" strike="noStrike" dirty="0">
                          <a:solidFill>
                            <a:srgbClr val="000000"/>
                          </a:solidFill>
                          <a:effectLst/>
                          <a:latin typeface="Verdana"/>
                        </a:rPr>
                        <a:t>Allergies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6</a:t>
                      </a:r>
                    </a:p>
                  </a:txBody>
                  <a:tcPr marL="9525" marR="1143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70</a:t>
                      </a:r>
                    </a:p>
                  </a:txBody>
                  <a:tcPr marL="9525" marR="114300"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70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169242">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Family History</a:t>
                      </a:r>
                    </a:p>
                  </a:txBody>
                  <a:tcPr marL="9525" marR="9525"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12</a:t>
                      </a:r>
                    </a:p>
                  </a:txBody>
                  <a:tcPr marL="9525" marR="114300"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130</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130</a:t>
                      </a:r>
                    </a:p>
                  </a:txBody>
                  <a:tcPr marL="9525" marR="9525"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r>
              <a:tr h="317549">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General</a:t>
                      </a:r>
                    </a:p>
                  </a:txBody>
                  <a:tcPr marL="9525"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18</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187</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187</a:t>
                      </a:r>
                    </a:p>
                  </a:txBody>
                  <a:tcPr marL="9525" marR="9525" marT="9525" marB="0" anchor="ctr">
                    <a:solidFill>
                      <a:schemeClr val="tx2">
                        <a:lumMod val="20000"/>
                        <a:lumOff val="80000"/>
                      </a:schemeClr>
                    </a:solidFill>
                  </a:tcPr>
                </a:tc>
              </a:tr>
              <a:tr h="169242">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Medications</a:t>
                      </a:r>
                    </a:p>
                  </a:txBody>
                  <a:tcPr marL="9525"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6</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73</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73</a:t>
                      </a:r>
                    </a:p>
                  </a:txBody>
                  <a:tcPr marL="9525" marR="9525" marT="9525" marB="0" anchor="ctr">
                    <a:solidFill>
                      <a:schemeClr val="accent1">
                        <a:lumMod val="20000"/>
                        <a:lumOff val="80000"/>
                      </a:schemeClr>
                    </a:solidFill>
                  </a:tcPr>
                </a:tc>
              </a:tr>
              <a:tr h="169242">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Problems</a:t>
                      </a:r>
                    </a:p>
                  </a:txBody>
                  <a:tcPr marL="9525"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7</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80</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80</a:t>
                      </a:r>
                    </a:p>
                  </a:txBody>
                  <a:tcPr marL="9525" marR="9525" marT="9525" marB="0" anchor="ctr">
                    <a:solidFill>
                      <a:schemeClr val="tx2">
                        <a:lumMod val="20000"/>
                        <a:lumOff val="80000"/>
                      </a:schemeClr>
                    </a:solidFill>
                  </a:tcPr>
                </a:tc>
              </a:tr>
              <a:tr h="169242">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Smoking</a:t>
                      </a:r>
                    </a:p>
                  </a:txBody>
                  <a:tcPr marL="9525" marR="9525"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3</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25</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25</a:t>
                      </a:r>
                    </a:p>
                  </a:txBody>
                  <a:tcPr marL="9525" marR="9525" marT="9525" marB="0" anchor="ctr">
                    <a:solidFill>
                      <a:schemeClr val="accent1">
                        <a:lumMod val="20000"/>
                        <a:lumOff val="80000"/>
                      </a:schemeClr>
                    </a:solidFill>
                  </a:tcPr>
                </a:tc>
              </a:tr>
              <a:tr h="169242">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Vitals</a:t>
                      </a:r>
                    </a:p>
                  </a:txBody>
                  <a:tcPr marL="9525"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3</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40</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40</a:t>
                      </a:r>
                    </a:p>
                  </a:txBody>
                  <a:tcPr marL="9525" marR="9525" marT="9525" marB="0" anchor="ctr">
                    <a:solidFill>
                      <a:schemeClr val="tx2">
                        <a:lumMod val="20000"/>
                        <a:lumOff val="80000"/>
                      </a:schemeClr>
                    </a:solidFill>
                  </a:tcPr>
                </a:tc>
              </a:tr>
              <a:tr h="169242">
                <a:tc vMerge="1">
                  <a:txBody>
                    <a:bodyPr/>
                    <a:lstStyle/>
                    <a:p>
                      <a:endParaRPr lang="en-US"/>
                    </a:p>
                  </a:txBody>
                  <a:tcPr/>
                </a:tc>
                <a:tc>
                  <a:txBody>
                    <a:bodyPr/>
                    <a:lstStyle/>
                    <a:p>
                      <a:pPr lvl="1" algn="r" fontAlgn="b"/>
                      <a:r>
                        <a:rPr lang="en-US" sz="900" b="1" i="0" u="none" strike="noStrike" dirty="0" smtClean="0">
                          <a:solidFill>
                            <a:srgbClr val="000000"/>
                          </a:solidFill>
                          <a:effectLst/>
                          <a:latin typeface="Verdana"/>
                        </a:rPr>
                        <a:t>Total</a:t>
                      </a:r>
                      <a:endParaRPr lang="en-US" sz="900" b="1" i="0" u="none" strike="noStrike" dirty="0">
                        <a:solidFill>
                          <a:srgbClr val="000000"/>
                        </a:solidFill>
                        <a:effectLst/>
                        <a:latin typeface="Verdana"/>
                      </a:endParaRPr>
                    </a:p>
                  </a:txBody>
                  <a:tcPr marL="9525" marR="9525" marT="9525" marB="0" anchor="b"/>
                </a:tc>
                <a:tc>
                  <a:txBody>
                    <a:bodyPr/>
                    <a:lstStyle/>
                    <a:p>
                      <a:pPr algn="ctr" fontAlgn="ctr"/>
                      <a:r>
                        <a:rPr lang="en-US" sz="900" b="1" i="0" u="none" strike="noStrike" dirty="0">
                          <a:solidFill>
                            <a:srgbClr val="000000"/>
                          </a:solidFill>
                          <a:effectLst/>
                          <a:latin typeface="Verdana"/>
                        </a:rPr>
                        <a:t>55</a:t>
                      </a:r>
                    </a:p>
                  </a:txBody>
                  <a:tcPr marL="9525" marR="9525" marT="9525" marB="0" anchor="ctr">
                    <a:solidFill>
                      <a:schemeClr val="accent1">
                        <a:lumMod val="20000"/>
                        <a:lumOff val="80000"/>
                      </a:schemeClr>
                    </a:solidFill>
                  </a:tcPr>
                </a:tc>
                <a:tc>
                  <a:txBody>
                    <a:bodyPr/>
                    <a:lstStyle/>
                    <a:p>
                      <a:pPr lvl="2" algn="ctr" fontAlgn="ctr"/>
                      <a:r>
                        <a:rPr lang="en-US" sz="900" b="1" i="0" u="none" strike="noStrike" dirty="0">
                          <a:solidFill>
                            <a:srgbClr val="000000"/>
                          </a:solidFill>
                          <a:effectLst/>
                          <a:latin typeface="Verdana"/>
                        </a:rPr>
                        <a:t>605</a:t>
                      </a:r>
                    </a:p>
                  </a:txBody>
                  <a:tcPr marL="95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 </a:t>
                      </a:r>
                    </a:p>
                  </a:txBody>
                  <a:tcPr marL="9525" marR="9525"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1" i="0" u="none" strike="noStrike" dirty="0">
                          <a:solidFill>
                            <a:srgbClr val="000000"/>
                          </a:solidFill>
                          <a:effectLst/>
                          <a:latin typeface="Verdana"/>
                        </a:rPr>
                        <a:t>605</a:t>
                      </a:r>
                    </a:p>
                  </a:txBody>
                  <a:tcPr marL="9525" marR="9525" marT="9525" marB="0" anchor="ctr">
                    <a:solidFill>
                      <a:schemeClr val="accent1">
                        <a:lumMod val="20000"/>
                        <a:lumOff val="80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27476936"/>
              </p:ext>
            </p:extLst>
          </p:nvPr>
        </p:nvGraphicFramePr>
        <p:xfrm>
          <a:off x="626808" y="3023447"/>
          <a:ext cx="7221792" cy="1840291"/>
        </p:xfrm>
        <a:graphic>
          <a:graphicData uri="http://schemas.openxmlformats.org/drawingml/2006/table">
            <a:tbl>
              <a:tblPr/>
              <a:tblGrid>
                <a:gridCol w="645666"/>
                <a:gridCol w="2091014"/>
                <a:gridCol w="1140282"/>
                <a:gridCol w="1368339"/>
                <a:gridCol w="924967"/>
                <a:gridCol w="1051524"/>
              </a:tblGrid>
              <a:tr h="171482">
                <a:tc rowSpan="10">
                  <a:txBody>
                    <a:bodyPr/>
                    <a:lstStyle/>
                    <a:p>
                      <a:pPr algn="ctr" fontAlgn="ctr"/>
                      <a:r>
                        <a:rPr lang="en-US" sz="1500" b="1" i="0" u="none" strike="noStrike" dirty="0" smtClean="0">
                          <a:solidFill>
                            <a:srgbClr val="FFFFFF"/>
                          </a:solidFill>
                          <a:latin typeface="Verdana"/>
                        </a:rPr>
                        <a:t>HL7</a:t>
                      </a:r>
                      <a:endParaRPr lang="en-US" sz="1500" b="1" i="0" u="none" strike="noStrike" dirty="0">
                        <a:solidFill>
                          <a:srgbClr val="FFFFFF"/>
                        </a:solidFill>
                        <a:latin typeface="Verdana"/>
                      </a:endParaRPr>
                    </a:p>
                  </a:txBody>
                  <a:tcPr marL="6593" marR="6593" marT="6593"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54061"/>
                    </a:solidFill>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Allergies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a:t>
                      </a:r>
                    </a:p>
                  </a:txBody>
                  <a:tcPr marL="9525" marR="1143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33</a:t>
                      </a:r>
                    </a:p>
                  </a:txBody>
                  <a:tcPr marL="9525" marR="114300"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11430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171482">
                <a:tc vMerge="1">
                  <a:txBody>
                    <a:bodyPr/>
                    <a:lstStyle/>
                    <a:p>
                      <a:endParaRPr lang="en-US"/>
                    </a:p>
                  </a:txBody>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Imaging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1143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a:t>
                      </a:r>
                    </a:p>
                  </a:txBody>
                  <a:tcPr marL="9525" marR="114300"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11430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171482">
                <a:tc vMerge="1">
                  <a:txBody>
                    <a:bodyPr/>
                    <a:lstStyle/>
                    <a:p>
                      <a:endParaRPr lang="en-US"/>
                    </a:p>
                  </a:txBody>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Labs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1143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a:t>
                      </a:r>
                    </a:p>
                  </a:txBody>
                  <a:tcPr marL="9525" marR="114300"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11430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171482">
                <a:tc vMerge="1">
                  <a:txBody>
                    <a:bodyPr/>
                    <a:lstStyle/>
                    <a:p>
                      <a:endParaRPr lang="en-US"/>
                    </a:p>
                  </a:txBody>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Medications</a:t>
                      </a:r>
                    </a:p>
                  </a:txBody>
                  <a:tcPr marL="9525" marR="9525"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a:t>
                      </a:r>
                    </a:p>
                  </a:txBody>
                  <a:tcPr marL="9525" marR="114300"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114300" marT="9525" marB="0" anchor="ctr">
                    <a:lnL w="635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a:t>
                      </a:r>
                    </a:p>
                  </a:txBody>
                  <a:tcPr marL="9525" marR="9525"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r>
              <a:tr h="321750">
                <a:tc vMerge="1">
                  <a:txBody>
                    <a:bodyPr/>
                    <a:lstStyle/>
                    <a:p>
                      <a:endParaRPr lang="en-US"/>
                    </a:p>
                  </a:txBody>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Problems</a:t>
                      </a:r>
                    </a:p>
                  </a:txBody>
                  <a:tcPr marL="9525" marR="9525"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13</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114300"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13</a:t>
                      </a:r>
                    </a:p>
                  </a:txBody>
                  <a:tcPr marL="9525" marR="9525" marT="9525" marB="0" anchor="ctr">
                    <a:solidFill>
                      <a:schemeClr val="tx2">
                        <a:lumMod val="20000"/>
                        <a:lumOff val="80000"/>
                      </a:schemeClr>
                    </a:solidFill>
                  </a:tcPr>
                </a:tc>
              </a:tr>
              <a:tr h="171482">
                <a:tc vMerge="1">
                  <a:txBody>
                    <a:bodyPr/>
                    <a:lstStyle/>
                    <a:p>
                      <a:endParaRPr lang="en-US"/>
                    </a:p>
                  </a:txBody>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Reports and </a:t>
                      </a:r>
                      <a:r>
                        <a:rPr lang="en-US" sz="900" b="0"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Lay Letters</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114300" marT="9525" marB="0" anchor="ctr">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16</a:t>
                      </a:r>
                    </a:p>
                  </a:txBody>
                  <a:tcPr marL="9525" marR="9525"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a:t>
                      </a:r>
                    </a:p>
                  </a:txBody>
                  <a:tcPr marL="9525" marR="9525" marT="9525" marB="0" anchor="ctr">
                    <a:solidFill>
                      <a:schemeClr val="accent1">
                        <a:lumMod val="20000"/>
                        <a:lumOff val="80000"/>
                      </a:schemeClr>
                    </a:solidFill>
                  </a:tcPr>
                </a:tc>
              </a:tr>
              <a:tr h="171482">
                <a:tc vMerge="1">
                  <a:txBody>
                    <a:bodyPr/>
                    <a:lstStyle/>
                    <a:p>
                      <a:endParaRPr lang="en-US"/>
                    </a:p>
                  </a:txBody>
                  <a:tcPr/>
                </a:tc>
                <a:tc>
                  <a:txBody>
                    <a:bodyPr/>
                    <a:lstStyle/>
                    <a:p>
                      <a:pPr algn="ctr" fontAlgn="ctr"/>
                      <a:r>
                        <a:rPr lang="en-US" sz="900" b="0"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Smoking</a:t>
                      </a:r>
                      <a:r>
                        <a:rPr lang="en-US" sz="900" b="0" i="0" u="none" strike="noStrike" baseline="0"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900" b="0"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Status</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114300"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12</a:t>
                      </a:r>
                    </a:p>
                  </a:txBody>
                  <a:tcPr marL="9525" marR="9525" marT="9525" marB="0" anchor="ctr">
                    <a:solidFill>
                      <a:schemeClr val="tx2">
                        <a:lumMod val="20000"/>
                        <a:lumOff val="80000"/>
                      </a:schemeClr>
                    </a:solidFill>
                  </a:tcPr>
                </a:tc>
              </a:tr>
              <a:tr h="171482">
                <a:tc vMerge="1">
                  <a:txBody>
                    <a:bodyPr/>
                    <a:lstStyle/>
                    <a:p>
                      <a:endParaRPr lang="en-US"/>
                    </a:p>
                  </a:txBody>
                  <a:tcPr/>
                </a:tc>
                <a:tc>
                  <a:txBody>
                    <a:bodyPr/>
                    <a:lstStyle/>
                    <a:p>
                      <a:pPr algn="ctr" fontAlgn="ctr"/>
                      <a:r>
                        <a:rPr lang="en-US" sz="900" b="0" i="0" u="none" strike="noStrike" dirty="0" err="1"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Visit_Patients</a:t>
                      </a: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114300"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a:t>
                      </a:r>
                    </a:p>
                  </a:txBody>
                  <a:tcPr marL="9525" marR="9525" marT="9525" marB="0" anchor="ctr">
                    <a:solidFill>
                      <a:schemeClr val="accent1">
                        <a:lumMod val="20000"/>
                        <a:lumOff val="80000"/>
                      </a:schemeClr>
                    </a:solidFill>
                  </a:tcPr>
                </a:tc>
              </a:tr>
              <a:tr h="171482">
                <a:tc vMerge="1">
                  <a:txBody>
                    <a:bodyPr/>
                    <a:lstStyle/>
                    <a:p>
                      <a:endParaRPr lang="en-US"/>
                    </a:p>
                  </a:txBody>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Vitals</a:t>
                      </a:r>
                    </a:p>
                  </a:txBody>
                  <a:tcPr marL="9525"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114300"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18</a:t>
                      </a:r>
                    </a:p>
                  </a:txBody>
                  <a:tcPr marL="9525" marR="9525" marT="9525" marB="0" anchor="ctr">
                    <a:solidFill>
                      <a:schemeClr val="tx2">
                        <a:lumMod val="20000"/>
                        <a:lumOff val="80000"/>
                      </a:schemeClr>
                    </a:solidFill>
                  </a:tcPr>
                </a:tc>
              </a:tr>
              <a:tr h="135196">
                <a:tc vMerge="1">
                  <a:txBody>
                    <a:bodyPr/>
                    <a:lstStyle/>
                    <a:p>
                      <a:endParaRPr lang="en-US"/>
                    </a:p>
                  </a:txBody>
                  <a:tcPr/>
                </a:tc>
                <a:tc>
                  <a:txBody>
                    <a:bodyPr/>
                    <a:lstStyle/>
                    <a:p>
                      <a:pPr algn="r"/>
                      <a:r>
                        <a:rPr lang="en-US" sz="900" b="1" dirty="0" smtClean="0">
                          <a:latin typeface="Verdana" panose="020B0604030504040204" pitchFamily="34" charset="0"/>
                          <a:ea typeface="Verdana" panose="020B0604030504040204" pitchFamily="34" charset="0"/>
                          <a:cs typeface="Verdana" panose="020B0604030504040204" pitchFamily="34" charset="0"/>
                        </a:rPr>
                        <a:t>Total</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US"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46</a:t>
                      </a:r>
                    </a:p>
                  </a:txBody>
                  <a:tcPr marL="9525" marR="9525" marT="9525" marB="0" anchor="ctr">
                    <a:solidFill>
                      <a:schemeClr val="accent1">
                        <a:lumMod val="20000"/>
                        <a:lumOff val="80000"/>
                      </a:schemeClr>
                    </a:solidFill>
                  </a:tcPr>
                </a:tc>
                <a:tc>
                  <a:txBody>
                    <a:bodyPr/>
                    <a:lstStyle/>
                    <a:p>
                      <a:pPr lvl="2" algn="ctr" fontAlgn="ctr"/>
                      <a:r>
                        <a:rPr lang="en-US"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171</a:t>
                      </a:r>
                    </a:p>
                  </a:txBody>
                  <a:tcPr marL="95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16</a:t>
                      </a:r>
                    </a:p>
                  </a:txBody>
                  <a:tcPr marL="9525" marR="9525"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187</a:t>
                      </a:r>
                    </a:p>
                  </a:txBody>
                  <a:tcPr marL="9525" marR="9525" marT="9525" marB="0" anchor="ctr">
                    <a:solidFill>
                      <a:schemeClr val="accent1">
                        <a:lumMod val="20000"/>
                        <a:lumOff val="8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5908752"/>
              </p:ext>
            </p:extLst>
          </p:nvPr>
        </p:nvGraphicFramePr>
        <p:xfrm>
          <a:off x="626808" y="5005252"/>
          <a:ext cx="7239003" cy="1616846"/>
        </p:xfrm>
        <a:graphic>
          <a:graphicData uri="http://schemas.openxmlformats.org/drawingml/2006/table">
            <a:tbl>
              <a:tblPr/>
              <a:tblGrid>
                <a:gridCol w="647205"/>
                <a:gridCol w="2095997"/>
                <a:gridCol w="1143000"/>
                <a:gridCol w="1371600"/>
                <a:gridCol w="927171"/>
                <a:gridCol w="1054030"/>
              </a:tblGrid>
              <a:tr h="169242">
                <a:tc rowSpan="8">
                  <a:txBody>
                    <a:bodyPr/>
                    <a:lstStyle/>
                    <a:p>
                      <a:pPr algn="ctr" fontAlgn="ctr"/>
                      <a:r>
                        <a:rPr lang="en-US" sz="1500" b="1" i="0" u="none" strike="noStrike" dirty="0" smtClean="0">
                          <a:solidFill>
                            <a:srgbClr val="FFFFFF"/>
                          </a:solidFill>
                          <a:latin typeface="Verdana"/>
                        </a:rPr>
                        <a:t>HC</a:t>
                      </a:r>
                      <a:endParaRPr lang="en-US" sz="1500" b="1" i="0" u="none" strike="noStrike" dirty="0">
                        <a:solidFill>
                          <a:srgbClr val="FFFFFF"/>
                        </a:solidFill>
                        <a:latin typeface="Verdana"/>
                      </a:endParaRPr>
                    </a:p>
                  </a:txBody>
                  <a:tcPr marL="6593" marR="6593" marT="6593"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54061"/>
                    </a:solidFill>
                  </a:tcPr>
                </a:tc>
                <a:tc>
                  <a:txBody>
                    <a:bodyPr/>
                    <a:lstStyle/>
                    <a:p>
                      <a:pPr algn="ctr" fontAlgn="ctr"/>
                      <a:r>
                        <a:rPr lang="en-US" sz="900" b="0" i="0" u="none" strike="noStrike" dirty="0" err="1">
                          <a:solidFill>
                            <a:srgbClr val="000000"/>
                          </a:solidFill>
                          <a:effectLst/>
                          <a:latin typeface="Verdana"/>
                        </a:rPr>
                        <a:t>AutoEOE</a:t>
                      </a:r>
                      <a:endParaRPr lang="en-US" sz="900" b="0" i="0" u="none" strike="noStrike" dirty="0">
                        <a:solidFill>
                          <a:srgbClr val="000000"/>
                        </a:solidFill>
                        <a:effectLst/>
                        <a:latin typeface="Verdan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34</a:t>
                      </a:r>
                    </a:p>
                  </a:txBody>
                  <a:tcPr marL="9525" marR="1143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34</a:t>
                      </a:r>
                    </a:p>
                  </a:txBody>
                  <a:tcPr marL="9525" marR="114300"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136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169242">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Auto-Reconcile Pre-Appointment</a:t>
                      </a:r>
                    </a:p>
                  </a:txBody>
                  <a:tcPr marL="9525" marR="9525"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4</a:t>
                      </a:r>
                    </a:p>
                  </a:txBody>
                  <a:tcPr marL="9525" marR="114300"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4</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12</a:t>
                      </a:r>
                    </a:p>
                  </a:txBody>
                  <a:tcPr marL="9525" marR="9525" marT="9525" marB="0" anchor="ctr">
                    <a:lnL w="635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Verdana"/>
                        </a:rPr>
                        <a:t>16</a:t>
                      </a:r>
                    </a:p>
                  </a:txBody>
                  <a:tcPr marL="9525" marR="9525" marT="9525" marB="0" anchor="ctr">
                    <a:lnT w="12700" cap="flat" cmpd="sng" algn="ctr">
                      <a:solidFill>
                        <a:srgbClr val="000000"/>
                      </a:solidFill>
                      <a:prstDash val="solid"/>
                      <a:round/>
                      <a:headEnd type="none" w="med" len="med"/>
                      <a:tailEnd type="none" w="med" len="med"/>
                    </a:lnT>
                    <a:solidFill>
                      <a:schemeClr val="accent1">
                        <a:lumMod val="20000"/>
                        <a:lumOff val="80000"/>
                      </a:schemeClr>
                    </a:solidFill>
                  </a:tcPr>
                </a:tc>
              </a:tr>
              <a:tr h="317549">
                <a:tc vMerge="1">
                  <a:txBody>
                    <a:bodyPr/>
                    <a:lstStyle/>
                    <a:p>
                      <a:endParaRPr lang="en-US"/>
                    </a:p>
                  </a:txBody>
                  <a:tcPr/>
                </a:tc>
                <a:tc>
                  <a:txBody>
                    <a:bodyPr/>
                    <a:lstStyle/>
                    <a:p>
                      <a:pPr algn="ctr" fontAlgn="ctr"/>
                      <a:r>
                        <a:rPr lang="en-US" sz="900" b="0" i="0" u="none" strike="noStrike" dirty="0">
                          <a:solidFill>
                            <a:srgbClr val="000000"/>
                          </a:solidFill>
                          <a:effectLst/>
                          <a:latin typeface="Verdana"/>
                        </a:rPr>
                        <a:t>Direct </a:t>
                      </a:r>
                      <a:r>
                        <a:rPr lang="en-US" sz="900" b="0" i="0" u="none" strike="noStrike" dirty="0" smtClean="0">
                          <a:solidFill>
                            <a:srgbClr val="000000"/>
                          </a:solidFill>
                          <a:effectLst/>
                          <a:latin typeface="Verdana"/>
                        </a:rPr>
                        <a:t>Messages</a:t>
                      </a:r>
                      <a:endParaRPr lang="en-US" sz="900" b="0" i="0" u="none" strike="noStrike" dirty="0">
                        <a:solidFill>
                          <a:srgbClr val="000000"/>
                        </a:solidFill>
                        <a:effectLst/>
                        <a:latin typeface="Verdana"/>
                      </a:endParaRPr>
                    </a:p>
                  </a:txBody>
                  <a:tcPr marL="9525"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3</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3</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9</a:t>
                      </a:r>
                    </a:p>
                  </a:txBody>
                  <a:tcPr marL="9525" marR="9525"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12</a:t>
                      </a:r>
                    </a:p>
                  </a:txBody>
                  <a:tcPr marL="9525" marR="9525" marT="9525" marB="0" anchor="ctr">
                    <a:solidFill>
                      <a:schemeClr val="tx2">
                        <a:lumMod val="20000"/>
                        <a:lumOff val="80000"/>
                      </a:schemeClr>
                    </a:solidFill>
                  </a:tcPr>
                </a:tc>
              </a:tr>
              <a:tr h="169242">
                <a:tc vMerge="1">
                  <a:txBody>
                    <a:bodyPr/>
                    <a:lstStyle/>
                    <a:p>
                      <a:endParaRPr lang="en-US"/>
                    </a:p>
                  </a:txBody>
                  <a:tcPr/>
                </a:tc>
                <a:tc>
                  <a:txBody>
                    <a:bodyPr/>
                    <a:lstStyle/>
                    <a:p>
                      <a:pPr algn="ctr" fontAlgn="ctr"/>
                      <a:r>
                        <a:rPr lang="en-US" sz="900" b="0" i="0" u="none" strike="noStrike">
                          <a:solidFill>
                            <a:srgbClr val="000000"/>
                          </a:solidFill>
                          <a:effectLst/>
                          <a:latin typeface="Verdana"/>
                        </a:rPr>
                        <a:t>General</a:t>
                      </a:r>
                    </a:p>
                  </a:txBody>
                  <a:tcPr marL="9525"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51</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146</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54</a:t>
                      </a:r>
                    </a:p>
                  </a:txBody>
                  <a:tcPr marL="9525" marR="9525"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200</a:t>
                      </a:r>
                    </a:p>
                  </a:txBody>
                  <a:tcPr marL="9525" marR="9525" marT="9525" marB="0" anchor="ctr">
                    <a:solidFill>
                      <a:schemeClr val="accent1">
                        <a:lumMod val="20000"/>
                        <a:lumOff val="80000"/>
                      </a:schemeClr>
                    </a:solidFill>
                  </a:tcPr>
                </a:tc>
              </a:tr>
              <a:tr h="169242">
                <a:tc vMerge="1">
                  <a:txBody>
                    <a:bodyPr/>
                    <a:lstStyle/>
                    <a:p>
                      <a:endParaRPr lang="en-US"/>
                    </a:p>
                  </a:txBody>
                  <a:tcPr/>
                </a:tc>
                <a:tc>
                  <a:txBody>
                    <a:bodyPr/>
                    <a:lstStyle/>
                    <a:p>
                      <a:pPr algn="ctr" fontAlgn="ctr"/>
                      <a:r>
                        <a:rPr lang="en-US" sz="900" b="0" i="0" u="none" strike="noStrike">
                          <a:solidFill>
                            <a:srgbClr val="000000"/>
                          </a:solidFill>
                          <a:effectLst/>
                          <a:latin typeface="Verdana"/>
                        </a:rPr>
                        <a:t>Permissions-Settings for sending info to HC</a:t>
                      </a:r>
                    </a:p>
                  </a:txBody>
                  <a:tcPr marL="9525"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a:t>
                      </a:r>
                    </a:p>
                  </a:txBody>
                  <a:tcPr marL="9525" marR="114300"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25</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a:solidFill>
                            <a:srgbClr val="000000"/>
                          </a:solidFill>
                          <a:effectLst/>
                          <a:latin typeface="Verdana"/>
                        </a:rPr>
                        <a:t>25</a:t>
                      </a:r>
                    </a:p>
                  </a:txBody>
                  <a:tcPr marL="9525" marR="9525" marT="9525" marB="0" anchor="ctr">
                    <a:solidFill>
                      <a:schemeClr val="tx2">
                        <a:lumMod val="20000"/>
                        <a:lumOff val="80000"/>
                      </a:schemeClr>
                    </a:solidFill>
                  </a:tcPr>
                </a:tc>
              </a:tr>
              <a:tr h="169242">
                <a:tc vMerge="1">
                  <a:txBody>
                    <a:bodyPr/>
                    <a:lstStyle/>
                    <a:p>
                      <a:endParaRPr lang="en-US"/>
                    </a:p>
                  </a:txBody>
                  <a:tcPr/>
                </a:tc>
                <a:tc>
                  <a:txBody>
                    <a:bodyPr/>
                    <a:lstStyle/>
                    <a:p>
                      <a:pPr algn="ctr" fontAlgn="ctr"/>
                      <a:r>
                        <a:rPr lang="en-US" sz="900" b="0" i="0" u="none" strike="noStrike">
                          <a:solidFill>
                            <a:srgbClr val="000000"/>
                          </a:solidFill>
                          <a:effectLst/>
                          <a:latin typeface="Verdana"/>
                        </a:rPr>
                        <a:t>Provider Portal</a:t>
                      </a:r>
                    </a:p>
                  </a:txBody>
                  <a:tcPr marL="9525" marR="9525"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26</a:t>
                      </a:r>
                    </a:p>
                  </a:txBody>
                  <a:tcPr marL="9525" marR="114300" marT="9525" marB="0" anchor="ctr">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73</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0" i="0" u="none" strike="noStrike">
                          <a:solidFill>
                            <a:srgbClr val="000000"/>
                          </a:solidFill>
                          <a:effectLst/>
                          <a:latin typeface="Verdana"/>
                        </a:rPr>
                        <a:t>73</a:t>
                      </a:r>
                    </a:p>
                  </a:txBody>
                  <a:tcPr marL="9525" marR="9525" marT="9525" marB="0" anchor="ctr">
                    <a:solidFill>
                      <a:schemeClr val="accent1">
                        <a:lumMod val="20000"/>
                        <a:lumOff val="80000"/>
                      </a:schemeClr>
                    </a:solidFill>
                  </a:tcPr>
                </a:tc>
              </a:tr>
              <a:tr h="169242">
                <a:tc vMerge="1">
                  <a:txBody>
                    <a:bodyPr/>
                    <a:lstStyle/>
                    <a:p>
                      <a:endParaRPr lang="en-US"/>
                    </a:p>
                  </a:txBody>
                  <a:tcPr/>
                </a:tc>
                <a:tc>
                  <a:txBody>
                    <a:bodyPr/>
                    <a:lstStyle/>
                    <a:p>
                      <a:pPr algn="ctr" fontAlgn="ctr"/>
                      <a:r>
                        <a:rPr lang="en-US" sz="900" b="0" i="0" u="none" strike="noStrike" dirty="0" smtClean="0">
                          <a:solidFill>
                            <a:srgbClr val="000000"/>
                          </a:solidFill>
                          <a:effectLst/>
                          <a:latin typeface="Verdana"/>
                        </a:rPr>
                        <a:t>Reports-Lay Letters </a:t>
                      </a:r>
                      <a:r>
                        <a:rPr lang="en-US" sz="900" b="0" i="0" u="none" strike="noStrike" dirty="0">
                          <a:solidFill>
                            <a:srgbClr val="000000"/>
                          </a:solidFill>
                          <a:effectLst/>
                          <a:latin typeface="Verdana"/>
                        </a:rPr>
                        <a:t>and Delays</a:t>
                      </a:r>
                    </a:p>
                  </a:txBody>
                  <a:tcPr marL="9525" marR="9525" marT="9525" marB="0" anchor="ctr">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28</a:t>
                      </a:r>
                    </a:p>
                  </a:txBody>
                  <a:tcPr marL="9525" marR="114300" marT="9525" marB="0" anchor="ctr">
                    <a:solidFill>
                      <a:schemeClr val="tx2">
                        <a:lumMod val="20000"/>
                        <a:lumOff val="80000"/>
                      </a:schemeClr>
                    </a:solidFill>
                  </a:tcPr>
                </a:tc>
                <a:tc>
                  <a:txBody>
                    <a:bodyPr/>
                    <a:lstStyle/>
                    <a:p>
                      <a:pPr algn="r" fontAlgn="ctr"/>
                      <a:r>
                        <a:rPr lang="en-US" sz="900" b="0" i="0" u="none" strike="noStrike" dirty="0">
                          <a:solidFill>
                            <a:srgbClr val="000000"/>
                          </a:solidFill>
                          <a:effectLst/>
                          <a:latin typeface="Verdana"/>
                        </a:rPr>
                        <a:t>166</a:t>
                      </a:r>
                    </a:p>
                  </a:txBody>
                  <a:tcPr marL="9525" marR="114300"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r" fontAlgn="ctr"/>
                      <a:r>
                        <a:rPr lang="en-US" sz="900" b="0" i="0" u="none" strike="noStrike">
                          <a:solidFill>
                            <a:srgbClr val="000000"/>
                          </a:solidFill>
                          <a:effectLst/>
                          <a:latin typeface="Verdana"/>
                        </a:rPr>
                        <a:t> </a:t>
                      </a:r>
                    </a:p>
                  </a:txBody>
                  <a:tcPr marL="9525" marR="114300" marT="9525" marB="0" anchor="ctr">
                    <a:lnL w="6350" cap="flat" cmpd="sng" algn="ctr">
                      <a:solidFill>
                        <a:srgbClr val="000000"/>
                      </a:solidFill>
                      <a:prstDash val="solid"/>
                      <a:round/>
                      <a:headEnd type="none" w="med" len="med"/>
                      <a:tailEnd type="none" w="med" len="med"/>
                    </a:lnL>
                    <a:solidFill>
                      <a:schemeClr val="tx2">
                        <a:lumMod val="20000"/>
                        <a:lumOff val="80000"/>
                      </a:schemeClr>
                    </a:solidFill>
                  </a:tcPr>
                </a:tc>
                <a:tc>
                  <a:txBody>
                    <a:bodyPr/>
                    <a:lstStyle/>
                    <a:p>
                      <a:pPr algn="ctr" fontAlgn="ctr"/>
                      <a:r>
                        <a:rPr lang="en-US" sz="900" b="0" i="0" u="none" strike="noStrike" dirty="0">
                          <a:solidFill>
                            <a:srgbClr val="000000"/>
                          </a:solidFill>
                          <a:effectLst/>
                          <a:latin typeface="Verdana"/>
                        </a:rPr>
                        <a:t>166</a:t>
                      </a:r>
                    </a:p>
                  </a:txBody>
                  <a:tcPr marL="9525" marR="9525" marT="9525" marB="0" anchor="ctr">
                    <a:solidFill>
                      <a:schemeClr val="tx2">
                        <a:lumMod val="20000"/>
                        <a:lumOff val="80000"/>
                      </a:schemeClr>
                    </a:solidFill>
                  </a:tcPr>
                </a:tc>
              </a:tr>
              <a:tr h="169242">
                <a:tc vMerge="1">
                  <a:txBody>
                    <a:bodyPr/>
                    <a:lstStyle/>
                    <a:p>
                      <a:endParaRPr lang="en-US"/>
                    </a:p>
                  </a:txBody>
                  <a:tcPr/>
                </a:tc>
                <a:tc>
                  <a:txBody>
                    <a:bodyPr/>
                    <a:lstStyle/>
                    <a:p>
                      <a:pPr lvl="1" algn="r" fontAlgn="b"/>
                      <a:r>
                        <a:rPr lang="en-US" sz="900" b="1" i="0" u="none" strike="noStrike" dirty="0" smtClean="0">
                          <a:solidFill>
                            <a:srgbClr val="000000"/>
                          </a:solidFill>
                          <a:effectLst/>
                          <a:latin typeface="Verdana"/>
                        </a:rPr>
                        <a:t>Total</a:t>
                      </a:r>
                      <a:endParaRPr lang="en-US" sz="900" b="1" i="0" u="none" strike="noStrike" dirty="0">
                        <a:solidFill>
                          <a:srgbClr val="000000"/>
                        </a:solidFill>
                        <a:effectLst/>
                        <a:latin typeface="Verdana"/>
                      </a:endParaRPr>
                    </a:p>
                  </a:txBody>
                  <a:tcPr marL="9525" marR="9525" marT="9525" marB="0" anchor="b"/>
                </a:tc>
                <a:tc>
                  <a:txBody>
                    <a:bodyPr/>
                    <a:lstStyle/>
                    <a:p>
                      <a:pPr algn="ctr" fontAlgn="ctr"/>
                      <a:r>
                        <a:rPr lang="en-US" sz="900" b="1" i="0" u="none" strike="noStrike" dirty="0" smtClean="0">
                          <a:solidFill>
                            <a:srgbClr val="000000"/>
                          </a:solidFill>
                          <a:effectLst/>
                          <a:latin typeface="Verdana"/>
                        </a:rPr>
                        <a:t>148</a:t>
                      </a:r>
                      <a:endParaRPr lang="en-US" sz="900" b="1" i="0" u="none" strike="noStrike" dirty="0">
                        <a:solidFill>
                          <a:srgbClr val="000000"/>
                        </a:solidFill>
                        <a:effectLst/>
                        <a:latin typeface="Verdana"/>
                      </a:endParaRPr>
                    </a:p>
                  </a:txBody>
                  <a:tcPr marL="9525" marR="9525" marT="9525" marB="0" anchor="ctr">
                    <a:solidFill>
                      <a:schemeClr val="accent1">
                        <a:lumMod val="20000"/>
                        <a:lumOff val="80000"/>
                      </a:schemeClr>
                    </a:solidFill>
                  </a:tcPr>
                </a:tc>
                <a:tc>
                  <a:txBody>
                    <a:bodyPr/>
                    <a:lstStyle/>
                    <a:p>
                      <a:pPr lvl="2" algn="ctr" fontAlgn="ctr"/>
                      <a:r>
                        <a:rPr lang="en-US" sz="900" b="1" i="0" u="none" strike="noStrike" dirty="0" smtClean="0">
                          <a:solidFill>
                            <a:srgbClr val="000000"/>
                          </a:solidFill>
                          <a:effectLst/>
                          <a:latin typeface="Verdana"/>
                        </a:rPr>
                        <a:t>451</a:t>
                      </a:r>
                      <a:endParaRPr lang="en-US" sz="900" b="1" i="0" u="none" strike="noStrike" dirty="0">
                        <a:solidFill>
                          <a:srgbClr val="000000"/>
                        </a:solidFill>
                        <a:effectLst/>
                        <a:latin typeface="Verdana"/>
                      </a:endParaRPr>
                    </a:p>
                  </a:txBody>
                  <a:tcPr marL="95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i="0" u="none" strike="noStrike" dirty="0" smtClean="0">
                          <a:solidFill>
                            <a:srgbClr val="000000"/>
                          </a:solidFill>
                          <a:effectLst/>
                          <a:latin typeface="Verdana"/>
                        </a:rPr>
                        <a:t>177</a:t>
                      </a:r>
                      <a:endParaRPr lang="en-US" sz="900" b="1" i="0" u="none" strike="noStrike" dirty="0">
                        <a:solidFill>
                          <a:srgbClr val="000000"/>
                        </a:solidFill>
                        <a:effectLst/>
                        <a:latin typeface="Verdana"/>
                      </a:endParaRPr>
                    </a:p>
                  </a:txBody>
                  <a:tcPr marL="9525" marR="9525" marT="9525" marB="0" anchor="ctr">
                    <a:lnL w="6350" cap="flat" cmpd="sng" algn="ctr">
                      <a:solidFill>
                        <a:srgbClr val="000000"/>
                      </a:solidFill>
                      <a:prstDash val="solid"/>
                      <a:round/>
                      <a:headEnd type="none" w="med" len="med"/>
                      <a:tailEnd type="none" w="med" len="med"/>
                    </a:lnL>
                    <a:solidFill>
                      <a:schemeClr val="accent1">
                        <a:lumMod val="20000"/>
                        <a:lumOff val="80000"/>
                      </a:schemeClr>
                    </a:solidFill>
                  </a:tcPr>
                </a:tc>
                <a:tc>
                  <a:txBody>
                    <a:bodyPr/>
                    <a:lstStyle/>
                    <a:p>
                      <a:pPr algn="ctr" fontAlgn="ctr"/>
                      <a:r>
                        <a:rPr lang="en-US" sz="900" b="1" i="0" u="none" strike="noStrike" dirty="0" smtClean="0">
                          <a:solidFill>
                            <a:srgbClr val="000000"/>
                          </a:solidFill>
                          <a:effectLst/>
                          <a:latin typeface="Verdana"/>
                        </a:rPr>
                        <a:t>628</a:t>
                      </a:r>
                      <a:endParaRPr lang="en-US" sz="900" b="1" i="0" u="none" strike="noStrike" dirty="0">
                        <a:solidFill>
                          <a:srgbClr val="000000"/>
                        </a:solidFill>
                        <a:effectLst/>
                        <a:latin typeface="Verdana"/>
                      </a:endParaRPr>
                    </a:p>
                  </a:txBody>
                  <a:tcPr marL="9525" marR="9525" marT="9525" marB="0" anchor="ct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688392" cy="492443"/>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Automation Approach</a:t>
            </a:r>
          </a:p>
        </p:txBody>
      </p:sp>
      <p:graphicFrame>
        <p:nvGraphicFramePr>
          <p:cNvPr id="7" name="Diagram 6"/>
          <p:cNvGraphicFramePr/>
          <p:nvPr>
            <p:extLst>
              <p:ext uri="{D42A27DB-BD31-4B8C-83A1-F6EECF244321}">
                <p14:modId xmlns:p14="http://schemas.microsoft.com/office/powerpoint/2010/main" val="2326858617"/>
              </p:ext>
            </p:extLst>
          </p:nvPr>
        </p:nvGraphicFramePr>
        <p:xfrm>
          <a:off x="685800" y="1066800"/>
          <a:ext cx="7543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188" y="350838"/>
            <a:ext cx="6094412" cy="477054"/>
          </a:xfrm>
          <a:prstGeom prst="rect">
            <a:avLst/>
          </a:prstGeom>
          <a:noFill/>
        </p:spPr>
        <p:txBody>
          <a:bodyPr wrap="square">
            <a:spAutoFit/>
          </a:bodyPr>
          <a:lstStyle/>
          <a:p>
            <a:pPr fontAlgn="auto">
              <a:spcBef>
                <a:spcPts val="0"/>
              </a:spcBef>
              <a:spcAft>
                <a:spcPts val="0"/>
              </a:spcAft>
              <a:defRPr/>
            </a:pPr>
            <a:r>
              <a:rPr lang="en-US" sz="2500" dirty="0" smtClean="0">
                <a:solidFill>
                  <a:schemeClr val="accent1">
                    <a:lumMod val="75000"/>
                  </a:schemeClr>
                </a:solidFill>
                <a:latin typeface="Verdana" pitchFamily="34" charset="0"/>
                <a:ea typeface="Verdana" pitchFamily="34" charset="0"/>
                <a:cs typeface="Verdana" pitchFamily="34" charset="0"/>
              </a:rPr>
              <a:t>Automation Approach</a:t>
            </a:r>
            <a:endParaRPr lang="en-US" sz="2500" dirty="0">
              <a:solidFill>
                <a:schemeClr val="accent1">
                  <a:lumMod val="75000"/>
                </a:schemeClr>
              </a:solidFill>
              <a:latin typeface="Verdana" pitchFamily="34" charset="0"/>
              <a:ea typeface="Verdana" pitchFamily="34" charset="0"/>
              <a:cs typeface="Verdana" pitchFamily="34" charset="0"/>
            </a:endParaRPr>
          </a:p>
        </p:txBody>
      </p:sp>
      <p:sp>
        <p:nvSpPr>
          <p:cNvPr id="2" name="TextBox 1"/>
          <p:cNvSpPr txBox="1"/>
          <p:nvPr/>
        </p:nvSpPr>
        <p:spPr>
          <a:xfrm>
            <a:off x="636325" y="932557"/>
            <a:ext cx="8153400" cy="60016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smtClean="0"/>
              <a:t>Since Desktop Web and Mobile Web application are different, it will be good to have separate code for easy maintenance</a:t>
            </a:r>
          </a:p>
          <a:p>
            <a:pPr marL="285750" indent="-285750">
              <a:lnSpc>
                <a:spcPct val="150000"/>
              </a:lnSpc>
              <a:buFont typeface="Arial" panose="020B0604020202020204" pitchFamily="34" charset="0"/>
              <a:buChar char="•"/>
            </a:pPr>
            <a:r>
              <a:rPr lang="en-US" sz="1600" dirty="0" smtClean="0"/>
              <a:t>HL7 and HC Integration test cases will be added to Desktop Web code base</a:t>
            </a:r>
          </a:p>
          <a:p>
            <a:pPr marL="285750" indent="-285750">
              <a:lnSpc>
                <a:spcPct val="150000"/>
              </a:lnSpc>
              <a:buFont typeface="Arial" panose="020B0604020202020204" pitchFamily="34" charset="0"/>
              <a:buChar char="•"/>
            </a:pPr>
            <a:r>
              <a:rPr lang="en-US" sz="1600" dirty="0" smtClean="0"/>
              <a:t>The Test Automation framework created will be used for both Desktop Web and Mobile Web</a:t>
            </a:r>
          </a:p>
          <a:p>
            <a:pPr marL="285750" indent="-285750">
              <a:lnSpc>
                <a:spcPct val="150000"/>
              </a:lnSpc>
              <a:buFont typeface="Arial" panose="020B0604020202020204" pitchFamily="34" charset="0"/>
              <a:buChar char="•"/>
            </a:pPr>
            <a:r>
              <a:rPr lang="en-US" sz="1600" dirty="0"/>
              <a:t>P</a:t>
            </a:r>
            <a:r>
              <a:rPr lang="en-US" sz="1600" dirty="0" smtClean="0"/>
              <a:t>riority of the Automation modules are defined based on the below,</a:t>
            </a:r>
          </a:p>
          <a:p>
            <a:pPr marL="742950" lvl="1" indent="-285750">
              <a:lnSpc>
                <a:spcPct val="150000"/>
              </a:lnSpc>
              <a:buFont typeface="Arial" panose="020B0604020202020204" pitchFamily="34" charset="0"/>
              <a:buChar char="•"/>
            </a:pPr>
            <a:r>
              <a:rPr lang="en-US" sz="1600" dirty="0" smtClean="0"/>
              <a:t>Modules which are frequently used by the customers</a:t>
            </a:r>
          </a:p>
          <a:p>
            <a:pPr marL="742950" lvl="1" indent="-285750">
              <a:lnSpc>
                <a:spcPct val="150000"/>
              </a:lnSpc>
              <a:buFont typeface="Arial" panose="020B0604020202020204" pitchFamily="34" charset="0"/>
              <a:buChar char="•"/>
            </a:pPr>
            <a:r>
              <a:rPr lang="en-US" sz="1600" dirty="0" smtClean="0"/>
              <a:t>Modules which take more time to test</a:t>
            </a:r>
          </a:p>
          <a:p>
            <a:pPr marL="742950" lvl="1" indent="-285750">
              <a:lnSpc>
                <a:spcPct val="150000"/>
              </a:lnSpc>
              <a:buFont typeface="Arial" panose="020B0604020202020204" pitchFamily="34" charset="0"/>
              <a:buChar char="•"/>
            </a:pPr>
            <a:r>
              <a:rPr lang="en-US" sz="1600" dirty="0" smtClean="0"/>
              <a:t>Modules which are stable and might not have any major change</a:t>
            </a:r>
          </a:p>
          <a:p>
            <a:pPr marL="742950" lvl="1" indent="-285750">
              <a:lnSpc>
                <a:spcPct val="150000"/>
              </a:lnSpc>
              <a:buFont typeface="Arial" panose="020B0604020202020204" pitchFamily="34" charset="0"/>
              <a:buChar char="•"/>
            </a:pPr>
            <a:r>
              <a:rPr lang="en-US" sz="1600" dirty="0"/>
              <a:t>Modules which got more issues during previous </a:t>
            </a:r>
            <a:r>
              <a:rPr lang="en-US" sz="1600" dirty="0" smtClean="0"/>
              <a:t>testing</a:t>
            </a:r>
          </a:p>
          <a:p>
            <a:pPr marL="285750" indent="-285750">
              <a:lnSpc>
                <a:spcPct val="150000"/>
              </a:lnSpc>
              <a:buFont typeface="Arial" panose="020B0604020202020204" pitchFamily="34" charset="0"/>
              <a:buChar char="•"/>
            </a:pPr>
            <a:r>
              <a:rPr lang="en-US" sz="1600" dirty="0" smtClean="0"/>
              <a:t>Deliverables on each Milestone will be defined based on the above priority and the same will be shared/confirmed with </a:t>
            </a:r>
            <a:r>
              <a:rPr lang="en-US" sz="1600" dirty="0" err="1" smtClean="0"/>
              <a:t>eHR</a:t>
            </a:r>
            <a:r>
              <a:rPr lang="en-US" sz="1600" dirty="0" smtClean="0"/>
              <a:t> QA</a:t>
            </a:r>
          </a:p>
          <a:p>
            <a:pPr marL="285750" indent="-285750">
              <a:lnSpc>
                <a:spcPct val="150000"/>
              </a:lnSpc>
              <a:buFont typeface="Arial" panose="020B0604020202020204" pitchFamily="34" charset="0"/>
              <a:buChar char="•"/>
            </a:pPr>
            <a:r>
              <a:rPr lang="en-US" sz="1600" dirty="0" smtClean="0"/>
              <a:t>Where the test case is not complete or the verification points cannot be found, a verification points document will be created and the same will be confirmed with </a:t>
            </a:r>
            <a:r>
              <a:rPr lang="en-US" sz="1600" dirty="0" err="1" smtClean="0"/>
              <a:t>eHR</a:t>
            </a:r>
            <a:r>
              <a:rPr lang="en-US" sz="1600" dirty="0" smtClean="0"/>
              <a:t> QA for test coverage</a:t>
            </a:r>
          </a:p>
          <a:p>
            <a:pPr marL="285750" indent="-285750">
              <a:lnSpc>
                <a:spcPct val="150000"/>
              </a:lnSpc>
              <a:buFont typeface="Arial" panose="020B0604020202020204" pitchFamily="34" charset="0"/>
              <a:buChar char="•"/>
            </a:pPr>
            <a:r>
              <a:rPr lang="en-US" sz="1600" dirty="0"/>
              <a:t>Automation scripts will be created by Aspire Systems using the development environment which will be setup at Aspire Systems</a:t>
            </a:r>
            <a:r>
              <a:rPr lang="en-US" sz="1600" dirty="0" smtClean="0"/>
              <a:t>.</a:t>
            </a:r>
            <a:endParaRPr lang="en-US" sz="16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188" y="350838"/>
            <a:ext cx="6094412" cy="477054"/>
          </a:xfrm>
          <a:prstGeom prst="rect">
            <a:avLst/>
          </a:prstGeom>
          <a:noFill/>
        </p:spPr>
        <p:txBody>
          <a:bodyPr wrap="square">
            <a:spAutoFit/>
          </a:bodyPr>
          <a:lstStyle/>
          <a:p>
            <a:pPr fontAlgn="auto">
              <a:spcBef>
                <a:spcPts val="0"/>
              </a:spcBef>
              <a:spcAft>
                <a:spcPts val="0"/>
              </a:spcAft>
              <a:defRPr/>
            </a:pPr>
            <a:r>
              <a:rPr lang="en-US" sz="2500" dirty="0" smtClean="0">
                <a:solidFill>
                  <a:schemeClr val="accent1">
                    <a:lumMod val="75000"/>
                  </a:schemeClr>
                </a:solidFill>
                <a:latin typeface="Verdana" pitchFamily="34" charset="0"/>
                <a:ea typeface="Verdana" pitchFamily="34" charset="0"/>
                <a:cs typeface="Verdana" pitchFamily="34" charset="0"/>
              </a:rPr>
              <a:t>Automation Approach</a:t>
            </a:r>
            <a:endParaRPr lang="en-US" sz="2500" dirty="0">
              <a:solidFill>
                <a:schemeClr val="accent1">
                  <a:lumMod val="75000"/>
                </a:schemeClr>
              </a:solidFill>
              <a:latin typeface="Verdana" pitchFamily="34" charset="0"/>
              <a:ea typeface="Verdana" pitchFamily="34" charset="0"/>
              <a:cs typeface="Verdana" pitchFamily="34" charset="0"/>
            </a:endParaRPr>
          </a:p>
        </p:txBody>
      </p:sp>
      <p:sp>
        <p:nvSpPr>
          <p:cNvPr id="2" name="TextBox 1"/>
          <p:cNvSpPr txBox="1"/>
          <p:nvPr/>
        </p:nvSpPr>
        <p:spPr>
          <a:xfrm>
            <a:off x="621474" y="1061621"/>
            <a:ext cx="7989125" cy="52629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smtClean="0"/>
              <a:t>Once </a:t>
            </a:r>
            <a:r>
              <a:rPr lang="en-US" sz="1600" dirty="0"/>
              <a:t>Automation script development is </a:t>
            </a:r>
            <a:r>
              <a:rPr lang="en-US" sz="1600" dirty="0" smtClean="0"/>
              <a:t>complete for a Milestone, </a:t>
            </a:r>
            <a:r>
              <a:rPr lang="en-US" sz="1600" dirty="0"/>
              <a:t>it will be moved to DR Systems Automation environment </a:t>
            </a:r>
            <a:r>
              <a:rPr lang="en-US" sz="1600" dirty="0" smtClean="0"/>
              <a:t>through Perforce and </a:t>
            </a:r>
            <a:r>
              <a:rPr lang="en-US" sz="1600" dirty="0"/>
              <a:t>complete testing on agreed environment will be </a:t>
            </a:r>
            <a:r>
              <a:rPr lang="en-US" sz="1600" dirty="0" smtClean="0"/>
              <a:t>performed.</a:t>
            </a:r>
            <a:endParaRPr lang="en-US" sz="1600" dirty="0"/>
          </a:p>
          <a:p>
            <a:pPr marL="285750" indent="-285750">
              <a:lnSpc>
                <a:spcPct val="150000"/>
              </a:lnSpc>
              <a:buFont typeface="Arial" panose="020B0604020202020204" pitchFamily="34" charset="0"/>
              <a:buChar char="•"/>
            </a:pPr>
            <a:r>
              <a:rPr lang="en-US" sz="1600" dirty="0"/>
              <a:t>Any issues found with the script will be </a:t>
            </a:r>
            <a:r>
              <a:rPr lang="en-US" sz="1600" dirty="0" smtClean="0"/>
              <a:t>fixed.</a:t>
            </a:r>
          </a:p>
          <a:p>
            <a:pPr marL="285750" indent="-285750">
              <a:lnSpc>
                <a:spcPct val="150000"/>
              </a:lnSpc>
              <a:buFont typeface="Arial" panose="020B0604020202020204" pitchFamily="34" charset="0"/>
              <a:buChar char="•"/>
            </a:pPr>
            <a:r>
              <a:rPr lang="en-US" sz="1600" dirty="0" smtClean="0"/>
              <a:t>An Automation traceability matrix will be provided for each milestone which will mention on the test cases covered in that milestone</a:t>
            </a:r>
            <a:r>
              <a:rPr lang="en-US" sz="1600" dirty="0" smtClean="0"/>
              <a:t>.</a:t>
            </a:r>
          </a:p>
          <a:p>
            <a:pPr marL="285750" indent="-285750">
              <a:lnSpc>
                <a:spcPct val="150000"/>
              </a:lnSpc>
              <a:buFont typeface="Arial" panose="020B0604020202020204" pitchFamily="34" charset="0"/>
              <a:buChar char="•"/>
            </a:pPr>
            <a:r>
              <a:rPr lang="en-US" sz="1600" dirty="0" smtClean="0"/>
              <a:t>The Automation Test script acceptance by QA will also be tracked in the traceability matrix</a:t>
            </a:r>
            <a:endParaRPr lang="en-US" sz="1600" dirty="0" smtClean="0"/>
          </a:p>
          <a:p>
            <a:pPr marL="285750" indent="-285750">
              <a:lnSpc>
                <a:spcPct val="150000"/>
              </a:lnSpc>
              <a:buFont typeface="Arial" panose="020B0604020202020204" pitchFamily="34" charset="0"/>
              <a:buChar char="•"/>
            </a:pPr>
            <a:r>
              <a:rPr lang="en-US" sz="1600" dirty="0" smtClean="0"/>
              <a:t>There are no Smoke test cases available. So, the approach for smoke testing will be to select few main cases from the automated list and </a:t>
            </a:r>
            <a:r>
              <a:rPr lang="en-US" sz="1600" dirty="0" smtClean="0"/>
              <a:t>group </a:t>
            </a:r>
            <a:r>
              <a:rPr lang="en-US" sz="1600" dirty="0" smtClean="0"/>
              <a:t>them as a smoke list which can be used for sanity check </a:t>
            </a:r>
            <a:r>
              <a:rPr lang="en-US" sz="1600" dirty="0" smtClean="0"/>
              <a:t>during build </a:t>
            </a:r>
            <a:r>
              <a:rPr lang="en-US" sz="1600" dirty="0" smtClean="0"/>
              <a:t>release.</a:t>
            </a:r>
          </a:p>
          <a:p>
            <a:pPr marL="285750" indent="-285750">
              <a:lnSpc>
                <a:spcPct val="150000"/>
              </a:lnSpc>
              <a:buFont typeface="Arial" panose="020B0604020202020204" pitchFamily="34" charset="0"/>
              <a:buChar char="•"/>
            </a:pPr>
            <a:r>
              <a:rPr lang="en-US" sz="1600" dirty="0" smtClean="0"/>
              <a:t>Based on the priority provided, </a:t>
            </a:r>
            <a:r>
              <a:rPr lang="en-US" sz="1600" dirty="0" err="1" smtClean="0"/>
              <a:t>eHR</a:t>
            </a:r>
            <a:r>
              <a:rPr lang="en-US" sz="1600" dirty="0" smtClean="0"/>
              <a:t> QA will check on each module and confirm on the test case coverage. </a:t>
            </a:r>
            <a:endParaRPr lang="en-US" sz="1600" dirty="0" smtClean="0"/>
          </a:p>
          <a:p>
            <a:pPr marL="285750" indent="-285750">
              <a:lnSpc>
                <a:spcPct val="150000"/>
              </a:lnSpc>
              <a:buFont typeface="Arial" panose="020B0604020202020204" pitchFamily="34" charset="0"/>
              <a:buChar char="•"/>
            </a:pPr>
            <a:r>
              <a:rPr lang="en-US" sz="1600" dirty="0" smtClean="0"/>
              <a:t>Any </a:t>
            </a:r>
            <a:r>
              <a:rPr lang="en-US" sz="1600" dirty="0" smtClean="0"/>
              <a:t>post prod issues will be checked for manual test case coverage and the same will be included in </a:t>
            </a:r>
            <a:r>
              <a:rPr lang="en-US" sz="1600" dirty="0" smtClean="0"/>
              <a:t>next automation milestone. </a:t>
            </a:r>
            <a:r>
              <a:rPr lang="en-US" sz="1600" dirty="0" smtClean="0"/>
              <a:t>Estimate for the same is not included here.</a:t>
            </a:r>
          </a:p>
        </p:txBody>
      </p:sp>
    </p:spTree>
    <p:extLst>
      <p:ext uri="{BB962C8B-B14F-4D97-AF65-F5344CB8AC3E}">
        <p14:creationId xmlns:p14="http://schemas.microsoft.com/office/powerpoint/2010/main" val="348374535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Framework</a:t>
            </a:r>
            <a:endParaRPr lang="en-IN" dirty="0">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descr="asd"/>
          <p:cNvPicPr>
            <a:picLocks noChangeArrowheads="1"/>
          </p:cNvPicPr>
          <p:nvPr/>
        </p:nvPicPr>
        <p:blipFill>
          <a:blip r:embed="rId2" cstate="print"/>
          <a:srcRect/>
          <a:stretch>
            <a:fillRect/>
          </a:stretch>
        </p:blipFill>
        <p:spPr bwMode="auto">
          <a:xfrm>
            <a:off x="566668" y="764704"/>
            <a:ext cx="1947932" cy="45719"/>
          </a:xfrm>
          <a:prstGeom prst="rect">
            <a:avLst/>
          </a:prstGeom>
          <a:noFill/>
          <a:ln w="9525">
            <a:noFill/>
            <a:miter lim="800000"/>
            <a:headEnd/>
            <a:tailEnd/>
          </a:ln>
        </p:spPr>
      </p:pic>
      <p:grpSp>
        <p:nvGrpSpPr>
          <p:cNvPr id="12" name="Group 11"/>
          <p:cNvGrpSpPr/>
          <p:nvPr/>
        </p:nvGrpSpPr>
        <p:grpSpPr>
          <a:xfrm>
            <a:off x="685800" y="692856"/>
            <a:ext cx="8204164" cy="5771647"/>
            <a:chOff x="685800" y="692856"/>
            <a:chExt cx="8204164" cy="5771647"/>
          </a:xfrm>
        </p:grpSpPr>
        <p:graphicFrame>
          <p:nvGraphicFramePr>
            <p:cNvPr id="4" name="Diagram 3"/>
            <p:cNvGraphicFramePr/>
            <p:nvPr>
              <p:extLst>
                <p:ext uri="{D42A27DB-BD31-4B8C-83A1-F6EECF244321}">
                  <p14:modId xmlns:p14="http://schemas.microsoft.com/office/powerpoint/2010/main" val="112925367"/>
                </p:ext>
              </p:extLst>
            </p:nvPr>
          </p:nvGraphicFramePr>
          <p:xfrm>
            <a:off x="6281060" y="5486400"/>
            <a:ext cx="2078411" cy="978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5" descr="cucumber-logo.png"/>
            <p:cNvPicPr>
              <a:picLocks noChangeAspect="1"/>
            </p:cNvPicPr>
            <p:nvPr/>
          </p:nvPicPr>
          <p:blipFill>
            <a:blip r:embed="rId8" cstate="print"/>
            <a:srcRect/>
            <a:stretch>
              <a:fillRect/>
            </a:stretch>
          </p:blipFill>
          <p:spPr bwMode="auto">
            <a:xfrm>
              <a:off x="6426205" y="4111767"/>
              <a:ext cx="1884363" cy="803275"/>
            </a:xfrm>
            <a:prstGeom prst="rect">
              <a:avLst/>
            </a:prstGeom>
            <a:noFill/>
            <a:ln w="9525">
              <a:noFill/>
              <a:miter lim="800000"/>
              <a:headEnd/>
              <a:tailEnd/>
            </a:ln>
          </p:spPr>
        </p:pic>
        <p:sp>
          <p:nvSpPr>
            <p:cNvPr id="6" name="Striped Right Arrow 6"/>
            <p:cNvSpPr>
              <a:spLocks/>
            </p:cNvSpPr>
            <p:nvPr/>
          </p:nvSpPr>
          <p:spPr bwMode="auto">
            <a:xfrm rot="-5400000">
              <a:off x="7167385" y="4994140"/>
              <a:ext cx="295275" cy="317500"/>
            </a:xfrm>
            <a:custGeom>
              <a:avLst/>
              <a:gdLst>
                <a:gd name="T0" fmla="*/ 0 w 296334"/>
                <a:gd name="T1" fmla="*/ 79375 h 317500"/>
                <a:gd name="T2" fmla="*/ 9260 w 296334"/>
                <a:gd name="T3" fmla="*/ 79375 h 317500"/>
                <a:gd name="T4" fmla="*/ 9260 w 296334"/>
                <a:gd name="T5" fmla="*/ 238125 h 317500"/>
                <a:gd name="T6" fmla="*/ 0 w 296334"/>
                <a:gd name="T7" fmla="*/ 238125 h 317500"/>
                <a:gd name="T8" fmla="*/ 0 w 296334"/>
                <a:gd name="T9" fmla="*/ 79375 h 317500"/>
                <a:gd name="T10" fmla="*/ 18521 w 296334"/>
                <a:gd name="T11" fmla="*/ 79375 h 317500"/>
                <a:gd name="T12" fmla="*/ 37042 w 296334"/>
                <a:gd name="T13" fmla="*/ 79375 h 317500"/>
                <a:gd name="T14" fmla="*/ 37042 w 296334"/>
                <a:gd name="T15" fmla="*/ 238125 h 317500"/>
                <a:gd name="T16" fmla="*/ 18521 w 296334"/>
                <a:gd name="T17" fmla="*/ 238125 h 317500"/>
                <a:gd name="T18" fmla="*/ 18521 w 296334"/>
                <a:gd name="T19" fmla="*/ 79375 h 317500"/>
                <a:gd name="T20" fmla="*/ 46302 w 296334"/>
                <a:gd name="T21" fmla="*/ 79375 h 317500"/>
                <a:gd name="T22" fmla="*/ 148167 w 296334"/>
                <a:gd name="T23" fmla="*/ 79375 h 317500"/>
                <a:gd name="T24" fmla="*/ 148167 w 296334"/>
                <a:gd name="T25" fmla="*/ 0 h 317500"/>
                <a:gd name="T26" fmla="*/ 296334 w 296334"/>
                <a:gd name="T27" fmla="*/ 158750 h 317500"/>
                <a:gd name="T28" fmla="*/ 148167 w 296334"/>
                <a:gd name="T29" fmla="*/ 317500 h 317500"/>
                <a:gd name="T30" fmla="*/ 148167 w 296334"/>
                <a:gd name="T31" fmla="*/ 238125 h 317500"/>
                <a:gd name="T32" fmla="*/ 46302 w 296334"/>
                <a:gd name="T33" fmla="*/ 238125 h 317500"/>
                <a:gd name="T34" fmla="*/ 46302 w 296334"/>
                <a:gd name="T35" fmla="*/ 79375 h 317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96334" h="317500">
                  <a:moveTo>
                    <a:pt x="0" y="79375"/>
                  </a:moveTo>
                  <a:lnTo>
                    <a:pt x="9260" y="79375"/>
                  </a:lnTo>
                  <a:lnTo>
                    <a:pt x="9260" y="238125"/>
                  </a:lnTo>
                  <a:lnTo>
                    <a:pt x="0" y="238125"/>
                  </a:lnTo>
                  <a:lnTo>
                    <a:pt x="0" y="79375"/>
                  </a:lnTo>
                  <a:close/>
                  <a:moveTo>
                    <a:pt x="18521" y="79375"/>
                  </a:moveTo>
                  <a:lnTo>
                    <a:pt x="37042" y="79375"/>
                  </a:lnTo>
                  <a:lnTo>
                    <a:pt x="37042" y="238125"/>
                  </a:lnTo>
                  <a:lnTo>
                    <a:pt x="18521" y="238125"/>
                  </a:lnTo>
                  <a:lnTo>
                    <a:pt x="18521" y="79375"/>
                  </a:lnTo>
                  <a:close/>
                  <a:moveTo>
                    <a:pt x="46302" y="79375"/>
                  </a:moveTo>
                  <a:lnTo>
                    <a:pt x="148167" y="79375"/>
                  </a:lnTo>
                  <a:lnTo>
                    <a:pt x="148167" y="0"/>
                  </a:lnTo>
                  <a:lnTo>
                    <a:pt x="296334" y="158750"/>
                  </a:lnTo>
                  <a:lnTo>
                    <a:pt x="148167" y="317500"/>
                  </a:lnTo>
                  <a:lnTo>
                    <a:pt x="148167" y="238125"/>
                  </a:lnTo>
                  <a:lnTo>
                    <a:pt x="46302" y="238125"/>
                  </a:lnTo>
                  <a:lnTo>
                    <a:pt x="46302" y="79375"/>
                  </a:lnTo>
                  <a:close/>
                </a:path>
              </a:pathLst>
            </a:custGeom>
            <a:gradFill rotWithShape="1">
              <a:gsLst>
                <a:gs pos="0">
                  <a:srgbClr val="9BC1FF"/>
                </a:gs>
                <a:gs pos="100000">
                  <a:srgbClr val="3F80CD"/>
                </a:gs>
              </a:gsLst>
              <a:lin ang="5400000"/>
            </a:gradFill>
            <a:ln w="9525" cap="flat" cmpd="sng">
              <a:solidFill>
                <a:srgbClr val="4A7EBB"/>
              </a:solidFill>
              <a:prstDash val="solid"/>
              <a:round/>
              <a:headEnd/>
              <a:tailEnd/>
            </a:ln>
            <a:effectLst>
              <a:outerShdw dist="23000" dir="5400000" rotWithShape="0">
                <a:srgbClr val="000000">
                  <a:alpha val="34999"/>
                </a:srgbClr>
              </a:outerShdw>
            </a:effectLst>
          </p:spPr>
          <p:txBody>
            <a:bodyPr anchor="ctr"/>
            <a:lstStyle/>
            <a:p>
              <a:pPr fontAlgn="base">
                <a:spcBef>
                  <a:spcPct val="0"/>
                </a:spcBef>
                <a:spcAft>
                  <a:spcPct val="0"/>
                </a:spcAft>
              </a:pPr>
              <a:endParaRPr lang="en-IN">
                <a:solidFill>
                  <a:prstClr val="black"/>
                </a:solidFill>
                <a:latin typeface="Arial" charset="0"/>
              </a:endParaRPr>
            </a:p>
          </p:txBody>
        </p:sp>
        <p:graphicFrame>
          <p:nvGraphicFramePr>
            <p:cNvPr id="7" name="Diagram 6"/>
            <p:cNvGraphicFramePr/>
            <p:nvPr>
              <p:extLst>
                <p:ext uri="{D42A27DB-BD31-4B8C-83A1-F6EECF244321}">
                  <p14:modId xmlns:p14="http://schemas.microsoft.com/office/powerpoint/2010/main" val="956387089"/>
                </p:ext>
              </p:extLst>
            </p:nvPr>
          </p:nvGraphicFramePr>
          <p:xfrm>
            <a:off x="4059767" y="2741539"/>
            <a:ext cx="2264833" cy="244006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8" name="Straight Arrow Connector 7"/>
            <p:cNvCxnSpPr>
              <a:cxnSpLocks noChangeShapeType="1"/>
            </p:cNvCxnSpPr>
            <p:nvPr/>
          </p:nvCxnSpPr>
          <p:spPr bwMode="auto">
            <a:xfrm flipH="1">
              <a:off x="5574579" y="4653136"/>
              <a:ext cx="825500" cy="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graphicFrame>
          <p:nvGraphicFramePr>
            <p:cNvPr id="9" name="Diagram 8"/>
            <p:cNvGraphicFramePr/>
            <p:nvPr>
              <p:extLst>
                <p:ext uri="{D42A27DB-BD31-4B8C-83A1-F6EECF244321}">
                  <p14:modId xmlns:p14="http://schemas.microsoft.com/office/powerpoint/2010/main" val="2015474663"/>
                </p:ext>
              </p:extLst>
            </p:nvPr>
          </p:nvGraphicFramePr>
          <p:xfrm>
            <a:off x="3208205" y="5410200"/>
            <a:ext cx="1723835" cy="104313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10" name="Straight Arrow Connector 9"/>
            <p:cNvCxnSpPr>
              <a:cxnSpLocks noChangeShapeType="1"/>
            </p:cNvCxnSpPr>
            <p:nvPr/>
          </p:nvCxnSpPr>
          <p:spPr bwMode="auto">
            <a:xfrm>
              <a:off x="5062993" y="6021288"/>
              <a:ext cx="1096144" cy="11212"/>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graphicFrame>
          <p:nvGraphicFramePr>
            <p:cNvPr id="11" name="Diagram 10"/>
            <p:cNvGraphicFramePr/>
            <p:nvPr>
              <p:extLst>
                <p:ext uri="{D42A27DB-BD31-4B8C-83A1-F6EECF244321}">
                  <p14:modId xmlns:p14="http://schemas.microsoft.com/office/powerpoint/2010/main" val="821591766"/>
                </p:ext>
              </p:extLst>
            </p:nvPr>
          </p:nvGraphicFramePr>
          <p:xfrm>
            <a:off x="1066799" y="2245663"/>
            <a:ext cx="1828801" cy="96731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21" name="Diagram 20"/>
            <p:cNvGraphicFramePr/>
            <p:nvPr>
              <p:extLst>
                <p:ext uri="{D42A27DB-BD31-4B8C-83A1-F6EECF244321}">
                  <p14:modId xmlns:p14="http://schemas.microsoft.com/office/powerpoint/2010/main" val="2736193878"/>
                </p:ext>
              </p:extLst>
            </p:nvPr>
          </p:nvGraphicFramePr>
          <p:xfrm>
            <a:off x="709401" y="3207642"/>
            <a:ext cx="2400961" cy="973106"/>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cxnSp>
          <p:nvCxnSpPr>
            <p:cNvPr id="26" name="Straight Arrow Connector 25"/>
            <p:cNvCxnSpPr>
              <a:cxnSpLocks noChangeShapeType="1"/>
            </p:cNvCxnSpPr>
            <p:nvPr/>
          </p:nvCxnSpPr>
          <p:spPr bwMode="auto">
            <a:xfrm>
              <a:off x="3203848" y="3212976"/>
              <a:ext cx="1484858" cy="673224"/>
            </a:xfrm>
            <a:prstGeom prst="straightConnector1">
              <a:avLst/>
            </a:prstGeom>
            <a:ln>
              <a:headEnd type="arrow" w="med" len="med"/>
              <a:tailEnd type="arrow" w="med" len="med"/>
            </a:ln>
          </p:spPr>
          <p:style>
            <a:lnRef idx="2">
              <a:schemeClr val="accent5"/>
            </a:lnRef>
            <a:fillRef idx="0">
              <a:schemeClr val="accent5"/>
            </a:fillRef>
            <a:effectRef idx="1">
              <a:schemeClr val="accent5"/>
            </a:effectRef>
            <a:fontRef idx="minor">
              <a:schemeClr val="tx1"/>
            </a:fontRef>
          </p:style>
        </p:cxnSp>
        <p:pic>
          <p:nvPicPr>
            <p:cNvPr id="14" name="Picture 1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193616" y="5516255"/>
              <a:ext cx="401219" cy="401219"/>
            </a:xfrm>
            <a:prstGeom prst="rect">
              <a:avLst/>
            </a:prstGeom>
          </p:spPr>
        </p:pic>
        <p:pic>
          <p:nvPicPr>
            <p:cNvPr id="15" name="Picture 14"/>
            <p:cNvPicPr>
              <a:picLocks/>
            </p:cNvPicPr>
            <p:nvPr/>
          </p:nvPicPr>
          <p:blipFill>
            <a:blip r:embed="rId30" cstate="print">
              <a:extLst>
                <a:ext uri="{28A0092B-C50C-407E-A947-70E740481C1C}">
                  <a14:useLocalDpi xmlns:a14="http://schemas.microsoft.com/office/drawing/2010/main" val="0"/>
                </a:ext>
              </a:extLst>
            </a:blip>
            <a:stretch>
              <a:fillRect/>
            </a:stretch>
          </p:blipFill>
          <p:spPr>
            <a:xfrm>
              <a:off x="3190785" y="5934644"/>
              <a:ext cx="484632" cy="438912"/>
            </a:xfrm>
            <a:prstGeom prst="rect">
              <a:avLst/>
            </a:prstGeom>
          </p:spPr>
        </p:pic>
        <p:cxnSp>
          <p:nvCxnSpPr>
            <p:cNvPr id="17" name="Straight Arrow Connector 16"/>
            <p:cNvCxnSpPr/>
            <p:nvPr/>
          </p:nvCxnSpPr>
          <p:spPr>
            <a:xfrm flipV="1">
              <a:off x="6491520" y="3297240"/>
              <a:ext cx="620516" cy="37342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nvGrpSpPr>
            <p:cNvPr id="59" name="Group 58"/>
            <p:cNvGrpSpPr/>
            <p:nvPr/>
          </p:nvGrpSpPr>
          <p:grpSpPr>
            <a:xfrm>
              <a:off x="4025537" y="692856"/>
              <a:ext cx="2387605" cy="2250640"/>
              <a:chOff x="4025537" y="810423"/>
              <a:chExt cx="2387605" cy="2250640"/>
            </a:xfrm>
          </p:grpSpPr>
          <p:graphicFrame>
            <p:nvGraphicFramePr>
              <p:cNvPr id="28" name="Diagram 27"/>
              <p:cNvGraphicFramePr/>
              <p:nvPr>
                <p:extLst>
                  <p:ext uri="{D42A27DB-BD31-4B8C-83A1-F6EECF244321}">
                    <p14:modId xmlns:p14="http://schemas.microsoft.com/office/powerpoint/2010/main" val="4252126358"/>
                  </p:ext>
                </p:extLst>
              </p:nvPr>
            </p:nvGraphicFramePr>
            <p:xfrm>
              <a:off x="4267201" y="996144"/>
              <a:ext cx="1981200" cy="158208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grpSp>
            <p:nvGrpSpPr>
              <p:cNvPr id="57" name="Group 56"/>
              <p:cNvGrpSpPr/>
              <p:nvPr/>
            </p:nvGrpSpPr>
            <p:grpSpPr>
              <a:xfrm>
                <a:off x="4262869" y="1056890"/>
                <a:ext cx="1757118" cy="2004173"/>
                <a:chOff x="4262869" y="1056890"/>
                <a:chExt cx="1757118" cy="2004173"/>
              </a:xfrm>
            </p:grpSpPr>
            <p:pic>
              <p:nvPicPr>
                <p:cNvPr id="36" name="Picture 37"/>
                <p:cNvPicPr>
                  <a:picLocks noChangeAspect="1" noChangeArrowheads="1"/>
                </p:cNvPicPr>
                <p:nvPr/>
              </p:nvPicPr>
              <p:blipFill>
                <a:blip r:embed="rId36" cstate="print"/>
                <a:srcRect/>
                <a:stretch>
                  <a:fillRect/>
                </a:stretch>
              </p:blipFill>
              <p:spPr bwMode="auto">
                <a:xfrm>
                  <a:off x="4824548" y="2591287"/>
                  <a:ext cx="939552" cy="469776"/>
                </a:xfrm>
                <a:prstGeom prst="ellipse">
                  <a:avLst/>
                </a:prstGeom>
                <a:ln>
                  <a:noFill/>
                </a:ln>
                <a:effectLst>
                  <a:softEdge rad="112500"/>
                </a:effectLst>
              </p:spPr>
            </p:pic>
            <p:grpSp>
              <p:nvGrpSpPr>
                <p:cNvPr id="56" name="Group 55"/>
                <p:cNvGrpSpPr/>
                <p:nvPr/>
              </p:nvGrpSpPr>
              <p:grpSpPr>
                <a:xfrm>
                  <a:off x="4262869" y="1056890"/>
                  <a:ext cx="1757118" cy="1553181"/>
                  <a:chOff x="4262869" y="1056890"/>
                  <a:chExt cx="1757118" cy="1553181"/>
                </a:xfrm>
              </p:grpSpPr>
              <p:pic>
                <p:nvPicPr>
                  <p:cNvPr id="32" name="Picture 32"/>
                  <p:cNvPicPr>
                    <a:picLocks noChangeAspect="1" noChangeArrowheads="1"/>
                  </p:cNvPicPr>
                  <p:nvPr/>
                </p:nvPicPr>
                <p:blipFill>
                  <a:blip r:embed="rId37" cstate="print"/>
                  <a:srcRect/>
                  <a:stretch>
                    <a:fillRect/>
                  </a:stretch>
                </p:blipFill>
                <p:spPr bwMode="auto">
                  <a:xfrm>
                    <a:off x="4289504" y="1056890"/>
                    <a:ext cx="399202" cy="399202"/>
                  </a:xfrm>
                  <a:prstGeom prst="rect">
                    <a:avLst/>
                  </a:prstGeom>
                  <a:noFill/>
                  <a:ln w="9525">
                    <a:noFill/>
                    <a:miter lim="800000"/>
                    <a:headEnd/>
                    <a:tailEnd/>
                  </a:ln>
                </p:spPr>
              </p:pic>
              <p:pic>
                <p:nvPicPr>
                  <p:cNvPr id="33" name="Picture 33"/>
                  <p:cNvPicPr>
                    <a:picLocks noChangeAspect="1" noChangeArrowheads="1"/>
                  </p:cNvPicPr>
                  <p:nvPr/>
                </p:nvPicPr>
                <p:blipFill>
                  <a:blip r:embed="rId38" cstate="print"/>
                  <a:srcRect/>
                  <a:stretch>
                    <a:fillRect/>
                  </a:stretch>
                </p:blipFill>
                <p:spPr bwMode="auto">
                  <a:xfrm>
                    <a:off x="4470878" y="1570403"/>
                    <a:ext cx="432048" cy="432048"/>
                  </a:xfrm>
                  <a:prstGeom prst="rect">
                    <a:avLst/>
                  </a:prstGeom>
                  <a:noFill/>
                  <a:ln w="9525">
                    <a:noFill/>
                    <a:miter lim="800000"/>
                    <a:headEnd/>
                    <a:tailEnd/>
                  </a:ln>
                </p:spPr>
              </p:pic>
              <p:pic>
                <p:nvPicPr>
                  <p:cNvPr id="2052" name="Picture 4" descr="https://encrypted-tbn3.gstatic.com/images?q=tbn:ANd9GcRipn36E6o0_UZ3Sgaxi6wUqaYWKW_kvPoBSlPVDfC77dD4CvrH"/>
                  <p:cNvPicPr>
                    <a:picLocks noChangeAspect="1" noChangeArrowheads="1"/>
                  </p:cNvPicPr>
                  <p:nvPr/>
                </p:nvPicPr>
                <p:blipFill>
                  <a:blip r:embed="rId39" cstate="print"/>
                  <a:srcRect/>
                  <a:stretch>
                    <a:fillRect/>
                  </a:stretch>
                </p:blipFill>
                <p:spPr bwMode="auto">
                  <a:xfrm>
                    <a:off x="4262869" y="2178023"/>
                    <a:ext cx="432048" cy="432048"/>
                  </a:xfrm>
                  <a:prstGeom prst="rect">
                    <a:avLst/>
                  </a:prstGeom>
                  <a:noFill/>
                </p:spPr>
              </p:pic>
              <p:pic>
                <p:nvPicPr>
                  <p:cNvPr id="41" name="Picture 40"/>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4721043" y="2202945"/>
                    <a:ext cx="381000" cy="381000"/>
                  </a:xfrm>
                  <a:prstGeom prst="rect">
                    <a:avLst/>
                  </a:prstGeom>
                </p:spPr>
              </p:pic>
              <p:pic>
                <p:nvPicPr>
                  <p:cNvPr id="42" name="Picture 41"/>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5657867" y="2230199"/>
                    <a:ext cx="362120" cy="347489"/>
                  </a:xfrm>
                  <a:prstGeom prst="rect">
                    <a:avLst/>
                  </a:prstGeom>
                </p:spPr>
              </p:pic>
              <p:pic>
                <p:nvPicPr>
                  <p:cNvPr id="43" name="Picture 42"/>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5198427" y="2202946"/>
                    <a:ext cx="365811" cy="365811"/>
                  </a:xfrm>
                  <a:prstGeom prst="rect">
                    <a:avLst/>
                  </a:prstGeom>
                </p:spPr>
              </p:pic>
              <p:pic>
                <p:nvPicPr>
                  <p:cNvPr id="44" name="Picture 43"/>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5105400" y="1605741"/>
                    <a:ext cx="542117" cy="406588"/>
                  </a:xfrm>
                  <a:prstGeom prst="rect">
                    <a:avLst/>
                  </a:prstGeom>
                </p:spPr>
              </p:pic>
              <p:pic>
                <p:nvPicPr>
                  <p:cNvPr id="54" name="Picture 53"/>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5010648" y="1076276"/>
                    <a:ext cx="351147" cy="351147"/>
                  </a:xfrm>
                  <a:prstGeom prst="rect">
                    <a:avLst/>
                  </a:prstGeom>
                </p:spPr>
              </p:pic>
            </p:grpSp>
          </p:grpSp>
          <p:sp>
            <p:nvSpPr>
              <p:cNvPr id="53" name="Rounded Rectangle 52"/>
              <p:cNvSpPr/>
              <p:nvPr/>
            </p:nvSpPr>
            <p:spPr>
              <a:xfrm>
                <a:off x="4025537" y="810423"/>
                <a:ext cx="2387605" cy="2237577"/>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ounded Rectangle 54"/>
            <p:cNvSpPr/>
            <p:nvPr/>
          </p:nvSpPr>
          <p:spPr>
            <a:xfrm>
              <a:off x="685800" y="2178023"/>
              <a:ext cx="2504985" cy="2241577"/>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7239000" y="2708608"/>
              <a:ext cx="1650964" cy="1025192"/>
              <a:chOff x="7112036" y="2708608"/>
              <a:chExt cx="1650964" cy="1025192"/>
            </a:xfrm>
          </p:grpSpPr>
          <p:graphicFrame>
            <p:nvGraphicFramePr>
              <p:cNvPr id="60" name="Diagram 59"/>
              <p:cNvGraphicFramePr/>
              <p:nvPr>
                <p:extLst>
                  <p:ext uri="{D42A27DB-BD31-4B8C-83A1-F6EECF244321}">
                    <p14:modId xmlns:p14="http://schemas.microsoft.com/office/powerpoint/2010/main" val="3265905738"/>
                  </p:ext>
                </p:extLst>
              </p:nvPr>
            </p:nvGraphicFramePr>
            <p:xfrm>
              <a:off x="7239000" y="2905780"/>
              <a:ext cx="1371600" cy="643808"/>
            </p:xfrm>
            <a:graphic>
              <a:graphicData uri="http://schemas.openxmlformats.org/drawingml/2006/diagram">
                <dgm:relIds xmlns:dgm="http://schemas.openxmlformats.org/drawingml/2006/diagram" xmlns:r="http://schemas.openxmlformats.org/officeDocument/2006/relationships" r:dm="rId45" r:lo="rId46" r:qs="rId47" r:cs="rId48"/>
              </a:graphicData>
            </a:graphic>
          </p:graphicFrame>
          <p:sp>
            <p:nvSpPr>
              <p:cNvPr id="61" name="Rounded Rectangle 60"/>
              <p:cNvSpPr/>
              <p:nvPr/>
            </p:nvSpPr>
            <p:spPr>
              <a:xfrm>
                <a:off x="7112036" y="2708608"/>
                <a:ext cx="1650964" cy="102519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2716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438" y="361146"/>
            <a:ext cx="6811962" cy="477054"/>
          </a:xfrm>
          <a:prstGeom prst="rect">
            <a:avLst/>
          </a:prstGeom>
          <a:noFill/>
        </p:spPr>
        <p:txBody>
          <a:bodyPr>
            <a:spAutoFit/>
          </a:bodyPr>
          <a:lstStyle/>
          <a:p>
            <a:pPr fontAlgn="auto">
              <a:spcBef>
                <a:spcPts val="0"/>
              </a:spcBef>
              <a:spcAft>
                <a:spcPts val="0"/>
              </a:spcAft>
              <a:defRPr/>
            </a:pPr>
            <a:r>
              <a:rPr lang="en-US" sz="2500" dirty="0" smtClean="0">
                <a:solidFill>
                  <a:schemeClr val="accent1">
                    <a:lumMod val="75000"/>
                  </a:schemeClr>
                </a:solidFill>
                <a:latin typeface="Verdana" pitchFamily="34" charset="0"/>
                <a:ea typeface="Verdana" pitchFamily="34" charset="0"/>
                <a:cs typeface="Verdana" pitchFamily="34" charset="0"/>
              </a:rPr>
              <a:t>Tools / Framework - To be Used</a:t>
            </a:r>
            <a:endParaRPr lang="en-US" sz="2500" dirty="0">
              <a:solidFill>
                <a:schemeClr val="accent1">
                  <a:lumMod val="75000"/>
                </a:schemeClr>
              </a:solidFill>
              <a:latin typeface="Verdana" pitchFamily="34" charset="0"/>
              <a:ea typeface="Verdana" pitchFamily="34" charset="0"/>
              <a:cs typeface="Verdana" pitchFamily="34" charset="0"/>
            </a:endParaRPr>
          </a:p>
        </p:txBody>
      </p:sp>
      <p:graphicFrame>
        <p:nvGraphicFramePr>
          <p:cNvPr id="3" name="Diagram 2"/>
          <p:cNvGraphicFramePr/>
          <p:nvPr>
            <p:extLst>
              <p:ext uri="{D42A27DB-BD31-4B8C-83A1-F6EECF244321}">
                <p14:modId xmlns:p14="http://schemas.microsoft.com/office/powerpoint/2010/main" val="3165748372"/>
              </p:ext>
            </p:extLst>
          </p:nvPr>
        </p:nvGraphicFramePr>
        <p:xfrm>
          <a:off x="990600" y="1524000"/>
          <a:ext cx="5638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5164392" cy="492443"/>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Assumptions</a:t>
            </a:r>
          </a:p>
        </p:txBody>
      </p:sp>
      <p:sp>
        <p:nvSpPr>
          <p:cNvPr id="3" name="Rounded Rectangle 2"/>
          <p:cNvSpPr/>
          <p:nvPr/>
        </p:nvSpPr>
        <p:spPr>
          <a:xfrm>
            <a:off x="103672" y="2743200"/>
            <a:ext cx="929468" cy="2514600"/>
          </a:xfrm>
          <a:prstGeom prst="round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600" b="1" dirty="0" smtClean="0">
                <a:latin typeface="Verdana" pitchFamily="34" charset="0"/>
                <a:ea typeface="Verdana" pitchFamily="34" charset="0"/>
                <a:cs typeface="Verdana" pitchFamily="34" charset="0"/>
              </a:rPr>
              <a:t>Assumptions</a:t>
            </a:r>
            <a:endParaRPr lang="en-US" sz="1300" b="1" dirty="0">
              <a:latin typeface="Verdana" pitchFamily="34" charset="0"/>
              <a:ea typeface="Verdana" pitchFamily="34" charset="0"/>
              <a:cs typeface="Verdana" pitchFamily="34" charset="0"/>
            </a:endParaRPr>
          </a:p>
        </p:txBody>
      </p:sp>
      <p:sp>
        <p:nvSpPr>
          <p:cNvPr id="4" name="Round Same Side Corner Rectangle 3"/>
          <p:cNvSpPr/>
          <p:nvPr/>
        </p:nvSpPr>
        <p:spPr>
          <a:xfrm>
            <a:off x="1066800" y="1066800"/>
            <a:ext cx="7620000" cy="5715000"/>
          </a:xfrm>
          <a:prstGeom prst="round2SameRect">
            <a:avLst/>
          </a:prstGeom>
        </p:spPr>
        <p:style>
          <a:lnRef idx="2">
            <a:schemeClr val="accent1"/>
          </a:lnRef>
          <a:fillRef idx="1">
            <a:schemeClr val="lt1"/>
          </a:fillRef>
          <a:effectRef idx="0">
            <a:schemeClr val="accent1"/>
          </a:effectRef>
          <a:fontRef idx="minor">
            <a:schemeClr val="dk1"/>
          </a:fontRef>
        </p:style>
        <p:txBody>
          <a:bodyPr rtlCol="0" anchor="ctr"/>
          <a:lstStyle/>
          <a:p>
            <a:pPr marL="117475" indent="-117475" defTabSz="347663">
              <a:lnSpc>
                <a:spcPct val="150000"/>
              </a:lnSpc>
              <a:spcBef>
                <a:spcPct val="5000"/>
              </a:spcBef>
              <a:buClr>
                <a:srgbClr val="660066"/>
              </a:buClr>
              <a:buSzPct val="135000"/>
              <a:buFont typeface="Arial" charset="0"/>
              <a:buChar char="•"/>
            </a:pPr>
            <a:endParaRPr lang="en-US" sz="1400" dirty="0" smtClean="0">
              <a:latin typeface="Calibri" pitchFamily="34" charset="0"/>
              <a:cs typeface="Arial" charset="0"/>
            </a:endParaRP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Test script development is planned on new automation Environment</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The script development environment will be updated every </a:t>
            </a:r>
            <a:r>
              <a:rPr lang="en-US" sz="1300" dirty="0" smtClean="0">
                <a:latin typeface="Verdana" pitchFamily="34" charset="0"/>
                <a:ea typeface="Verdana" pitchFamily="34" charset="0"/>
                <a:cs typeface="Verdana" pitchFamily="34" charset="0"/>
              </a:rPr>
              <a:t>week/biweekly based on the build release. The VM image will be transferred through FTP.</a:t>
            </a:r>
            <a:endParaRPr lang="en-US" sz="1300" dirty="0" smtClean="0">
              <a:latin typeface="Verdana" pitchFamily="34" charset="0"/>
              <a:ea typeface="Verdana" pitchFamily="34" charset="0"/>
              <a:cs typeface="Verdana" pitchFamily="34" charset="0"/>
            </a:endParaRP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The estimates are provided considering tools mentioned in “Tools to be used” section</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 The estimates are provided considering there is no major application downtime</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 Number of browsers on which test automation scripts to </a:t>
            </a:r>
            <a:r>
              <a:rPr lang="en-US" sz="1300" dirty="0" smtClean="0">
                <a:latin typeface="Verdana" pitchFamily="34" charset="0"/>
                <a:ea typeface="Verdana" pitchFamily="34" charset="0"/>
                <a:cs typeface="Verdana" pitchFamily="34" charset="0"/>
              </a:rPr>
              <a:t>dry </a:t>
            </a:r>
            <a:r>
              <a:rPr lang="en-US" sz="1300" dirty="0" smtClean="0">
                <a:latin typeface="Verdana" pitchFamily="34" charset="0"/>
                <a:ea typeface="Verdana" pitchFamily="34" charset="0"/>
                <a:cs typeface="Verdana" pitchFamily="34" charset="0"/>
              </a:rPr>
              <a:t>run is assumed as 3 for Web-Windows, 1 for Web-MAC, 1 for Android</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 DR Systems QA will execute the developed test scripts in </a:t>
            </a:r>
            <a:r>
              <a:rPr lang="en-US" sz="1300" dirty="0" smtClean="0">
                <a:latin typeface="Verdana" pitchFamily="34" charset="0"/>
                <a:ea typeface="Verdana" pitchFamily="34" charset="0"/>
                <a:cs typeface="Verdana" pitchFamily="34" charset="0"/>
              </a:rPr>
              <a:t>DRSYS Automation </a:t>
            </a:r>
            <a:r>
              <a:rPr lang="en-US" sz="1300" dirty="0" smtClean="0">
                <a:latin typeface="Verdana" pitchFamily="34" charset="0"/>
                <a:ea typeface="Verdana" pitchFamily="34" charset="0"/>
                <a:cs typeface="Verdana" pitchFamily="34" charset="0"/>
              </a:rPr>
              <a:t>environment for approval</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 All required Licenses and hardware to be provided by DR Systems</a:t>
            </a:r>
          </a:p>
          <a:p>
            <a:pPr marL="117475" indent="-117475" defTabSz="347663">
              <a:lnSpc>
                <a:spcPct val="150000"/>
              </a:lnSpc>
              <a:spcBef>
                <a:spcPct val="5000"/>
              </a:spcBef>
              <a:buClr>
                <a:srgbClr val="660066"/>
              </a:buClr>
              <a:buSzPct val="135000"/>
              <a:buFont typeface="Arial" charset="0"/>
              <a:buChar char="•"/>
            </a:pPr>
            <a:r>
              <a:rPr lang="en-US" sz="1300" dirty="0">
                <a:latin typeface="Verdana" pitchFamily="34" charset="0"/>
                <a:ea typeface="Verdana" pitchFamily="34" charset="0"/>
                <a:cs typeface="Verdana" pitchFamily="34" charset="0"/>
              </a:rPr>
              <a:t> Additional scenarios would still be derived </a:t>
            </a:r>
            <a:r>
              <a:rPr lang="en-US" sz="1300" dirty="0" smtClean="0">
                <a:latin typeface="Verdana" pitchFamily="34" charset="0"/>
                <a:ea typeface="Verdana" pitchFamily="34" charset="0"/>
                <a:cs typeface="Verdana" pitchFamily="34" charset="0"/>
              </a:rPr>
              <a:t>by </a:t>
            </a:r>
            <a:r>
              <a:rPr lang="en-US" sz="1300" dirty="0" smtClean="0">
                <a:latin typeface="Verdana" pitchFamily="34" charset="0"/>
                <a:ea typeface="Verdana" pitchFamily="34" charset="0"/>
                <a:cs typeface="Verdana" pitchFamily="34" charset="0"/>
              </a:rPr>
              <a:t>QA even during </a:t>
            </a:r>
            <a:r>
              <a:rPr lang="en-US" sz="1300" dirty="0">
                <a:latin typeface="Verdana" pitchFamily="34" charset="0"/>
                <a:ea typeface="Verdana" pitchFamily="34" charset="0"/>
                <a:cs typeface="Verdana" pitchFamily="34" charset="0"/>
              </a:rPr>
              <a:t>project execution stage considering test coverage </a:t>
            </a:r>
            <a:r>
              <a:rPr lang="en-US" sz="1300" dirty="0" smtClean="0">
                <a:latin typeface="Verdana" pitchFamily="34" charset="0"/>
                <a:ea typeface="Verdana" pitchFamily="34" charset="0"/>
                <a:cs typeface="Verdana" pitchFamily="34" charset="0"/>
              </a:rPr>
              <a:t>needs. It will be added to QA Complete by </a:t>
            </a:r>
            <a:r>
              <a:rPr lang="en-US" sz="1300" dirty="0">
                <a:latin typeface="Verdana" pitchFamily="34" charset="0"/>
                <a:ea typeface="Verdana" pitchFamily="34" charset="0"/>
                <a:cs typeface="Verdana" pitchFamily="34" charset="0"/>
              </a:rPr>
              <a:t>DR Systems </a:t>
            </a:r>
            <a:r>
              <a:rPr lang="en-US" sz="1300" dirty="0" smtClean="0">
                <a:latin typeface="Verdana" pitchFamily="34" charset="0"/>
                <a:ea typeface="Verdana" pitchFamily="34" charset="0"/>
                <a:cs typeface="Verdana" pitchFamily="34" charset="0"/>
              </a:rPr>
              <a:t>QA. Any impact to milestone delivery on the additional scenarios added will be informed and plan updated accordingly.</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Script Maintenance will also include minor UI / functional changes which does not affect the script flow</a:t>
            </a:r>
          </a:p>
          <a:p>
            <a:pPr marL="117475" indent="-117475" defTabSz="347663">
              <a:lnSpc>
                <a:spcPct val="150000"/>
              </a:lnSpc>
              <a:spcBef>
                <a:spcPct val="5000"/>
              </a:spcBef>
              <a:buClr>
                <a:srgbClr val="660066"/>
              </a:buClr>
              <a:buSzPct val="135000"/>
              <a:buFont typeface="Arial" charset="0"/>
              <a:buChar char="•"/>
            </a:pPr>
            <a:r>
              <a:rPr lang="en-US" sz="1300" dirty="0">
                <a:latin typeface="Verdana" pitchFamily="34" charset="0"/>
                <a:ea typeface="Verdana" pitchFamily="34" charset="0"/>
                <a:cs typeface="Verdana" pitchFamily="34" charset="0"/>
              </a:rPr>
              <a:t>Test Script development and testing will be done in the latest stable build</a:t>
            </a:r>
          </a:p>
          <a:p>
            <a:pPr marL="117475" indent="-117475" defTabSz="347663">
              <a:lnSpc>
                <a:spcPct val="150000"/>
              </a:lnSpc>
              <a:spcBef>
                <a:spcPct val="5000"/>
              </a:spcBef>
              <a:buClr>
                <a:srgbClr val="660066"/>
              </a:buClr>
              <a:buSzPct val="135000"/>
              <a:buFont typeface="Arial" charset="0"/>
              <a:buChar char="•"/>
            </a:pPr>
            <a:endParaRPr lang="en-US" sz="1300" dirty="0" smtClean="0">
              <a:latin typeface="Verdana" pitchFamily="34" charset="0"/>
              <a:ea typeface="Verdana" pitchFamily="34" charset="0"/>
              <a:cs typeface="Verdana" pitchFamily="34" charset="0"/>
            </a:endParaRPr>
          </a:p>
          <a:p>
            <a:pPr defTabSz="347663">
              <a:lnSpc>
                <a:spcPct val="150000"/>
              </a:lnSpc>
              <a:spcBef>
                <a:spcPct val="5000"/>
              </a:spcBef>
              <a:buClr>
                <a:srgbClr val="660066"/>
              </a:buClr>
              <a:buSzPct val="135000"/>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505200" y="4495800"/>
            <a:ext cx="5638800" cy="1079399"/>
          </a:xfrm>
          <a:prstGeom prst="rect">
            <a:avLst/>
          </a:prstGeom>
          <a:noFill/>
          <a:ln w="9525">
            <a:noFill/>
            <a:round/>
            <a:headEnd/>
            <a:tailEnd/>
          </a:ln>
        </p:spPr>
        <p:txBody>
          <a:bodyPr wrap="square" lIns="90000" tIns="46800" rIns="90000" bIns="46800">
            <a:spAutoFit/>
          </a:bodyPr>
          <a:lstStyle/>
          <a:p>
            <a:pPr algn="ctr">
              <a:spcBef>
                <a:spcPts val="17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200" b="1" dirty="0" smtClean="0">
                <a:solidFill>
                  <a:schemeClr val="accent1">
                    <a:lumMod val="75000"/>
                  </a:schemeClr>
                </a:solidFill>
                <a:effectLst>
                  <a:outerShdw blurRad="38100" dist="38100" dir="2700000" algn="tl">
                    <a:srgbClr val="C0C0C0"/>
                  </a:outerShdw>
                </a:effectLst>
                <a:latin typeface="Bodoni MT" pitchFamily="18" charset="0"/>
              </a:rPr>
              <a:t>DR Systems - </a:t>
            </a:r>
            <a:r>
              <a:rPr lang="en-IN" sz="3200" b="1" dirty="0" err="1" smtClean="0">
                <a:solidFill>
                  <a:schemeClr val="accent1">
                    <a:lumMod val="75000"/>
                  </a:schemeClr>
                </a:solidFill>
                <a:effectLst>
                  <a:outerShdw blurRad="38100" dist="38100" dir="2700000" algn="tl">
                    <a:srgbClr val="C0C0C0"/>
                  </a:outerShdw>
                </a:effectLst>
                <a:latin typeface="Bodoni MT" pitchFamily="18" charset="0"/>
              </a:rPr>
              <a:t>eHR</a:t>
            </a:r>
            <a:r>
              <a:rPr lang="en-IN" sz="3200" b="1" dirty="0" smtClean="0">
                <a:solidFill>
                  <a:schemeClr val="accent1">
                    <a:lumMod val="75000"/>
                  </a:schemeClr>
                </a:solidFill>
                <a:effectLst>
                  <a:outerShdw blurRad="38100" dist="38100" dir="2700000" algn="tl">
                    <a:srgbClr val="C0C0C0"/>
                  </a:outerShdw>
                </a:effectLst>
                <a:latin typeface="Bodoni MT" pitchFamily="18" charset="0"/>
              </a:rPr>
              <a:t> Test Automation 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56215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Assumptions - Contd…</a:t>
            </a:r>
          </a:p>
        </p:txBody>
      </p:sp>
      <p:sp>
        <p:nvSpPr>
          <p:cNvPr id="3" name="Rounded Rectangle 2"/>
          <p:cNvSpPr/>
          <p:nvPr/>
        </p:nvSpPr>
        <p:spPr>
          <a:xfrm>
            <a:off x="61132" y="2590800"/>
            <a:ext cx="777068" cy="2438400"/>
          </a:xfrm>
          <a:prstGeom prst="round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b="1" dirty="0" smtClean="0">
                <a:latin typeface="Verdana" pitchFamily="34" charset="0"/>
                <a:ea typeface="Verdana" pitchFamily="34" charset="0"/>
                <a:cs typeface="Verdana" pitchFamily="34" charset="0"/>
              </a:rPr>
              <a:t>Assumptions</a:t>
            </a:r>
            <a:endParaRPr lang="en-US" sz="1300" b="1" dirty="0">
              <a:latin typeface="Verdana" pitchFamily="34" charset="0"/>
              <a:ea typeface="Verdana" pitchFamily="34" charset="0"/>
              <a:cs typeface="Verdana" pitchFamily="34" charset="0"/>
            </a:endParaRPr>
          </a:p>
        </p:txBody>
      </p:sp>
      <p:sp>
        <p:nvSpPr>
          <p:cNvPr id="4" name="Round Same Side Corner Rectangle 3"/>
          <p:cNvSpPr/>
          <p:nvPr/>
        </p:nvSpPr>
        <p:spPr>
          <a:xfrm>
            <a:off x="838200" y="1133100"/>
            <a:ext cx="7772400" cy="5334000"/>
          </a:xfrm>
          <a:prstGeom prst="round2SameRect">
            <a:avLst/>
          </a:prstGeom>
        </p:spPr>
        <p:style>
          <a:lnRef idx="2">
            <a:schemeClr val="accent1"/>
          </a:lnRef>
          <a:fillRef idx="1">
            <a:schemeClr val="lt1"/>
          </a:fillRef>
          <a:effectRef idx="0">
            <a:schemeClr val="accent1"/>
          </a:effectRef>
          <a:fontRef idx="minor">
            <a:schemeClr val="dk1"/>
          </a:fontRef>
        </p:style>
        <p:txBody>
          <a:bodyPr rtlCol="0" anchor="ctr"/>
          <a:lstStyle/>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Workarounds considered during script development will be discussed with DR Systems QA before implementation</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The project plan shown in the following slides is the initial and high level plan which will be revisited after two milestone completion. Changes if any will be updated, communicated and tracked</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For initial few milestones, a small demo will be provided to DR Systems </a:t>
            </a:r>
            <a:r>
              <a:rPr lang="en-US" sz="1300" dirty="0" err="1" smtClean="0">
                <a:latin typeface="Verdana" pitchFamily="34" charset="0"/>
                <a:ea typeface="Verdana" pitchFamily="34" charset="0"/>
                <a:cs typeface="Verdana" pitchFamily="34" charset="0"/>
              </a:rPr>
              <a:t>eHR</a:t>
            </a:r>
            <a:r>
              <a:rPr lang="en-US" sz="1300" dirty="0" smtClean="0">
                <a:latin typeface="Verdana" pitchFamily="34" charset="0"/>
                <a:ea typeface="Verdana" pitchFamily="34" charset="0"/>
                <a:cs typeface="Verdana" pitchFamily="34" charset="0"/>
              </a:rPr>
              <a:t> QA team after few test cases are developed. This will help in better understanding of the automation process</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Test Cases which will be created for new releases are not considered in this estimation</a:t>
            </a:r>
          </a:p>
          <a:p>
            <a:pPr marL="117475" indent="-117475" defTabSz="347663">
              <a:lnSpc>
                <a:spcPct val="150000"/>
              </a:lnSpc>
              <a:spcBef>
                <a:spcPct val="5000"/>
              </a:spcBef>
              <a:buClr>
                <a:srgbClr val="660066"/>
              </a:buClr>
              <a:buSzPct val="135000"/>
              <a:buFont typeface="Arial" charset="0"/>
              <a:buChar char="•"/>
            </a:pPr>
            <a:r>
              <a:rPr lang="en-US" sz="1300" dirty="0">
                <a:latin typeface="Verdana" pitchFamily="34" charset="0"/>
                <a:ea typeface="Verdana" pitchFamily="34" charset="0"/>
                <a:cs typeface="Verdana" pitchFamily="34" charset="0"/>
              </a:rPr>
              <a:t>Major impact to AUT due to GUI / functional changes / technology  upgrades will be considered as additional scope. Changes for the above is NOT factored in the </a:t>
            </a:r>
            <a:r>
              <a:rPr lang="en-US" sz="1300" dirty="0" smtClean="0">
                <a:latin typeface="Verdana" pitchFamily="34" charset="0"/>
                <a:ea typeface="Verdana" pitchFamily="34" charset="0"/>
                <a:cs typeface="Verdana" pitchFamily="34" charset="0"/>
              </a:rPr>
              <a:t>estimates</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Test Cases related to </a:t>
            </a:r>
            <a:r>
              <a:rPr lang="en-US" sz="1300" dirty="0" err="1" smtClean="0">
                <a:latin typeface="Verdana" pitchFamily="34" charset="0"/>
                <a:ea typeface="Verdana" pitchFamily="34" charset="0"/>
                <a:cs typeface="Verdana" pitchFamily="34" charset="0"/>
              </a:rPr>
              <a:t>eHR</a:t>
            </a:r>
            <a:r>
              <a:rPr lang="en-US" sz="1300" dirty="0" smtClean="0">
                <a:latin typeface="Verdana" pitchFamily="34" charset="0"/>
                <a:ea typeface="Verdana" pitchFamily="34" charset="0"/>
                <a:cs typeface="Verdana" pitchFamily="34" charset="0"/>
              </a:rPr>
              <a:t> integration with Unity will not be taken for automation as Unity is Windows based application and cannot be automated with the set of tools selected. The same can be automated with Unity Automation</a:t>
            </a:r>
            <a:r>
              <a:rPr lang="en-US" sz="1300" dirty="0" smtClean="0">
                <a:latin typeface="Verdana" pitchFamily="34" charset="0"/>
                <a:ea typeface="Verdana" pitchFamily="34" charset="0"/>
                <a:cs typeface="Verdana" pitchFamily="34" charset="0"/>
              </a:rPr>
              <a:t>.</a:t>
            </a: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61146"/>
            <a:ext cx="6688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Project Plan – High Level</a:t>
            </a:r>
          </a:p>
        </p:txBody>
      </p:sp>
      <p:graphicFrame>
        <p:nvGraphicFramePr>
          <p:cNvPr id="7" name="Table 6"/>
          <p:cNvGraphicFramePr>
            <a:graphicFrameLocks noGrp="1"/>
          </p:cNvGraphicFramePr>
          <p:nvPr>
            <p:extLst>
              <p:ext uri="{D42A27DB-BD31-4B8C-83A1-F6EECF244321}">
                <p14:modId xmlns:p14="http://schemas.microsoft.com/office/powerpoint/2010/main" val="2588662208"/>
              </p:ext>
            </p:extLst>
          </p:nvPr>
        </p:nvGraphicFramePr>
        <p:xfrm>
          <a:off x="1219200" y="1066800"/>
          <a:ext cx="5803953" cy="5689076"/>
        </p:xfrm>
        <a:graphic>
          <a:graphicData uri="http://schemas.openxmlformats.org/drawingml/2006/table">
            <a:tbl>
              <a:tblPr/>
              <a:tblGrid>
                <a:gridCol w="2590800"/>
                <a:gridCol w="1143000"/>
                <a:gridCol w="936915"/>
                <a:gridCol w="1133238"/>
              </a:tblGrid>
              <a:tr h="228600">
                <a:tc>
                  <a:txBody>
                    <a:bodyPr/>
                    <a:lstStyle/>
                    <a:p>
                      <a:pPr algn="ctr" fontAlgn="b"/>
                      <a:r>
                        <a:rPr lang="en-US" sz="1100" b="1" i="0" u="none" strike="noStrike" dirty="0">
                          <a:solidFill>
                            <a:srgbClr val="FFFFFF"/>
                          </a:solidFill>
                          <a:effectLst/>
                          <a:latin typeface="Verdana"/>
                        </a:rPr>
                        <a:t>Task Name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c>
                  <a:txBody>
                    <a:bodyPr/>
                    <a:lstStyle/>
                    <a:p>
                      <a:pPr algn="ctr" fontAlgn="b"/>
                      <a:r>
                        <a:rPr lang="en-US" sz="1100" b="1" i="0" u="none" strike="noStrike">
                          <a:solidFill>
                            <a:srgbClr val="FFFFFF"/>
                          </a:solidFill>
                          <a:effectLst/>
                          <a:latin typeface="Verdana"/>
                        </a:rPr>
                        <a:t>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c>
                  <a:txBody>
                    <a:bodyPr/>
                    <a:lstStyle/>
                    <a:p>
                      <a:pPr algn="ctr" fontAlgn="b"/>
                      <a:r>
                        <a:rPr lang="en-US" sz="1100" b="1" i="0" u="none" strike="noStrike" dirty="0">
                          <a:solidFill>
                            <a:srgbClr val="FFFFFF"/>
                          </a:solidFill>
                          <a:effectLst/>
                          <a:latin typeface="Verdana"/>
                        </a:rPr>
                        <a:t>Start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c>
                  <a:txBody>
                    <a:bodyPr/>
                    <a:lstStyle/>
                    <a:p>
                      <a:pPr algn="ctr" fontAlgn="b"/>
                      <a:r>
                        <a:rPr lang="en-US" sz="1100" b="1" i="0" u="none" strike="noStrike" dirty="0">
                          <a:solidFill>
                            <a:srgbClr val="FFFFFF"/>
                          </a:solidFill>
                          <a:effectLst/>
                          <a:latin typeface="Verdana"/>
                        </a:rPr>
                        <a:t>Finish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r>
              <a:tr h="370115">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TAF Creation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8/27/2014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9/11/2014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AMC Stage 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92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9/18/2014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1/23/2015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Part1</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9/18/2014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10/15/2014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296507">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Part2</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10/17/2014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11/20/2014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Part3</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11/21/2014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12/16/2014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Part4</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12/23/2014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1/23/2015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AMC Stage 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1/27/2015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4/13/2015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Part1</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21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1/27/2015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2/24/2015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458238">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Part2</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19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2/25/2015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3/23/2015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70115">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Part3</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4/13/2015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Non Compliance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4/15/2015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4/28/2015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Mobile Web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17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4/30/2015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5/22/2015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Tasks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19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5/25/2015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6/18/2015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87737">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Measurement Attestations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6/19/2015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7/1/2015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405363">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HL7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0"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6/19/2015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7/9/2015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61146"/>
            <a:ext cx="6688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Project Plan – Contd..</a:t>
            </a:r>
          </a:p>
        </p:txBody>
      </p:sp>
      <p:graphicFrame>
        <p:nvGraphicFramePr>
          <p:cNvPr id="7" name="Table 6"/>
          <p:cNvGraphicFramePr>
            <a:graphicFrameLocks noGrp="1"/>
          </p:cNvGraphicFramePr>
          <p:nvPr>
            <p:extLst>
              <p:ext uri="{D42A27DB-BD31-4B8C-83A1-F6EECF244321}">
                <p14:modId xmlns:p14="http://schemas.microsoft.com/office/powerpoint/2010/main" val="2772183218"/>
              </p:ext>
            </p:extLst>
          </p:nvPr>
        </p:nvGraphicFramePr>
        <p:xfrm>
          <a:off x="1219200" y="1066800"/>
          <a:ext cx="5803953" cy="5283713"/>
        </p:xfrm>
        <a:graphic>
          <a:graphicData uri="http://schemas.openxmlformats.org/drawingml/2006/table">
            <a:tbl>
              <a:tblPr/>
              <a:tblGrid>
                <a:gridCol w="2362200"/>
                <a:gridCol w="1219200"/>
                <a:gridCol w="1089315"/>
                <a:gridCol w="1133238"/>
              </a:tblGrid>
              <a:tr h="228600">
                <a:tc>
                  <a:txBody>
                    <a:bodyPr/>
                    <a:lstStyle/>
                    <a:p>
                      <a:pPr algn="ctr" fontAlgn="b"/>
                      <a:r>
                        <a:rPr lang="en-US" sz="1100" b="1" i="0" u="none" strike="noStrike" dirty="0">
                          <a:solidFill>
                            <a:srgbClr val="FFFFFF"/>
                          </a:solidFill>
                          <a:effectLst/>
                          <a:latin typeface="Verdana"/>
                        </a:rPr>
                        <a:t>Task Name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c>
                  <a:txBody>
                    <a:bodyPr/>
                    <a:lstStyle/>
                    <a:p>
                      <a:pPr algn="ctr" fontAlgn="b"/>
                      <a:r>
                        <a:rPr lang="en-US" sz="1100" b="1" i="0" u="none" strike="noStrike">
                          <a:solidFill>
                            <a:srgbClr val="FFFFFF"/>
                          </a:solidFill>
                          <a:effectLst/>
                          <a:latin typeface="Verdana"/>
                        </a:rPr>
                        <a:t>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c>
                  <a:txBody>
                    <a:bodyPr/>
                    <a:lstStyle/>
                    <a:p>
                      <a:pPr algn="ctr" fontAlgn="b"/>
                      <a:r>
                        <a:rPr lang="en-US" sz="1100" b="1" i="0" u="none" strike="noStrike" dirty="0">
                          <a:solidFill>
                            <a:srgbClr val="FFFFFF"/>
                          </a:solidFill>
                          <a:effectLst/>
                          <a:latin typeface="Verdana"/>
                        </a:rPr>
                        <a:t>Start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c>
                  <a:txBody>
                    <a:bodyPr/>
                    <a:lstStyle/>
                    <a:p>
                      <a:pPr algn="ctr" fontAlgn="b"/>
                      <a:r>
                        <a:rPr lang="en-US" sz="1100" b="1" i="0" u="none" strike="noStrike" dirty="0">
                          <a:solidFill>
                            <a:srgbClr val="FFFFFF"/>
                          </a:solidFill>
                          <a:effectLst/>
                          <a:latin typeface="Verdana"/>
                        </a:rPr>
                        <a:t>Finish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r>
              <a:tr h="370115">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Health Companion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17.5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7/7/2015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7/30/2015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Clinical Summary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7/31/2015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8/27/2015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Health Status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8/28/2015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10/8/2015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296507">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Part1</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8/28/2015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9/17/2015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Part2</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9/17/2015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10/8/2015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MU Checklist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10/8/2015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10/28/2015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Select Patient/Demographics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10/29/2015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11/4/2015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Visit Notes/Results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11/6/2015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11/20/2015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458238">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Setup</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67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11/23/2015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2/23/2016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70115">
                <a:tc>
                  <a:txBody>
                    <a:bodyPr/>
                    <a:lstStyle/>
                    <a:p>
                      <a:pPr algn="l"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Decision Support Rules</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11/23/2015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12/22/2015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Setup - Part2</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18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12/29/2015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1/21/2016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Setup - Part3</a:t>
                      </a:r>
                    </a:p>
                  </a:txBody>
                  <a:tcPr marL="857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1/25/2016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2/23/2016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52489">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Emergency Access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2/24/2016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2/25/2016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87737">
                <a:tc>
                  <a:txBody>
                    <a:bodyPr/>
                    <a:lstStyle/>
                    <a:p>
                      <a:pPr algn="l"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Project Handover - Training, </a:t>
                      </a:r>
                      <a:r>
                        <a:rPr lang="en-US" sz="1000" b="1"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etc</a:t>
                      </a:r>
                      <a:endPar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2/25/2016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3/7/2016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p:spTree>
    <p:extLst>
      <p:ext uri="{BB962C8B-B14F-4D97-AF65-F5344CB8AC3E}">
        <p14:creationId xmlns:p14="http://schemas.microsoft.com/office/powerpoint/2010/main" val="2264307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688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Delivery - Milestones</a:t>
            </a:r>
          </a:p>
        </p:txBody>
      </p:sp>
      <p:graphicFrame>
        <p:nvGraphicFramePr>
          <p:cNvPr id="3" name="Table 2"/>
          <p:cNvGraphicFramePr>
            <a:graphicFrameLocks noGrp="1"/>
          </p:cNvGraphicFramePr>
          <p:nvPr>
            <p:extLst>
              <p:ext uri="{D42A27DB-BD31-4B8C-83A1-F6EECF244321}">
                <p14:modId xmlns:p14="http://schemas.microsoft.com/office/powerpoint/2010/main" val="2417208526"/>
              </p:ext>
            </p:extLst>
          </p:nvPr>
        </p:nvGraphicFramePr>
        <p:xfrm>
          <a:off x="838200" y="1143000"/>
          <a:ext cx="6858012" cy="5382956"/>
        </p:xfrm>
        <a:graphic>
          <a:graphicData uri="http://schemas.openxmlformats.org/drawingml/2006/table">
            <a:tbl>
              <a:tblPr/>
              <a:tblGrid>
                <a:gridCol w="2590813"/>
                <a:gridCol w="4267199"/>
              </a:tblGrid>
              <a:tr h="353756">
                <a:tc>
                  <a:txBody>
                    <a:bodyPr/>
                    <a:lstStyle/>
                    <a:p>
                      <a:pPr algn="ctr" fontAlgn="ctr"/>
                      <a:r>
                        <a:rPr lang="en-US" sz="1100" b="1" i="0" u="none" strike="noStrike" dirty="0" smtClean="0">
                          <a:solidFill>
                            <a:srgbClr val="FFFFFF"/>
                          </a:solidFill>
                          <a:latin typeface="Verdana" pitchFamily="34" charset="0"/>
                          <a:ea typeface="Verdana" pitchFamily="34" charset="0"/>
                          <a:cs typeface="Verdana" pitchFamily="34" charset="0"/>
                        </a:rPr>
                        <a:t>Milestones</a:t>
                      </a:r>
                      <a:endParaRPr lang="en-US" sz="1100" b="1" i="0" u="none" strike="noStrike" dirty="0">
                        <a:solidFill>
                          <a:srgbClr val="FFFFFF"/>
                        </a:solidFill>
                        <a:latin typeface="Verdana" pitchFamily="34" charset="0"/>
                        <a:ea typeface="Verdana" pitchFamily="34" charset="0"/>
                        <a:cs typeface="Verdana" pitchFamily="34" charset="0"/>
                      </a:endParaRPr>
                    </a:p>
                  </a:txBody>
                  <a:tcPr marL="66745" marR="7416" marT="74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c>
                  <a:txBody>
                    <a:bodyPr/>
                    <a:lstStyle/>
                    <a:p>
                      <a:pPr algn="ctr" fontAlgn="ctr"/>
                      <a:r>
                        <a:rPr lang="en-US" sz="1100" b="1" i="0" u="none" strike="noStrike" dirty="0" smtClean="0">
                          <a:solidFill>
                            <a:srgbClr val="FFFFFF"/>
                          </a:solidFill>
                          <a:latin typeface="Verdana" pitchFamily="34" charset="0"/>
                          <a:ea typeface="Verdana" pitchFamily="34" charset="0"/>
                          <a:cs typeface="Verdana" pitchFamily="34" charset="0"/>
                        </a:rPr>
                        <a:t>Deliverables</a:t>
                      </a:r>
                      <a:endParaRPr lang="en-US" sz="1100" b="1" i="0" u="none" strike="noStrike" dirty="0">
                        <a:solidFill>
                          <a:srgbClr val="FFFFFF"/>
                        </a:solidFill>
                        <a:latin typeface="Verdana" pitchFamily="34" charset="0"/>
                        <a:ea typeface="Verdana" pitchFamily="34" charset="0"/>
                        <a:cs typeface="Verdana" pitchFamily="34" charset="0"/>
                      </a:endParaRPr>
                    </a:p>
                  </a:txBody>
                  <a:tcPr marL="66745" marR="7416" marT="74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r>
              <a:tr h="353756">
                <a:tc>
                  <a:txBody>
                    <a:bodyPr/>
                    <a:lstStyle/>
                    <a:p>
                      <a:pPr algn="ctr" fontAlgn="b"/>
                      <a:r>
                        <a:rPr lang="en-US" sz="11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1/23/2015</a:t>
                      </a: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r>
                      <a:b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endPar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AMC Stage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53756">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10/15/2014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11/20/2014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12/18/2014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1/23/2015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4/13/2015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AMC Stage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29632">
                <a:tc>
                  <a:txBody>
                    <a:bodyPr/>
                    <a:lstStyle/>
                    <a:p>
                      <a:pPr algn="ctr"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2/24/2015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3/23/2015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4/13/2015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53756">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4/28/2015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Non Compliance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53756">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5/22/2015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Mobile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36909">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6/18/2015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Tasks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53756">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7/1/2015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Measurement Attestations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572425">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7/9/2015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HL7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688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Milestones – Contd..</a:t>
            </a:r>
          </a:p>
        </p:txBody>
      </p:sp>
      <p:graphicFrame>
        <p:nvGraphicFramePr>
          <p:cNvPr id="3" name="Table 2"/>
          <p:cNvGraphicFramePr>
            <a:graphicFrameLocks noGrp="1"/>
          </p:cNvGraphicFramePr>
          <p:nvPr>
            <p:extLst>
              <p:ext uri="{D42A27DB-BD31-4B8C-83A1-F6EECF244321}">
                <p14:modId xmlns:p14="http://schemas.microsoft.com/office/powerpoint/2010/main" val="316206545"/>
              </p:ext>
            </p:extLst>
          </p:nvPr>
        </p:nvGraphicFramePr>
        <p:xfrm>
          <a:off x="838200" y="1143000"/>
          <a:ext cx="6858012" cy="4810531"/>
        </p:xfrm>
        <a:graphic>
          <a:graphicData uri="http://schemas.openxmlformats.org/drawingml/2006/table">
            <a:tbl>
              <a:tblPr/>
              <a:tblGrid>
                <a:gridCol w="2590813"/>
                <a:gridCol w="4267199"/>
              </a:tblGrid>
              <a:tr h="353756">
                <a:tc>
                  <a:txBody>
                    <a:bodyPr/>
                    <a:lstStyle/>
                    <a:p>
                      <a:pPr algn="ctr" fontAlgn="ctr"/>
                      <a:r>
                        <a:rPr lang="en-US" sz="1100" b="1" i="0" u="none" strike="noStrike" dirty="0" smtClean="0">
                          <a:solidFill>
                            <a:srgbClr val="FFFFFF"/>
                          </a:solidFill>
                          <a:latin typeface="Verdana" pitchFamily="34" charset="0"/>
                          <a:ea typeface="Verdana" pitchFamily="34" charset="0"/>
                          <a:cs typeface="Verdana" pitchFamily="34" charset="0"/>
                        </a:rPr>
                        <a:t>Milestones</a:t>
                      </a:r>
                      <a:endParaRPr lang="en-US" sz="1100" b="1" i="0" u="none" strike="noStrike" dirty="0">
                        <a:solidFill>
                          <a:srgbClr val="FFFFFF"/>
                        </a:solidFill>
                        <a:latin typeface="Verdana" pitchFamily="34" charset="0"/>
                        <a:ea typeface="Verdana" pitchFamily="34" charset="0"/>
                        <a:cs typeface="Verdana" pitchFamily="34" charset="0"/>
                      </a:endParaRPr>
                    </a:p>
                  </a:txBody>
                  <a:tcPr marL="66745" marR="7416" marT="74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c>
                  <a:txBody>
                    <a:bodyPr/>
                    <a:lstStyle/>
                    <a:p>
                      <a:pPr algn="ctr" fontAlgn="ctr"/>
                      <a:r>
                        <a:rPr lang="en-US" sz="1100" b="1" i="0" u="none" strike="noStrike" dirty="0" smtClean="0">
                          <a:solidFill>
                            <a:srgbClr val="FFFFFF"/>
                          </a:solidFill>
                          <a:latin typeface="Verdana" pitchFamily="34" charset="0"/>
                          <a:ea typeface="Verdana" pitchFamily="34" charset="0"/>
                          <a:cs typeface="Verdana" pitchFamily="34" charset="0"/>
                        </a:rPr>
                        <a:t>Deliverables</a:t>
                      </a:r>
                      <a:endParaRPr lang="en-US" sz="1100" b="1" i="0" u="none" strike="noStrike" dirty="0">
                        <a:solidFill>
                          <a:srgbClr val="FFFFFF"/>
                        </a:solidFill>
                        <a:latin typeface="Verdana" pitchFamily="34" charset="0"/>
                        <a:ea typeface="Verdana" pitchFamily="34" charset="0"/>
                        <a:cs typeface="Verdana" pitchFamily="34" charset="0"/>
                      </a:endParaRPr>
                    </a:p>
                  </a:txBody>
                  <a:tcPr marL="66745" marR="7416" marT="74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53F"/>
                    </a:solidFill>
                  </a:tcPr>
                </a:tc>
              </a:tr>
              <a:tr h="353756">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7/30/2015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Health Companion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53756">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8/27/2015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Clinical Summary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36909">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10/8/2015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Health 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36909">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9/17/2015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10/8/2015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10/28/2015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MU Checklist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29632">
                <a:tc>
                  <a:txBody>
                    <a:bodyPr/>
                    <a:lstStyle/>
                    <a:p>
                      <a:pPr algn="ctr" rtl="0" fontAlgn="ctr"/>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11/4/2015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Select Patient/Demographics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36909">
                <a:tc>
                  <a:txBody>
                    <a:bodyPr/>
                    <a:lstStyle/>
                    <a:p>
                      <a:pPr algn="ctr" rtl="0" fontAlgn="ctr"/>
                      <a:r>
                        <a:rPr lang="en-US" sz="11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11/20/2015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Visit Notes/Results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36909">
                <a:tc>
                  <a:txBody>
                    <a:bodyPr/>
                    <a:lstStyle/>
                    <a:p>
                      <a:pPr algn="ctr" rtl="0" fontAlgn="ctr"/>
                      <a:r>
                        <a:rPr lang="en-US" sz="11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2/23/2016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Setup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353756">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12/22/2015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Decision Support Rules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353756">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1/21/2016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Setup - Part2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336909">
                <a:tc>
                  <a:txBody>
                    <a:bodyPr/>
                    <a:lstStyle/>
                    <a:p>
                      <a:pPr algn="ctr" rtl="0" fontAlgn="ctr"/>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2/23/2016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lvl="1" algn="l" fontAlgn="b"/>
                      <a:r>
                        <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Setup - Part3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353756">
                <a:tc>
                  <a:txBody>
                    <a:bodyPr/>
                    <a:lstStyle/>
                    <a:p>
                      <a:pPr algn="ctr" rtl="0" fontAlgn="ctr"/>
                      <a:r>
                        <a:rPr lang="en-US" sz="11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2/25/2016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lvl="1" algn="l" fontAlgn="b"/>
                      <a:r>
                        <a:rPr lang="en-US" sz="11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Emergency Access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p:spTree>
    <p:extLst>
      <p:ext uri="{BB962C8B-B14F-4D97-AF65-F5344CB8AC3E}">
        <p14:creationId xmlns:p14="http://schemas.microsoft.com/office/powerpoint/2010/main" val="2798394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688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Monthly delivery Graph</a:t>
            </a:r>
          </a:p>
        </p:txBody>
      </p:sp>
      <p:graphicFrame>
        <p:nvGraphicFramePr>
          <p:cNvPr id="3" name="Chart 2"/>
          <p:cNvGraphicFramePr>
            <a:graphicFrameLocks/>
          </p:cNvGraphicFramePr>
          <p:nvPr>
            <p:extLst>
              <p:ext uri="{D42A27DB-BD31-4B8C-83A1-F6EECF244321}">
                <p14:modId xmlns:p14="http://schemas.microsoft.com/office/powerpoint/2010/main" val="1064391235"/>
              </p:ext>
            </p:extLst>
          </p:nvPr>
        </p:nvGraphicFramePr>
        <p:xfrm>
          <a:off x="1090612" y="1447800"/>
          <a:ext cx="6224588" cy="4321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5083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688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Delivery</a:t>
            </a:r>
          </a:p>
        </p:txBody>
      </p:sp>
      <p:graphicFrame>
        <p:nvGraphicFramePr>
          <p:cNvPr id="5" name="Diagram 4"/>
          <p:cNvGraphicFramePr/>
          <p:nvPr>
            <p:extLst>
              <p:ext uri="{D42A27DB-BD31-4B8C-83A1-F6EECF244321}">
                <p14:modId xmlns:p14="http://schemas.microsoft.com/office/powerpoint/2010/main" val="2451095290"/>
              </p:ext>
            </p:extLst>
          </p:nvPr>
        </p:nvGraphicFramePr>
        <p:xfrm>
          <a:off x="838200" y="1447801"/>
          <a:ext cx="6705600" cy="4343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724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154992" cy="492443"/>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Appendix</a:t>
            </a:r>
          </a:p>
        </p:txBody>
      </p:sp>
      <p:sp>
        <p:nvSpPr>
          <p:cNvPr id="6" name="Rectangle 5"/>
          <p:cNvSpPr/>
          <p:nvPr/>
        </p:nvSpPr>
        <p:spPr>
          <a:xfrm>
            <a:off x="762000" y="1399401"/>
            <a:ext cx="6124049" cy="292388"/>
          </a:xfrm>
          <a:prstGeom prst="rect">
            <a:avLst/>
          </a:prstGeom>
        </p:spPr>
        <p:txBody>
          <a:bodyPr wrap="none">
            <a:spAutoFit/>
          </a:bodyPr>
          <a:lstStyle/>
          <a:p>
            <a:pPr algn="ctr"/>
            <a:r>
              <a:rPr lang="en-US" sz="1300" dirty="0" smtClean="0">
                <a:latin typeface="Verdana" pitchFamily="34" charset="0"/>
                <a:ea typeface="Verdana" pitchFamily="34" charset="0"/>
                <a:cs typeface="Verdana" pitchFamily="34" charset="0"/>
              </a:rPr>
              <a:t>Detailed Scope and Estimates are available in the attached document</a:t>
            </a:r>
            <a:endParaRPr lang="en-US" sz="1300" dirty="0">
              <a:latin typeface="Verdana" pitchFamily="34" charset="0"/>
              <a:ea typeface="Verdana" pitchFamily="34" charset="0"/>
              <a:cs typeface="Verdana"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2124447"/>
              </p:ext>
            </p:extLst>
          </p:nvPr>
        </p:nvGraphicFramePr>
        <p:xfrm>
          <a:off x="2133600" y="2057400"/>
          <a:ext cx="914400" cy="771525"/>
        </p:xfrm>
        <a:graphic>
          <a:graphicData uri="http://schemas.openxmlformats.org/presentationml/2006/ole">
            <mc:AlternateContent xmlns:mc="http://schemas.openxmlformats.org/markup-compatibility/2006">
              <mc:Choice xmlns:v="urn:schemas-microsoft-com:vml" Requires="v">
                <p:oleObj spid="_x0000_s4183"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133600" y="2057400"/>
                        <a:ext cx="914400" cy="771525"/>
                      </a:xfrm>
                      <a:prstGeom prst="rect">
                        <a:avLst/>
                      </a:prstGeom>
                    </p:spPr>
                  </p:pic>
                </p:oleObj>
              </mc:Fallback>
            </mc:AlternateContent>
          </a:graphicData>
        </a:graphic>
      </p:graphicFrame>
      <p:sp>
        <p:nvSpPr>
          <p:cNvPr id="5" name="TextBox 4"/>
          <p:cNvSpPr txBox="1"/>
          <p:nvPr/>
        </p:nvSpPr>
        <p:spPr>
          <a:xfrm>
            <a:off x="1045029" y="2919157"/>
            <a:ext cx="5715000" cy="292388"/>
          </a:xfrm>
          <a:prstGeom prst="rect">
            <a:avLst/>
          </a:prstGeom>
          <a:noFill/>
        </p:spPr>
        <p:txBody>
          <a:bodyPr wrap="square" rtlCol="0">
            <a:spAutoFit/>
          </a:bodyPr>
          <a:lstStyle/>
          <a:p>
            <a:pPr lvl="0"/>
            <a:r>
              <a:rPr lang="en-US" sz="1300" dirty="0">
                <a:latin typeface="Verdana" panose="020B0604030504040204" pitchFamily="34" charset="0"/>
                <a:ea typeface="Verdana" panose="020B0604030504040204" pitchFamily="34" charset="0"/>
                <a:cs typeface="Verdana" panose="020B0604030504040204" pitchFamily="34" charset="0"/>
              </a:rPr>
              <a:t>Automation traceability </a:t>
            </a:r>
            <a:r>
              <a:rPr lang="en-US" sz="1300" dirty="0" smtClean="0">
                <a:latin typeface="Verdana" panose="020B0604030504040204" pitchFamily="34" charset="0"/>
                <a:ea typeface="Verdana" panose="020B0604030504040204" pitchFamily="34" charset="0"/>
                <a:cs typeface="Verdana" panose="020B0604030504040204" pitchFamily="34" charset="0"/>
              </a:rPr>
              <a:t>document</a:t>
            </a:r>
            <a:endParaRPr lang="en-US" sz="13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457819182"/>
              </p:ext>
            </p:extLst>
          </p:nvPr>
        </p:nvGraphicFramePr>
        <p:xfrm>
          <a:off x="2209800" y="3429000"/>
          <a:ext cx="914400" cy="771525"/>
        </p:xfrm>
        <a:graphic>
          <a:graphicData uri="http://schemas.openxmlformats.org/presentationml/2006/ole">
            <mc:AlternateContent xmlns:mc="http://schemas.openxmlformats.org/markup-compatibility/2006">
              <mc:Choice xmlns:v="urn:schemas-microsoft-com:vml" Requires="v">
                <p:oleObj spid="_x0000_s4184"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2209800" y="3429000"/>
                        <a:ext cx="914400" cy="771525"/>
                      </a:xfrm>
                      <a:prstGeom prst="rect">
                        <a:avLst/>
                      </a:prstGeom>
                    </p:spPr>
                  </p:pic>
                </p:oleObj>
              </mc:Fallback>
            </mc:AlternateContent>
          </a:graphicData>
        </a:graphic>
      </p:graphicFrame>
      <p:sp>
        <p:nvSpPr>
          <p:cNvPr id="8" name="TextBox 7"/>
          <p:cNvSpPr txBox="1"/>
          <p:nvPr/>
        </p:nvSpPr>
        <p:spPr>
          <a:xfrm>
            <a:off x="1066800" y="4267200"/>
            <a:ext cx="5715000" cy="292388"/>
          </a:xfrm>
          <a:prstGeom prst="rect">
            <a:avLst/>
          </a:prstGeom>
          <a:noFill/>
        </p:spPr>
        <p:txBody>
          <a:bodyPr wrap="square" rtlCol="0">
            <a:spAutoFit/>
          </a:bodyPr>
          <a:lstStyle/>
          <a:p>
            <a:pPr lvl="0"/>
            <a:r>
              <a:rPr lang="en-US" sz="1300" dirty="0" smtClean="0">
                <a:latin typeface="Verdana" panose="020B0604030504040204" pitchFamily="34" charset="0"/>
                <a:ea typeface="Verdana" panose="020B0604030504040204" pitchFamily="34" charset="0"/>
                <a:cs typeface="Verdana" panose="020B0604030504040204" pitchFamily="34" charset="0"/>
              </a:rPr>
              <a:t>Verification Points Confirmation document</a:t>
            </a:r>
            <a:endParaRPr lang="en-US" sz="13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691464236"/>
              </p:ext>
            </p:extLst>
          </p:nvPr>
        </p:nvGraphicFramePr>
        <p:xfrm>
          <a:off x="2286000" y="4800600"/>
          <a:ext cx="914400" cy="771525"/>
        </p:xfrm>
        <a:graphic>
          <a:graphicData uri="http://schemas.openxmlformats.org/presentationml/2006/ole">
            <mc:AlternateContent xmlns:mc="http://schemas.openxmlformats.org/markup-compatibility/2006">
              <mc:Choice xmlns:v="urn:schemas-microsoft-com:vml" Requires="v">
                <p:oleObj spid="_x0000_s4185"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2286000" y="4800600"/>
                        <a:ext cx="914400" cy="7715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4114800"/>
            <a:ext cx="4608576" cy="609600"/>
          </a:xfrm>
        </p:spPr>
        <p:txBody>
          <a:bodyPr/>
          <a:lstStyle/>
          <a:p>
            <a:r>
              <a:rPr lang="en-US" dirty="0" smtClean="0">
                <a:solidFill>
                  <a:schemeClr val="accent1">
                    <a:lumMod val="75000"/>
                  </a:schemeClr>
                </a:solidFill>
              </a:rPr>
              <a:t>Thank You</a:t>
            </a:r>
            <a:endParaRPr lang="en-US" dirty="0">
              <a:solidFill>
                <a:schemeClr val="accent1">
                  <a:lumMod val="75000"/>
                </a:schemeClr>
              </a:solidFill>
            </a:endParaRPr>
          </a:p>
        </p:txBody>
      </p:sp>
    </p:spTree>
    <p:extLst>
      <p:ext uri="{BB962C8B-B14F-4D97-AF65-F5344CB8AC3E}">
        <p14:creationId xmlns:p14="http://schemas.microsoft.com/office/powerpoint/2010/main" val="1295777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5164392" cy="492443"/>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Agenda</a:t>
            </a:r>
          </a:p>
        </p:txBody>
      </p:sp>
      <p:sp>
        <p:nvSpPr>
          <p:cNvPr id="5" name="Rounded Rectangle 4"/>
          <p:cNvSpPr/>
          <p:nvPr/>
        </p:nvSpPr>
        <p:spPr>
          <a:xfrm>
            <a:off x="2233841" y="2226304"/>
            <a:ext cx="4038600" cy="609600"/>
          </a:xfrm>
          <a:prstGeom prst="roundRect">
            <a:avLst/>
          </a:prstGeom>
          <a:ln w="127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Scope</a:t>
            </a:r>
            <a:endParaRPr lang="en-US" dirty="0">
              <a:solidFill>
                <a:schemeClr val="tx1"/>
              </a:solidFill>
              <a:latin typeface="Verdana" pitchFamily="34" charset="0"/>
              <a:ea typeface="Verdana" pitchFamily="34" charset="0"/>
              <a:cs typeface="Verdana" pitchFamily="34" charset="0"/>
            </a:endParaRPr>
          </a:p>
        </p:txBody>
      </p:sp>
      <p:sp>
        <p:nvSpPr>
          <p:cNvPr id="6" name="Rounded Rectangle 5"/>
          <p:cNvSpPr/>
          <p:nvPr/>
        </p:nvSpPr>
        <p:spPr>
          <a:xfrm>
            <a:off x="2247093" y="4588500"/>
            <a:ext cx="4038600" cy="609600"/>
          </a:xfrm>
          <a:prstGeom prst="roundRect">
            <a:avLst/>
          </a:prstGeom>
          <a:ln w="127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Plan and Milestones</a:t>
            </a:r>
            <a:endParaRPr lang="en-US" dirty="0">
              <a:solidFill>
                <a:schemeClr val="tx1"/>
              </a:solidFill>
              <a:latin typeface="Verdana" pitchFamily="34" charset="0"/>
              <a:ea typeface="Verdana" pitchFamily="34" charset="0"/>
              <a:cs typeface="Verdana" pitchFamily="34" charset="0"/>
            </a:endParaRPr>
          </a:p>
        </p:txBody>
      </p:sp>
      <p:sp>
        <p:nvSpPr>
          <p:cNvPr id="8" name="Rounded Rectangle 7"/>
          <p:cNvSpPr/>
          <p:nvPr/>
        </p:nvSpPr>
        <p:spPr>
          <a:xfrm>
            <a:off x="2227217" y="1417948"/>
            <a:ext cx="4038600" cy="609600"/>
          </a:xfrm>
          <a:prstGeom prst="roundRect">
            <a:avLst/>
          </a:prstGeom>
          <a:ln w="127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Automation – DR Systems </a:t>
            </a:r>
            <a:r>
              <a:rPr lang="en-US" dirty="0">
                <a:solidFill>
                  <a:schemeClr val="tx1"/>
                </a:solidFill>
                <a:latin typeface="Verdana" pitchFamily="34" charset="0"/>
                <a:ea typeface="Verdana" pitchFamily="34" charset="0"/>
                <a:cs typeface="Verdana" pitchFamily="34" charset="0"/>
              </a:rPr>
              <a:t>N</a:t>
            </a:r>
            <a:r>
              <a:rPr lang="en-US" dirty="0" smtClean="0">
                <a:solidFill>
                  <a:schemeClr val="tx1"/>
                </a:solidFill>
                <a:latin typeface="Verdana" pitchFamily="34" charset="0"/>
                <a:ea typeface="Verdana" pitchFamily="34" charset="0"/>
                <a:cs typeface="Verdana" pitchFamily="34" charset="0"/>
              </a:rPr>
              <a:t>eed</a:t>
            </a:r>
            <a:endParaRPr lang="en-US" dirty="0">
              <a:solidFill>
                <a:schemeClr val="tx1"/>
              </a:solidFill>
              <a:latin typeface="Verdana" pitchFamily="34" charset="0"/>
              <a:ea typeface="Verdana" pitchFamily="34" charset="0"/>
              <a:cs typeface="Verdana" pitchFamily="34" charset="0"/>
            </a:endParaRPr>
          </a:p>
        </p:txBody>
      </p:sp>
      <p:sp>
        <p:nvSpPr>
          <p:cNvPr id="9" name="Rounded Rectangle 8"/>
          <p:cNvSpPr/>
          <p:nvPr/>
        </p:nvSpPr>
        <p:spPr>
          <a:xfrm>
            <a:off x="2240469" y="2988296"/>
            <a:ext cx="4038600" cy="609600"/>
          </a:xfrm>
          <a:prstGeom prst="roundRect">
            <a:avLst/>
          </a:prstGeom>
          <a:ln w="127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Our Approach</a:t>
            </a:r>
            <a:endParaRPr lang="en-US" dirty="0">
              <a:solidFill>
                <a:schemeClr val="tx1"/>
              </a:solidFill>
              <a:latin typeface="Verdana" pitchFamily="34" charset="0"/>
              <a:ea typeface="Verdana" pitchFamily="34" charset="0"/>
              <a:cs typeface="Verdana" pitchFamily="34" charset="0"/>
            </a:endParaRPr>
          </a:p>
        </p:txBody>
      </p:sp>
      <p:sp>
        <p:nvSpPr>
          <p:cNvPr id="10" name="Rounded Rectangle 9"/>
          <p:cNvSpPr/>
          <p:nvPr/>
        </p:nvSpPr>
        <p:spPr>
          <a:xfrm>
            <a:off x="2247097" y="3776792"/>
            <a:ext cx="4038600" cy="609600"/>
          </a:xfrm>
          <a:prstGeom prst="roundRect">
            <a:avLst/>
          </a:prstGeom>
          <a:ln w="127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Assumptions</a:t>
            </a:r>
            <a:endParaRPr lang="en-US" dirty="0">
              <a:solidFill>
                <a:schemeClr val="tx1"/>
              </a:solidFill>
              <a:latin typeface="Verdana" pitchFamily="34" charset="0"/>
              <a:ea typeface="Verdana" pitchFamily="34" charset="0"/>
              <a:cs typeface="Verdana" pitchFamily="34" charset="0"/>
            </a:endParaRPr>
          </a:p>
        </p:txBody>
      </p:sp>
      <p:sp>
        <p:nvSpPr>
          <p:cNvPr id="11" name="Rounded Rectangle 10"/>
          <p:cNvSpPr/>
          <p:nvPr/>
        </p:nvSpPr>
        <p:spPr>
          <a:xfrm>
            <a:off x="2286000" y="5410200"/>
            <a:ext cx="4038600" cy="609600"/>
          </a:xfrm>
          <a:prstGeom prst="roundRect">
            <a:avLst/>
          </a:prstGeom>
          <a:ln w="127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Deliverables</a:t>
            </a:r>
            <a:endParaRPr lang="en-US"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6477000"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Automation – DR Systems need</a:t>
            </a:r>
          </a:p>
        </p:txBody>
      </p:sp>
      <p:sp>
        <p:nvSpPr>
          <p:cNvPr id="3" name="Rounded Rectangle 2"/>
          <p:cNvSpPr/>
          <p:nvPr/>
        </p:nvSpPr>
        <p:spPr>
          <a:xfrm>
            <a:off x="76200" y="2072356"/>
            <a:ext cx="1459992" cy="1066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b="1" dirty="0" smtClean="0">
                <a:latin typeface="Verdana" pitchFamily="34" charset="0"/>
                <a:ea typeface="Verdana" pitchFamily="34" charset="0"/>
                <a:cs typeface="Verdana" pitchFamily="34" charset="0"/>
              </a:rPr>
              <a:t>Scope</a:t>
            </a:r>
            <a:endParaRPr lang="en-US" sz="1500" b="1" dirty="0">
              <a:latin typeface="Verdana" pitchFamily="34" charset="0"/>
              <a:ea typeface="Verdana" pitchFamily="34" charset="0"/>
              <a:cs typeface="Verdana" pitchFamily="34" charset="0"/>
            </a:endParaRPr>
          </a:p>
        </p:txBody>
      </p:sp>
      <p:sp>
        <p:nvSpPr>
          <p:cNvPr id="4" name="Round Same Side Corner Rectangle 3"/>
          <p:cNvSpPr/>
          <p:nvPr/>
        </p:nvSpPr>
        <p:spPr>
          <a:xfrm>
            <a:off x="1591491" y="1295400"/>
            <a:ext cx="7315200" cy="2667000"/>
          </a:xfrm>
          <a:prstGeom prst="round2SameRect">
            <a:avLst/>
          </a:prstGeom>
        </p:spPr>
        <p:style>
          <a:lnRef idx="2">
            <a:schemeClr val="accent5"/>
          </a:lnRef>
          <a:fillRef idx="1">
            <a:schemeClr val="lt1"/>
          </a:fillRef>
          <a:effectRef idx="0">
            <a:schemeClr val="accent5"/>
          </a:effectRef>
          <a:fontRef idx="minor">
            <a:schemeClr val="dk1"/>
          </a:fontRef>
        </p:style>
        <p:txBody>
          <a:bodyPr rtlCol="0" anchor="ctr"/>
          <a:lstStyle/>
          <a:p>
            <a:pPr marL="117475" indent="-117475" defTabSz="347663">
              <a:lnSpc>
                <a:spcPct val="150000"/>
              </a:lnSpc>
              <a:spcBef>
                <a:spcPct val="5000"/>
              </a:spcBef>
              <a:buClr>
                <a:srgbClr val="660066"/>
              </a:buClr>
              <a:buSzPct val="135000"/>
              <a:buFont typeface="Arial" charset="0"/>
              <a:buChar char="•"/>
            </a:pPr>
            <a:endParaRPr lang="en-US" sz="1300" dirty="0" smtClean="0">
              <a:latin typeface="Verdana" pitchFamily="34" charset="0"/>
              <a:ea typeface="Verdana" pitchFamily="34" charset="0"/>
              <a:cs typeface="Verdana" pitchFamily="34" charset="0"/>
            </a:endParaRP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Create new Automation framework for automating </a:t>
            </a:r>
            <a:r>
              <a:rPr lang="en-US" sz="1300" dirty="0" err="1" smtClean="0">
                <a:latin typeface="Verdana" pitchFamily="34" charset="0"/>
                <a:ea typeface="Verdana" pitchFamily="34" charset="0"/>
                <a:cs typeface="Verdana" pitchFamily="34" charset="0"/>
              </a:rPr>
              <a:t>eHR</a:t>
            </a:r>
            <a:endParaRPr lang="en-US" sz="1300" dirty="0" smtClean="0">
              <a:latin typeface="Verdana" pitchFamily="34" charset="0"/>
              <a:ea typeface="Verdana" pitchFamily="34" charset="0"/>
              <a:cs typeface="Verdana" pitchFamily="34" charset="0"/>
            </a:endParaRP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Automation framework should drive both Desktop Web and Mobile web application</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Automating minimum 95% of </a:t>
            </a:r>
            <a:r>
              <a:rPr lang="en-US" sz="1300" dirty="0" err="1" smtClean="0">
                <a:latin typeface="Verdana" pitchFamily="34" charset="0"/>
                <a:ea typeface="Verdana" pitchFamily="34" charset="0"/>
                <a:cs typeface="Verdana" pitchFamily="34" charset="0"/>
              </a:rPr>
              <a:t>eHR</a:t>
            </a:r>
            <a:r>
              <a:rPr lang="en-US" sz="1300" dirty="0" smtClean="0">
                <a:latin typeface="Verdana" pitchFamily="34" charset="0"/>
                <a:ea typeface="Verdana" pitchFamily="34" charset="0"/>
                <a:cs typeface="Verdana" pitchFamily="34" charset="0"/>
              </a:rPr>
              <a:t> Web Regression Test suite</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Automating minimum </a:t>
            </a:r>
            <a:r>
              <a:rPr lang="en-US" sz="1300" dirty="0">
                <a:latin typeface="Verdana" pitchFamily="34" charset="0"/>
                <a:ea typeface="Verdana" pitchFamily="34" charset="0"/>
                <a:cs typeface="Verdana" pitchFamily="34" charset="0"/>
              </a:rPr>
              <a:t>95% </a:t>
            </a:r>
            <a:r>
              <a:rPr lang="en-US" sz="1300" dirty="0" smtClean="0">
                <a:latin typeface="Verdana" pitchFamily="34" charset="0"/>
                <a:ea typeface="Verdana" pitchFamily="34" charset="0"/>
                <a:cs typeface="Verdana" pitchFamily="34" charset="0"/>
              </a:rPr>
              <a:t>of </a:t>
            </a:r>
            <a:r>
              <a:rPr lang="en-US" sz="1300" dirty="0" err="1" smtClean="0">
                <a:latin typeface="Verdana" pitchFamily="34" charset="0"/>
                <a:ea typeface="Verdana" pitchFamily="34" charset="0"/>
                <a:cs typeface="Verdana" pitchFamily="34" charset="0"/>
              </a:rPr>
              <a:t>eHR</a:t>
            </a:r>
            <a:r>
              <a:rPr lang="en-US" sz="1300" dirty="0" smtClean="0">
                <a:latin typeface="Verdana" pitchFamily="34" charset="0"/>
                <a:ea typeface="Verdana" pitchFamily="34" charset="0"/>
                <a:cs typeface="Verdana" pitchFamily="34" charset="0"/>
              </a:rPr>
              <a:t> Mobile Regression Test suite</a:t>
            </a: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Automated script should be executed against the below said environment</a:t>
            </a:r>
          </a:p>
          <a:p>
            <a:pPr marL="117475" indent="-117475" defTabSz="347663">
              <a:lnSpc>
                <a:spcPct val="150000"/>
              </a:lnSpc>
              <a:spcBef>
                <a:spcPct val="5000"/>
              </a:spcBef>
              <a:buClr>
                <a:srgbClr val="660066"/>
              </a:buClr>
              <a:buSzPct val="135000"/>
              <a:buFont typeface="Arial" charset="0"/>
              <a:buChar char="•"/>
            </a:pPr>
            <a:r>
              <a:rPr lang="en-US" sz="1300" dirty="0">
                <a:latin typeface="Verdana" pitchFamily="34" charset="0"/>
                <a:ea typeface="Verdana" pitchFamily="34" charset="0"/>
                <a:cs typeface="Verdana" pitchFamily="34" charset="0"/>
              </a:rPr>
              <a:t>Setup Automation environment in DR Systems</a:t>
            </a:r>
            <a:endParaRPr lang="en-US" sz="1300" dirty="0" smtClean="0">
              <a:latin typeface="Verdana" pitchFamily="34" charset="0"/>
              <a:ea typeface="Verdana" pitchFamily="34" charset="0"/>
              <a:cs typeface="Verdana" pitchFamily="34" charset="0"/>
            </a:endParaRPr>
          </a:p>
          <a:p>
            <a:pPr marL="117475" indent="-117475" defTabSz="347663">
              <a:lnSpc>
                <a:spcPct val="150000"/>
              </a:lnSpc>
              <a:spcBef>
                <a:spcPct val="5000"/>
              </a:spcBef>
              <a:buClr>
                <a:srgbClr val="660066"/>
              </a:buClr>
              <a:buSzPct val="135000"/>
              <a:buFont typeface="Arial" charset="0"/>
              <a:buChar char="•"/>
            </a:pPr>
            <a:r>
              <a:rPr lang="en-US" sz="1300" dirty="0" smtClean="0">
                <a:latin typeface="Verdana" pitchFamily="34" charset="0"/>
                <a:ea typeface="Verdana" pitchFamily="34" charset="0"/>
                <a:cs typeface="Verdana" pitchFamily="34" charset="0"/>
              </a:rPr>
              <a:t>Performance testing automation for identified scenarios of </a:t>
            </a:r>
            <a:r>
              <a:rPr lang="en-US" sz="1300" dirty="0" err="1" smtClean="0">
                <a:latin typeface="Verdana" pitchFamily="34" charset="0"/>
                <a:ea typeface="Verdana" pitchFamily="34" charset="0"/>
                <a:cs typeface="Verdana" pitchFamily="34" charset="0"/>
              </a:rPr>
              <a:t>eHR</a:t>
            </a:r>
            <a:r>
              <a:rPr lang="en-US" sz="1300" dirty="0" smtClean="0">
                <a:latin typeface="Verdana" pitchFamily="34" charset="0"/>
                <a:ea typeface="Verdana" pitchFamily="34" charset="0"/>
                <a:cs typeface="Verdana" pitchFamily="34" charset="0"/>
              </a:rPr>
              <a:t> application</a:t>
            </a:r>
          </a:p>
          <a:p>
            <a:pPr marL="117475" indent="-117475" defTabSz="347663">
              <a:lnSpc>
                <a:spcPct val="150000"/>
              </a:lnSpc>
              <a:spcBef>
                <a:spcPct val="5000"/>
              </a:spcBef>
              <a:buClr>
                <a:srgbClr val="660066"/>
              </a:buClr>
              <a:buSzPct val="135000"/>
              <a:buFont typeface="Arial" charset="0"/>
              <a:buChar char="•"/>
            </a:pPr>
            <a:endParaRPr lang="en-US" sz="1300" dirty="0" smtClean="0">
              <a:latin typeface="Verdana" pitchFamily="34" charset="0"/>
              <a:ea typeface="Verdana" pitchFamily="34" charset="0"/>
              <a:cs typeface="Verdana" pitchFamily="34" charset="0"/>
            </a:endParaRPr>
          </a:p>
        </p:txBody>
      </p:sp>
      <p:sp>
        <p:nvSpPr>
          <p:cNvPr id="5" name="Rounded Rectangle 4"/>
          <p:cNvSpPr/>
          <p:nvPr/>
        </p:nvSpPr>
        <p:spPr>
          <a:xfrm>
            <a:off x="65315" y="4765482"/>
            <a:ext cx="1752600" cy="1066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b="1" dirty="0">
                <a:solidFill>
                  <a:schemeClr val="lt1"/>
                </a:solidFill>
                <a:latin typeface="Verdana" pitchFamily="34" charset="0"/>
                <a:ea typeface="Verdana" pitchFamily="34" charset="0"/>
                <a:cs typeface="Verdana" pitchFamily="34" charset="0"/>
              </a:rPr>
              <a:t>Environment</a:t>
            </a:r>
          </a:p>
        </p:txBody>
      </p:sp>
      <p:grpSp>
        <p:nvGrpSpPr>
          <p:cNvPr id="6" name="Group 5"/>
          <p:cNvGrpSpPr/>
          <p:nvPr/>
        </p:nvGrpSpPr>
        <p:grpSpPr>
          <a:xfrm>
            <a:off x="1896293" y="4441370"/>
            <a:ext cx="4480845" cy="2240282"/>
            <a:chOff x="1752600" y="4517570"/>
            <a:chExt cx="4480845" cy="2240282"/>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598650"/>
              <a:ext cx="2080493" cy="194501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4444" y="5767490"/>
              <a:ext cx="990362" cy="99036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3711" y="4517570"/>
              <a:ext cx="823193" cy="78903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2297" y="5612390"/>
              <a:ext cx="940810" cy="94081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200" y="5159544"/>
              <a:ext cx="1585245" cy="1585245"/>
            </a:xfrm>
            <a:prstGeom prst="rect">
              <a:avLst/>
            </a:prstGeom>
          </p:spPr>
        </p:pic>
      </p:grpSp>
      <p:grpSp>
        <p:nvGrpSpPr>
          <p:cNvPr id="7" name="Group 6"/>
          <p:cNvGrpSpPr/>
          <p:nvPr/>
        </p:nvGrpSpPr>
        <p:grpSpPr>
          <a:xfrm>
            <a:off x="6790508" y="4907811"/>
            <a:ext cx="2579914" cy="1954550"/>
            <a:chOff x="6868886" y="4522450"/>
            <a:chExt cx="2579914" cy="1954550"/>
          </a:xfrm>
        </p:grpSpPr>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8886" y="4522450"/>
              <a:ext cx="1714752" cy="1714752"/>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6309" y="4997631"/>
              <a:ext cx="1972491" cy="1479369"/>
            </a:xfrm>
            <a:prstGeom prst="rect">
              <a:avLst/>
            </a:prstGeom>
          </p:spPr>
        </p:pic>
      </p:grpSp>
      <p:sp>
        <p:nvSpPr>
          <p:cNvPr id="9" name="Rounded Rectangle 8"/>
          <p:cNvSpPr/>
          <p:nvPr/>
        </p:nvSpPr>
        <p:spPr>
          <a:xfrm>
            <a:off x="1896293" y="4419600"/>
            <a:ext cx="2922010" cy="2286000"/>
          </a:xfrm>
          <a:prstGeom prst="roundRect">
            <a:avLst/>
          </a:prstGeom>
          <a:noFill/>
          <a:ln w="19050">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929745" y="5105400"/>
            <a:ext cx="2599507" cy="1569357"/>
          </a:xfrm>
          <a:prstGeom prst="roundRect">
            <a:avLst/>
          </a:prstGeom>
          <a:noFill/>
          <a:ln w="19050">
            <a:solidFill>
              <a:srgbClr val="309030"/>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5926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Desktop Web Automation Scope</a:t>
            </a:r>
          </a:p>
        </p:txBody>
      </p:sp>
      <p:graphicFrame>
        <p:nvGraphicFramePr>
          <p:cNvPr id="8" name="Table 7"/>
          <p:cNvGraphicFramePr>
            <a:graphicFrameLocks noGrp="1"/>
          </p:cNvGraphicFramePr>
          <p:nvPr>
            <p:extLst>
              <p:ext uri="{D42A27DB-BD31-4B8C-83A1-F6EECF244321}">
                <p14:modId xmlns:p14="http://schemas.microsoft.com/office/powerpoint/2010/main" val="971925146"/>
              </p:ext>
            </p:extLst>
          </p:nvPr>
        </p:nvGraphicFramePr>
        <p:xfrm>
          <a:off x="762000" y="1053288"/>
          <a:ext cx="7315200" cy="4714240"/>
        </p:xfrm>
        <a:graphic>
          <a:graphicData uri="http://schemas.openxmlformats.org/drawingml/2006/table">
            <a:tbl>
              <a:tblPr firstRow="1" bandRow="1">
                <a:tableStyleId>{5C22544A-7EE6-4342-B048-85BDC9FD1C3A}</a:tableStyleId>
              </a:tblPr>
              <a:tblGrid>
                <a:gridCol w="2286000"/>
                <a:gridCol w="5029200"/>
              </a:tblGrid>
              <a:tr h="370840">
                <a:tc>
                  <a:txBody>
                    <a:bodyPr/>
                    <a:lstStyle/>
                    <a:p>
                      <a:pPr algn="ctr"/>
                      <a:r>
                        <a:rPr lang="en-US" sz="1400" dirty="0" smtClean="0">
                          <a:latin typeface="Verdana" pitchFamily="34" charset="0"/>
                          <a:ea typeface="Verdana" pitchFamily="34" charset="0"/>
                          <a:cs typeface="Verdana" pitchFamily="34" charset="0"/>
                        </a:rPr>
                        <a:t>Module</a:t>
                      </a:r>
                      <a:endParaRPr lang="en-US" sz="1400" dirty="0">
                        <a:latin typeface="Verdana" pitchFamily="34" charset="0"/>
                        <a:ea typeface="Verdana" pitchFamily="34" charset="0"/>
                        <a:cs typeface="Verdana" pitchFamily="34" charset="0"/>
                      </a:endParaRPr>
                    </a:p>
                  </a:txBody>
                  <a:tcPr/>
                </a:tc>
                <a:tc>
                  <a:txBody>
                    <a:bodyPr/>
                    <a:lstStyle/>
                    <a:p>
                      <a:pPr algn="ctr"/>
                      <a:r>
                        <a:rPr lang="en-US" sz="1400" dirty="0" smtClean="0">
                          <a:latin typeface="Verdana" pitchFamily="34" charset="0"/>
                          <a:ea typeface="Verdana" pitchFamily="34" charset="0"/>
                          <a:cs typeface="Verdana" pitchFamily="34" charset="0"/>
                        </a:rPr>
                        <a:t>Section</a:t>
                      </a:r>
                      <a:endParaRPr lang="en-US" sz="1400" dirty="0">
                        <a:latin typeface="Verdana" pitchFamily="34" charset="0"/>
                        <a:ea typeface="Verdana" pitchFamily="34" charset="0"/>
                        <a:cs typeface="Verdana" pitchFamily="34" charset="0"/>
                      </a:endParaRPr>
                    </a:p>
                  </a:txBody>
                  <a:tcPr/>
                </a:tc>
              </a:tr>
              <a:tr h="289560">
                <a:tc rowSpan="15">
                  <a:txBody>
                    <a:bodyPr/>
                    <a:lstStyle/>
                    <a:p>
                      <a:pPr marL="0" indent="0" algn="ctr">
                        <a:buFont typeface="Arial" pitchFamily="34" charset="0"/>
                        <a:buNone/>
                      </a:pPr>
                      <a:endParaRPr lang="en-US" sz="1300" b="0" dirty="0" smtClean="0">
                        <a:latin typeface="Verdana" pitchFamily="34" charset="0"/>
                        <a:ea typeface="Verdana" pitchFamily="34" charset="0"/>
                        <a:cs typeface="Verdana" pitchFamily="34" charset="0"/>
                      </a:endParaRPr>
                    </a:p>
                    <a:p>
                      <a:pPr marL="0" indent="0" algn="ctr">
                        <a:buFont typeface="Arial" pitchFamily="34" charset="0"/>
                        <a:buNone/>
                      </a:pPr>
                      <a:endParaRPr lang="en-US" sz="1300" b="0" dirty="0" smtClean="0">
                        <a:latin typeface="Verdana" pitchFamily="34" charset="0"/>
                        <a:ea typeface="Verdana" pitchFamily="34" charset="0"/>
                        <a:cs typeface="Verdana" pitchFamily="34" charset="0"/>
                      </a:endParaRPr>
                    </a:p>
                    <a:p>
                      <a:pPr marL="0" indent="0" algn="ctr">
                        <a:buFont typeface="Arial" pitchFamily="34" charset="0"/>
                        <a:buNone/>
                      </a:pPr>
                      <a:endParaRPr lang="en-US" sz="1300" b="0" dirty="0" smtClean="0">
                        <a:latin typeface="Verdana" pitchFamily="34" charset="0"/>
                        <a:ea typeface="Verdana" pitchFamily="34" charset="0"/>
                        <a:cs typeface="Verdana" pitchFamily="34" charset="0"/>
                      </a:endParaRPr>
                    </a:p>
                    <a:p>
                      <a:pPr marL="0" indent="0" algn="ctr">
                        <a:buFont typeface="Arial" pitchFamily="34" charset="0"/>
                        <a:buNone/>
                      </a:pPr>
                      <a:endParaRPr lang="en-US" sz="1300" b="0" dirty="0" smtClean="0">
                        <a:latin typeface="Verdana" pitchFamily="34" charset="0"/>
                        <a:ea typeface="Verdana" pitchFamily="34" charset="0"/>
                        <a:cs typeface="Verdana" pitchFamily="34" charset="0"/>
                      </a:endParaRPr>
                    </a:p>
                    <a:p>
                      <a:pPr marL="0" indent="0" algn="ctr">
                        <a:buFont typeface="Arial" pitchFamily="34" charset="0"/>
                        <a:buNone/>
                      </a:pPr>
                      <a:endParaRPr lang="en-US" sz="1300" b="0" dirty="0" smtClean="0">
                        <a:latin typeface="Verdana" pitchFamily="34" charset="0"/>
                        <a:ea typeface="Verdana" pitchFamily="34" charset="0"/>
                        <a:cs typeface="Verdana" pitchFamily="34" charset="0"/>
                      </a:endParaRPr>
                    </a:p>
                    <a:p>
                      <a:pPr marL="0" indent="0" algn="ctr">
                        <a:buFont typeface="Arial" pitchFamily="34" charset="0"/>
                        <a:buNone/>
                      </a:pPr>
                      <a:r>
                        <a:rPr lang="en-US" sz="1300" b="0" dirty="0" smtClean="0">
                          <a:latin typeface="Verdana" pitchFamily="34" charset="0"/>
                          <a:ea typeface="Verdana" pitchFamily="34" charset="0"/>
                          <a:cs typeface="Verdana" pitchFamily="34" charset="0"/>
                        </a:rPr>
                        <a:t>AMC</a:t>
                      </a:r>
                      <a:r>
                        <a:rPr lang="en-US" sz="1300" b="0" baseline="0" dirty="0" smtClean="0">
                          <a:latin typeface="Verdana" pitchFamily="34" charset="0"/>
                          <a:ea typeface="Verdana" pitchFamily="34" charset="0"/>
                          <a:cs typeface="Verdana" pitchFamily="34" charset="0"/>
                        </a:rPr>
                        <a:t> Stage1</a:t>
                      </a: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solidFill>
                            <a:srgbClr val="000000"/>
                          </a:solidFill>
                          <a:effectLst/>
                          <a:latin typeface="Verdana"/>
                        </a:rPr>
                        <a:t>Stage 1 - CPOE Medication</a:t>
                      </a:r>
                    </a:p>
                  </a:txBody>
                  <a:tcPr marL="114300" marR="9525" marT="9525" marB="0" anchor="ctr"/>
                </a:tc>
              </a:tr>
              <a:tr h="289560">
                <a:tc vMerge="1">
                  <a:txBody>
                    <a:bodyPr/>
                    <a:lstStyle/>
                    <a:p>
                      <a:endParaRPr lang="en-US"/>
                    </a:p>
                  </a:txBody>
                  <a:tcPr/>
                </a:tc>
                <a:tc>
                  <a:txBody>
                    <a:bodyPr/>
                    <a:lstStyle/>
                    <a:p>
                      <a:pPr algn="l" fontAlgn="ctr"/>
                      <a:r>
                        <a:rPr lang="en-US" sz="1300" b="0" i="0" u="none" strike="noStrike" dirty="0">
                          <a:effectLst/>
                          <a:latin typeface="Verdana"/>
                        </a:rPr>
                        <a:t>Stage 1 - Demographic</a:t>
                      </a:r>
                    </a:p>
                  </a:txBody>
                  <a:tcPr marL="114300" marR="9525" marT="9525" marB="0" anchor="ctr"/>
                </a:tc>
              </a:tr>
              <a:tr h="289560">
                <a:tc vMerge="1">
                  <a:txBody>
                    <a:bodyPr/>
                    <a:lstStyle/>
                    <a:p>
                      <a:endParaRPr lang="en-US"/>
                    </a:p>
                  </a:txBody>
                  <a:tcPr/>
                </a:tc>
                <a:tc>
                  <a:txBody>
                    <a:bodyPr/>
                    <a:lstStyle/>
                    <a:p>
                      <a:pPr algn="l" fontAlgn="ctr"/>
                      <a:r>
                        <a:rPr lang="en-US" sz="1300" b="0" i="0" u="none" strike="noStrike" dirty="0">
                          <a:effectLst/>
                          <a:latin typeface="Verdana"/>
                        </a:rPr>
                        <a:t>Stage 1 - </a:t>
                      </a:r>
                      <a:r>
                        <a:rPr lang="en-US" sz="1300" b="0" i="0" u="none" strike="noStrike" dirty="0" err="1">
                          <a:effectLst/>
                          <a:latin typeface="Verdana"/>
                        </a:rPr>
                        <a:t>eRX</a:t>
                      </a:r>
                      <a:endParaRPr lang="en-US" sz="1300" b="0" i="0" u="none" strike="noStrike" dirty="0">
                        <a:effectLst/>
                        <a:latin typeface="Verdana"/>
                      </a:endParaRPr>
                    </a:p>
                  </a:txBody>
                  <a:tcPr marL="114300" marR="9525" marT="9525" marB="0" anchor="ctr"/>
                </a:tc>
              </a:tr>
              <a:tr h="289560">
                <a:tc vMerge="1">
                  <a:txBody>
                    <a:bodyPr/>
                    <a:lstStyle/>
                    <a:p>
                      <a:endParaRPr lang="en-US"/>
                    </a:p>
                  </a:txBody>
                  <a:tcPr/>
                </a:tc>
                <a:tc>
                  <a:txBody>
                    <a:bodyPr/>
                    <a:lstStyle/>
                    <a:p>
                      <a:pPr algn="l" fontAlgn="ctr"/>
                      <a:r>
                        <a:rPr lang="en-US" sz="1300" b="0" i="0" u="none" strike="noStrike" dirty="0">
                          <a:effectLst/>
                          <a:latin typeface="Verdana"/>
                        </a:rPr>
                        <a:t>Stage 1 - Generate Patient List</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Med Allergy</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Med Reconciliation</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Medication List</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Patient Education</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Problem List</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Provide Clinical Summary</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Send Reminders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Smoking Status</a:t>
                      </a:r>
                    </a:p>
                  </a:txBody>
                  <a:tcPr marL="114300" marR="9525" marT="9525" marB="0" anchor="ctr"/>
                </a:tc>
              </a:tr>
              <a:tr h="289560">
                <a:tc vMerge="1">
                  <a:txBody>
                    <a:bodyPr/>
                    <a:lstStyle/>
                    <a:p>
                      <a:pPr algn="ctr"/>
                      <a:endParaRPr lang="en-US" sz="1300" b="0" dirty="0">
                        <a:latin typeface="Verdana" pitchFamily="34" charset="0"/>
                        <a:ea typeface="Verdana" pitchFamily="34" charset="0"/>
                        <a:cs typeface="Verdana" pitchFamily="34" charset="0"/>
                      </a:endParaRPr>
                    </a:p>
                  </a:txBody>
                  <a:tcPr/>
                </a:tc>
                <a:tc>
                  <a:txBody>
                    <a:bodyPr/>
                    <a:lstStyle/>
                    <a:p>
                      <a:pPr algn="l" fontAlgn="ctr"/>
                      <a:r>
                        <a:rPr lang="en-US" sz="1300" b="0" i="0" u="none" strike="noStrike" dirty="0">
                          <a:effectLst/>
                          <a:latin typeface="Verdana"/>
                        </a:rPr>
                        <a:t>Stage 1 - Timely Access</a:t>
                      </a:r>
                    </a:p>
                  </a:txBody>
                  <a:tcPr marL="114300" marR="9525" marT="9525" marB="0" anchor="ctr"/>
                </a:tc>
              </a:tr>
              <a:tr h="289560">
                <a:tc vMerge="1">
                  <a:txBody>
                    <a:bodyPr/>
                    <a:lstStyle/>
                    <a:p>
                      <a:endParaRPr lang="en-US"/>
                    </a:p>
                  </a:txBody>
                  <a:tcPr/>
                </a:tc>
                <a:tc>
                  <a:txBody>
                    <a:bodyPr/>
                    <a:lstStyle/>
                    <a:p>
                      <a:pPr algn="l" fontAlgn="ctr"/>
                      <a:r>
                        <a:rPr lang="en-US" sz="1300" b="0" i="0" u="none" strike="noStrike" dirty="0">
                          <a:effectLst/>
                          <a:latin typeface="Verdana"/>
                        </a:rPr>
                        <a:t>Stage 1 - Transition Summary of Care</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1 - Vital Signs</a:t>
                      </a:r>
                    </a:p>
                  </a:txBody>
                  <a:tcPr marL="114300" marR="9525" marT="9525" marB="0" anchor="ctr"/>
                </a:tc>
              </a:tr>
            </a:tbl>
          </a:graphicData>
        </a:graphic>
      </p:graphicFrame>
    </p:spTree>
    <p:extLst>
      <p:ext uri="{BB962C8B-B14F-4D97-AF65-F5344CB8AC3E}">
        <p14:creationId xmlns:p14="http://schemas.microsoft.com/office/powerpoint/2010/main" val="3230752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5926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Desktop Web Automation Scope</a:t>
            </a:r>
          </a:p>
        </p:txBody>
      </p:sp>
      <p:graphicFrame>
        <p:nvGraphicFramePr>
          <p:cNvPr id="8" name="Table 7"/>
          <p:cNvGraphicFramePr>
            <a:graphicFrameLocks noGrp="1"/>
          </p:cNvGraphicFramePr>
          <p:nvPr>
            <p:extLst>
              <p:ext uri="{D42A27DB-BD31-4B8C-83A1-F6EECF244321}">
                <p14:modId xmlns:p14="http://schemas.microsoft.com/office/powerpoint/2010/main" val="2210957711"/>
              </p:ext>
            </p:extLst>
          </p:nvPr>
        </p:nvGraphicFramePr>
        <p:xfrm>
          <a:off x="762000" y="1053288"/>
          <a:ext cx="7620000" cy="5293360"/>
        </p:xfrm>
        <a:graphic>
          <a:graphicData uri="http://schemas.openxmlformats.org/drawingml/2006/table">
            <a:tbl>
              <a:tblPr firstRow="1" bandRow="1">
                <a:tableStyleId>{5C22544A-7EE6-4342-B048-85BDC9FD1C3A}</a:tableStyleId>
              </a:tblPr>
              <a:tblGrid>
                <a:gridCol w="2381250"/>
                <a:gridCol w="5238750"/>
              </a:tblGrid>
              <a:tr h="370840">
                <a:tc>
                  <a:txBody>
                    <a:bodyPr/>
                    <a:lstStyle/>
                    <a:p>
                      <a:pPr algn="ctr"/>
                      <a:r>
                        <a:rPr lang="en-US" sz="1400" dirty="0" smtClean="0">
                          <a:latin typeface="Verdana" pitchFamily="34" charset="0"/>
                          <a:ea typeface="Verdana" pitchFamily="34" charset="0"/>
                          <a:cs typeface="Verdana" pitchFamily="34" charset="0"/>
                        </a:rPr>
                        <a:t>Module</a:t>
                      </a:r>
                      <a:endParaRPr lang="en-US" sz="1400" dirty="0">
                        <a:latin typeface="Verdana" pitchFamily="34" charset="0"/>
                        <a:ea typeface="Verdana" pitchFamily="34" charset="0"/>
                        <a:cs typeface="Verdana" pitchFamily="34" charset="0"/>
                      </a:endParaRPr>
                    </a:p>
                  </a:txBody>
                  <a:tcPr/>
                </a:tc>
                <a:tc>
                  <a:txBody>
                    <a:bodyPr/>
                    <a:lstStyle/>
                    <a:p>
                      <a:pPr algn="ctr"/>
                      <a:r>
                        <a:rPr lang="en-US" sz="1400" dirty="0" smtClean="0">
                          <a:latin typeface="Verdana" pitchFamily="34" charset="0"/>
                          <a:ea typeface="Verdana" pitchFamily="34" charset="0"/>
                          <a:cs typeface="Verdana" pitchFamily="34" charset="0"/>
                        </a:rPr>
                        <a:t>Section</a:t>
                      </a:r>
                      <a:endParaRPr lang="en-US" sz="1400" dirty="0">
                        <a:latin typeface="Verdana" pitchFamily="34" charset="0"/>
                        <a:ea typeface="Verdana" pitchFamily="34" charset="0"/>
                        <a:cs typeface="Verdana" pitchFamily="34" charset="0"/>
                      </a:endParaRPr>
                    </a:p>
                  </a:txBody>
                  <a:tcPr/>
                </a:tc>
              </a:tr>
              <a:tr h="289560">
                <a:tc rowSpan="15">
                  <a:txBody>
                    <a:bodyPr/>
                    <a:lstStyle/>
                    <a:p>
                      <a:pPr marL="0" indent="0" algn="ctr">
                        <a:buFont typeface="Arial" pitchFamily="34" charset="0"/>
                        <a:buNone/>
                      </a:pPr>
                      <a:r>
                        <a:rPr lang="en-US" sz="1300" b="0" dirty="0" smtClean="0">
                          <a:latin typeface="Verdana" pitchFamily="34" charset="0"/>
                          <a:ea typeface="Verdana" pitchFamily="34" charset="0"/>
                          <a:cs typeface="Verdana" pitchFamily="34" charset="0"/>
                        </a:rPr>
                        <a:t>AMC Stage 2</a:t>
                      </a: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effectLst/>
                          <a:latin typeface="Verdana"/>
                        </a:rPr>
                        <a:t>Stage 2 - CPOE</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Demographics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Electronic Notes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eRx</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Family Health History</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Generate Patient List</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Imaging Results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2 - Med Reconciliation</a:t>
                      </a:r>
                    </a:p>
                  </a:txBody>
                  <a:tcPr marL="114300" marR="9525" marT="9525" marB="0" anchor="ctr"/>
                </a:tc>
              </a:tr>
              <a:tr h="289560">
                <a:tc vMerge="1">
                  <a:txBody>
                    <a:bodyPr/>
                    <a:lstStyle/>
                    <a:p>
                      <a:pPr algn="ctr"/>
                      <a:endParaRPr lang="en-US" sz="1300" b="0" dirty="0">
                        <a:latin typeface="Verdana" pitchFamily="34" charset="0"/>
                        <a:ea typeface="Verdana" pitchFamily="34" charset="0"/>
                        <a:cs typeface="Verdana" pitchFamily="34" charset="0"/>
                      </a:endParaRPr>
                    </a:p>
                  </a:txBody>
                  <a:tcPr/>
                </a:tc>
                <a:tc>
                  <a:txBody>
                    <a:bodyPr/>
                    <a:lstStyle/>
                    <a:p>
                      <a:pPr algn="l" fontAlgn="ctr"/>
                      <a:r>
                        <a:rPr lang="en-US" sz="1300" b="0" i="0" u="none" strike="noStrike">
                          <a:effectLst/>
                          <a:latin typeface="Verdana"/>
                        </a:rPr>
                        <a:t>Stage 2 - Patient Education</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2 - Patient Electronic Access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Preventive Care</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Provide Clinical Summary</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Smoking Status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effectLst/>
                          <a:latin typeface="Verdana"/>
                        </a:rPr>
                        <a:t>Stage 2 - Summary of Care</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effectLst/>
                          <a:latin typeface="Verdana"/>
                        </a:rPr>
                        <a:t>Stage 2 - Vitals Signs</a:t>
                      </a:r>
                    </a:p>
                  </a:txBody>
                  <a:tcPr marL="114300" marR="9525" marT="9525" marB="0" anchor="ctr"/>
                </a:tc>
              </a:tr>
              <a:tr h="289560">
                <a:tc>
                  <a:txBody>
                    <a:bodyPr/>
                    <a:lstStyle/>
                    <a:p>
                      <a:pPr marL="0" indent="0" algn="ctr">
                        <a:buFont typeface="Arial" pitchFamily="34" charset="0"/>
                        <a:buNone/>
                      </a:pPr>
                      <a:r>
                        <a:rPr lang="en-US" sz="1300" b="0" dirty="0" smtClean="0">
                          <a:latin typeface="Verdana" pitchFamily="34" charset="0"/>
                          <a:ea typeface="Verdana" pitchFamily="34" charset="0"/>
                          <a:cs typeface="Verdana" pitchFamily="34" charset="0"/>
                        </a:rPr>
                        <a:t>Non Compliance</a:t>
                      </a:r>
                      <a:endParaRPr lang="en-US" sz="1300" b="0" dirty="0">
                        <a:latin typeface="Verdana" pitchFamily="34" charset="0"/>
                        <a:ea typeface="Verdana" pitchFamily="34" charset="0"/>
                        <a:cs typeface="Verdana" pitchFamily="34" charset="0"/>
                      </a:endParaRPr>
                    </a:p>
                  </a:txBody>
                  <a:tcPr anchor="ctr"/>
                </a:tc>
                <a:tc>
                  <a:txBody>
                    <a:bodyPr/>
                    <a:lstStyle/>
                    <a:p>
                      <a:pPr algn="l" fontAlgn="ctr"/>
                      <a:endParaRPr lang="en-US" sz="1300" b="0" i="0" u="none" strike="noStrike" dirty="0">
                        <a:effectLst/>
                        <a:latin typeface="Verdana"/>
                      </a:endParaRPr>
                    </a:p>
                  </a:txBody>
                  <a:tcPr marL="114300" marR="9525" marT="9525" marB="0" anchor="ctr"/>
                </a:tc>
              </a:tr>
              <a:tr h="289560">
                <a:tc>
                  <a:txBody>
                    <a:bodyPr/>
                    <a:lstStyle/>
                    <a:p>
                      <a:pPr marL="0" indent="0" algn="ctr">
                        <a:buFont typeface="Arial" pitchFamily="34" charset="0"/>
                        <a:buNone/>
                      </a:pPr>
                      <a:r>
                        <a:rPr lang="en-US" sz="1300" b="0" dirty="0" smtClean="0">
                          <a:latin typeface="Verdana" pitchFamily="34" charset="0"/>
                          <a:ea typeface="Verdana" pitchFamily="34" charset="0"/>
                          <a:cs typeface="Verdana" pitchFamily="34" charset="0"/>
                        </a:rPr>
                        <a:t>Measurement Attestations</a:t>
                      </a:r>
                      <a:endParaRPr lang="en-US" sz="1300" b="0" dirty="0">
                        <a:latin typeface="Verdana" pitchFamily="34" charset="0"/>
                        <a:ea typeface="Verdana" pitchFamily="34" charset="0"/>
                        <a:cs typeface="Verdana" pitchFamily="34" charset="0"/>
                      </a:endParaRPr>
                    </a:p>
                  </a:txBody>
                  <a:tcPr anchor="ctr"/>
                </a:tc>
                <a:tc>
                  <a:txBody>
                    <a:bodyPr/>
                    <a:lstStyle/>
                    <a:p>
                      <a:pPr algn="l" fontAlgn="ctr"/>
                      <a:endParaRPr lang="en-US" sz="1300" b="0" i="0" u="none" strike="noStrike" dirty="0">
                        <a:effectLst/>
                        <a:latin typeface="Verdana"/>
                      </a:endParaRPr>
                    </a:p>
                  </a:txBody>
                  <a:tcPr marL="114300" marR="9525" marT="9525" marB="0" anchor="ctr"/>
                </a:tc>
              </a:tr>
            </a:tbl>
          </a:graphicData>
        </a:graphic>
      </p:graphicFrame>
    </p:spTree>
    <p:extLst>
      <p:ext uri="{BB962C8B-B14F-4D97-AF65-F5344CB8AC3E}">
        <p14:creationId xmlns:p14="http://schemas.microsoft.com/office/powerpoint/2010/main" val="2844681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5926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Desktop Web Automation Scope</a:t>
            </a:r>
          </a:p>
        </p:txBody>
      </p:sp>
      <p:graphicFrame>
        <p:nvGraphicFramePr>
          <p:cNvPr id="8" name="Table 7"/>
          <p:cNvGraphicFramePr>
            <a:graphicFrameLocks noGrp="1"/>
          </p:cNvGraphicFramePr>
          <p:nvPr>
            <p:extLst>
              <p:ext uri="{D42A27DB-BD31-4B8C-83A1-F6EECF244321}">
                <p14:modId xmlns:p14="http://schemas.microsoft.com/office/powerpoint/2010/main" val="1540469393"/>
              </p:ext>
            </p:extLst>
          </p:nvPr>
        </p:nvGraphicFramePr>
        <p:xfrm>
          <a:off x="762000" y="1053288"/>
          <a:ext cx="7315200" cy="5582920"/>
        </p:xfrm>
        <a:graphic>
          <a:graphicData uri="http://schemas.openxmlformats.org/drawingml/2006/table">
            <a:tbl>
              <a:tblPr firstRow="1" bandRow="1">
                <a:tableStyleId>{5C22544A-7EE6-4342-B048-85BDC9FD1C3A}</a:tableStyleId>
              </a:tblPr>
              <a:tblGrid>
                <a:gridCol w="2286000"/>
                <a:gridCol w="5029200"/>
              </a:tblGrid>
              <a:tr h="370840">
                <a:tc>
                  <a:txBody>
                    <a:bodyPr/>
                    <a:lstStyle/>
                    <a:p>
                      <a:pPr algn="ctr"/>
                      <a:r>
                        <a:rPr lang="en-US" sz="1400" dirty="0" smtClean="0">
                          <a:latin typeface="Verdana" pitchFamily="34" charset="0"/>
                          <a:ea typeface="Verdana" pitchFamily="34" charset="0"/>
                          <a:cs typeface="Verdana" pitchFamily="34" charset="0"/>
                        </a:rPr>
                        <a:t>Module</a:t>
                      </a:r>
                      <a:endParaRPr lang="en-US" sz="1400" dirty="0">
                        <a:latin typeface="Verdana" pitchFamily="34" charset="0"/>
                        <a:ea typeface="Verdana" pitchFamily="34" charset="0"/>
                        <a:cs typeface="Verdana" pitchFamily="34" charset="0"/>
                      </a:endParaRPr>
                    </a:p>
                  </a:txBody>
                  <a:tcPr/>
                </a:tc>
                <a:tc>
                  <a:txBody>
                    <a:bodyPr/>
                    <a:lstStyle/>
                    <a:p>
                      <a:pPr algn="ctr"/>
                      <a:r>
                        <a:rPr lang="en-US" sz="1400" dirty="0" smtClean="0">
                          <a:latin typeface="Verdana" pitchFamily="34" charset="0"/>
                          <a:ea typeface="Verdana" pitchFamily="34" charset="0"/>
                          <a:cs typeface="Verdana" pitchFamily="34" charset="0"/>
                        </a:rPr>
                        <a:t>Section</a:t>
                      </a:r>
                      <a:endParaRPr lang="en-US" sz="1400" dirty="0">
                        <a:latin typeface="Verdana" pitchFamily="34" charset="0"/>
                        <a:ea typeface="Verdana" pitchFamily="34" charset="0"/>
                        <a:cs typeface="Verdana" pitchFamily="34" charset="0"/>
                      </a:endParaRPr>
                    </a:p>
                  </a:txBody>
                  <a:tcPr/>
                </a:tc>
              </a:tr>
              <a:tr h="289560">
                <a:tc rowSpan="11">
                  <a:txBody>
                    <a:bodyPr/>
                    <a:lstStyle/>
                    <a:p>
                      <a:pPr marL="0" indent="0" algn="ctr">
                        <a:buFont typeface="Arial" pitchFamily="34" charset="0"/>
                        <a:buNone/>
                      </a:pPr>
                      <a:r>
                        <a:rPr lang="en-US" sz="1300" b="0" dirty="0" smtClean="0">
                          <a:latin typeface="Verdana" pitchFamily="34" charset="0"/>
                          <a:ea typeface="Verdana" pitchFamily="34" charset="0"/>
                          <a:cs typeface="Verdana" pitchFamily="34" charset="0"/>
                        </a:rPr>
                        <a:t>Health Status</a:t>
                      </a: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solidFill>
                            <a:srgbClr val="000000"/>
                          </a:solidFill>
                          <a:effectLst/>
                          <a:latin typeface="Verdana"/>
                        </a:rPr>
                        <a:t>Allergies</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a:solidFill>
                            <a:srgbClr val="000000"/>
                          </a:solidFill>
                          <a:effectLst/>
                          <a:latin typeface="Verdana"/>
                        </a:rPr>
                        <a:t>Clinical Documents</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a:solidFill>
                            <a:srgbClr val="000000"/>
                          </a:solidFill>
                          <a:effectLst/>
                          <a:latin typeface="Verdana"/>
                        </a:rPr>
                        <a:t>Demographics</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a:solidFill>
                            <a:srgbClr val="000000"/>
                          </a:solidFill>
                          <a:effectLst/>
                          <a:latin typeface="Verdana"/>
                        </a:rPr>
                        <a:t>Family History</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a:solidFill>
                            <a:srgbClr val="000000"/>
                          </a:solidFill>
                          <a:effectLst/>
                          <a:latin typeface="Verdana"/>
                        </a:rPr>
                        <a:t>Immunization</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a:solidFill>
                            <a:srgbClr val="000000"/>
                          </a:solidFill>
                          <a:effectLst/>
                          <a:latin typeface="Verdana"/>
                        </a:rPr>
                        <a:t>Medications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solidFill>
                            <a:srgbClr val="000000"/>
                          </a:solidFill>
                          <a:effectLst/>
                          <a:latin typeface="Verdana"/>
                        </a:rPr>
                        <a:t>Problems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solidFill>
                            <a:srgbClr val="000000"/>
                          </a:solidFill>
                          <a:effectLst/>
                          <a:latin typeface="Verdana"/>
                        </a:rPr>
                        <a:t>Reconcile</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solidFill>
                            <a:srgbClr val="000000"/>
                          </a:solidFill>
                          <a:effectLst/>
                          <a:latin typeface="Verdana"/>
                        </a:rPr>
                        <a:t>Smoking</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solidFill>
                            <a:srgbClr val="000000"/>
                          </a:solidFill>
                          <a:effectLst/>
                          <a:latin typeface="Verdana"/>
                        </a:rPr>
                        <a:t>Syndromic Surveillance</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solidFill>
                            <a:srgbClr val="000000"/>
                          </a:solidFill>
                          <a:effectLst/>
                          <a:latin typeface="Verdana"/>
                        </a:rPr>
                        <a:t>Vitals</a:t>
                      </a:r>
                    </a:p>
                  </a:txBody>
                  <a:tcPr marL="114300" marR="9525" marT="9525" marB="0" anchor="ctr"/>
                </a:tc>
              </a:tr>
              <a:tr h="289560">
                <a:tc rowSpan="4">
                  <a:txBody>
                    <a:bodyPr/>
                    <a:lstStyle/>
                    <a:p>
                      <a:pPr marL="0" indent="0" algn="ctr">
                        <a:buFont typeface="Arial" pitchFamily="34" charset="0"/>
                        <a:buNone/>
                      </a:pPr>
                      <a:r>
                        <a:rPr lang="en-US" sz="1300" b="0" dirty="0" smtClean="0">
                          <a:latin typeface="Verdana" pitchFamily="34" charset="0"/>
                          <a:ea typeface="Verdana" pitchFamily="34" charset="0"/>
                          <a:cs typeface="Verdana" pitchFamily="34" charset="0"/>
                        </a:rPr>
                        <a:t>Order Entry or</a:t>
                      </a:r>
                      <a:r>
                        <a:rPr lang="en-US" sz="1300" b="0" baseline="0" dirty="0" smtClean="0">
                          <a:latin typeface="Verdana" pitchFamily="34" charset="0"/>
                          <a:ea typeface="Verdana" pitchFamily="34" charset="0"/>
                          <a:cs typeface="Verdana" pitchFamily="34" charset="0"/>
                        </a:rPr>
                        <a:t> Results</a:t>
                      </a: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solidFill>
                            <a:srgbClr val="000000"/>
                          </a:solidFill>
                          <a:effectLst/>
                          <a:latin typeface="Verdana"/>
                        </a:rPr>
                        <a:t>Lab</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solidFill>
                            <a:srgbClr val="000000"/>
                          </a:solidFill>
                          <a:effectLst/>
                          <a:latin typeface="Verdana"/>
                        </a:rPr>
                        <a:t>Medications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solidFill>
                            <a:srgbClr val="000000"/>
                          </a:solidFill>
                          <a:effectLst/>
                          <a:latin typeface="Verdana"/>
                        </a:rPr>
                        <a:t>Radiology</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solidFill>
                            <a:srgbClr val="000000"/>
                          </a:solidFill>
                          <a:effectLst/>
                          <a:latin typeface="Verdana"/>
                        </a:rPr>
                        <a:t>Reports</a:t>
                      </a:r>
                    </a:p>
                  </a:txBody>
                  <a:tcPr marL="114300" marR="9525" marT="9525" marB="0" anchor="ctr"/>
                </a:tc>
              </a:tr>
              <a:tr h="289560">
                <a:tc rowSpan="3">
                  <a:txBody>
                    <a:bodyPr/>
                    <a:lstStyle/>
                    <a:p>
                      <a:pPr algn="ctr"/>
                      <a:r>
                        <a:rPr lang="en-US" sz="1400" dirty="0" smtClean="0"/>
                        <a:t>Visit Notes</a:t>
                      </a:r>
                      <a:endParaRPr lang="en-US" sz="1400" dirty="0"/>
                    </a:p>
                  </a:txBody>
                  <a:tcPr anchor="ctr"/>
                </a:tc>
                <a:tc>
                  <a:txBody>
                    <a:bodyPr/>
                    <a:lstStyle/>
                    <a:p>
                      <a:pPr algn="l" fontAlgn="ctr"/>
                      <a:r>
                        <a:rPr lang="en-US" sz="1300" b="0" i="0" u="none" strike="noStrike" dirty="0">
                          <a:solidFill>
                            <a:srgbClr val="000000"/>
                          </a:solidFill>
                          <a:effectLst/>
                          <a:latin typeface="Verdana"/>
                        </a:rPr>
                        <a:t>Care Team Member</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a:solidFill>
                            <a:srgbClr val="000000"/>
                          </a:solidFill>
                          <a:effectLst/>
                          <a:latin typeface="Verdana"/>
                        </a:rPr>
                        <a:t>Visit Docs</a:t>
                      </a:r>
                    </a:p>
                  </a:txBody>
                  <a:tcPr marL="114300" marR="9525" marT="9525" marB="0" anchor="ctr"/>
                </a:tc>
              </a:tr>
              <a:tr h="289560">
                <a:tc vMerge="1">
                  <a:txBody>
                    <a:bodyPr/>
                    <a:lstStyle/>
                    <a:p>
                      <a:endParaRPr lang="en-US" sz="1400" dirty="0"/>
                    </a:p>
                  </a:txBody>
                  <a:tcPr/>
                </a:tc>
                <a:tc>
                  <a:txBody>
                    <a:bodyPr/>
                    <a:lstStyle/>
                    <a:p>
                      <a:pPr algn="l" fontAlgn="ctr"/>
                      <a:r>
                        <a:rPr lang="en-US" sz="1300" b="0" i="0" u="none" strike="noStrike" dirty="0">
                          <a:solidFill>
                            <a:srgbClr val="000000"/>
                          </a:solidFill>
                          <a:effectLst/>
                          <a:latin typeface="Verdana"/>
                        </a:rPr>
                        <a:t>Visit Notes</a:t>
                      </a:r>
                    </a:p>
                  </a:txBody>
                  <a:tcPr marL="114300" marR="9525" marT="9525" marB="0" anchor="ctr"/>
                </a:tc>
              </a:tr>
            </a:tbl>
          </a:graphicData>
        </a:graphic>
      </p:graphicFrame>
    </p:spTree>
    <p:extLst>
      <p:ext uri="{BB962C8B-B14F-4D97-AF65-F5344CB8AC3E}">
        <p14:creationId xmlns:p14="http://schemas.microsoft.com/office/powerpoint/2010/main" val="3903162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59263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Desktop Web Automation Scope</a:t>
            </a:r>
          </a:p>
        </p:txBody>
      </p:sp>
      <p:graphicFrame>
        <p:nvGraphicFramePr>
          <p:cNvPr id="8" name="Table 7"/>
          <p:cNvGraphicFramePr>
            <a:graphicFrameLocks noGrp="1"/>
          </p:cNvGraphicFramePr>
          <p:nvPr>
            <p:extLst>
              <p:ext uri="{D42A27DB-BD31-4B8C-83A1-F6EECF244321}">
                <p14:modId xmlns:p14="http://schemas.microsoft.com/office/powerpoint/2010/main" val="306704098"/>
              </p:ext>
            </p:extLst>
          </p:nvPr>
        </p:nvGraphicFramePr>
        <p:xfrm>
          <a:off x="838200" y="1371600"/>
          <a:ext cx="7315200" cy="4424680"/>
        </p:xfrm>
        <a:graphic>
          <a:graphicData uri="http://schemas.openxmlformats.org/drawingml/2006/table">
            <a:tbl>
              <a:tblPr firstRow="1" bandRow="1">
                <a:tableStyleId>{5C22544A-7EE6-4342-B048-85BDC9FD1C3A}</a:tableStyleId>
              </a:tblPr>
              <a:tblGrid>
                <a:gridCol w="2286000"/>
                <a:gridCol w="5029200"/>
              </a:tblGrid>
              <a:tr h="370840">
                <a:tc>
                  <a:txBody>
                    <a:bodyPr/>
                    <a:lstStyle/>
                    <a:p>
                      <a:pPr algn="ctr"/>
                      <a:r>
                        <a:rPr lang="en-US" sz="1400" dirty="0" smtClean="0">
                          <a:latin typeface="Verdana" pitchFamily="34" charset="0"/>
                          <a:ea typeface="Verdana" pitchFamily="34" charset="0"/>
                          <a:cs typeface="Verdana" pitchFamily="34" charset="0"/>
                        </a:rPr>
                        <a:t>Module</a:t>
                      </a:r>
                      <a:endParaRPr lang="en-US" sz="1400" dirty="0">
                        <a:latin typeface="Verdana" pitchFamily="34" charset="0"/>
                        <a:ea typeface="Verdana" pitchFamily="34" charset="0"/>
                        <a:cs typeface="Verdana" pitchFamily="34" charset="0"/>
                      </a:endParaRPr>
                    </a:p>
                  </a:txBody>
                  <a:tcPr/>
                </a:tc>
                <a:tc>
                  <a:txBody>
                    <a:bodyPr/>
                    <a:lstStyle/>
                    <a:p>
                      <a:pPr algn="ctr"/>
                      <a:r>
                        <a:rPr lang="en-US" sz="1400" dirty="0" smtClean="0">
                          <a:latin typeface="Verdana" pitchFamily="34" charset="0"/>
                          <a:ea typeface="Verdana" pitchFamily="34" charset="0"/>
                          <a:cs typeface="Verdana" pitchFamily="34" charset="0"/>
                        </a:rPr>
                        <a:t>Section</a:t>
                      </a:r>
                      <a:endParaRPr lang="en-US" sz="1400" dirty="0">
                        <a:latin typeface="Verdana" pitchFamily="34" charset="0"/>
                        <a:ea typeface="Verdana" pitchFamily="34" charset="0"/>
                        <a:cs typeface="Verdana" pitchFamily="34" charset="0"/>
                      </a:endParaRPr>
                    </a:p>
                  </a:txBody>
                  <a:tcPr/>
                </a:tc>
              </a:tr>
              <a:tr h="289560">
                <a:tc rowSpan="8">
                  <a:txBody>
                    <a:bodyPr/>
                    <a:lstStyle/>
                    <a:p>
                      <a:pPr marL="0" indent="0" algn="ctr">
                        <a:buFont typeface="Arial" pitchFamily="34" charset="0"/>
                        <a:buNone/>
                      </a:pPr>
                      <a:r>
                        <a:rPr lang="en-US" sz="1300" b="0" dirty="0" smtClean="0">
                          <a:latin typeface="Verdana" pitchFamily="34" charset="0"/>
                          <a:ea typeface="Verdana" pitchFamily="34" charset="0"/>
                          <a:cs typeface="Verdana" pitchFamily="34" charset="0"/>
                        </a:rPr>
                        <a:t>Tasks</a:t>
                      </a:r>
                      <a:endParaRPr lang="en-US" sz="1300" b="0" dirty="0">
                        <a:latin typeface="Verdana" pitchFamily="34" charset="0"/>
                        <a:ea typeface="Verdana" pitchFamily="34" charset="0"/>
                        <a:cs typeface="Verdana" pitchFamily="34" charset="0"/>
                      </a:endParaRPr>
                    </a:p>
                  </a:txBody>
                  <a:tcPr anchor="ctr"/>
                </a:tc>
                <a:tc>
                  <a:txBody>
                    <a:bodyPr/>
                    <a:lstStyle/>
                    <a:p>
                      <a:pPr algn="l" fontAlgn="b"/>
                      <a:r>
                        <a:rPr lang="en-US" sz="1300" b="0" i="0" u="none" strike="noStrike" dirty="0">
                          <a:solidFill>
                            <a:srgbClr val="000000"/>
                          </a:solidFill>
                          <a:effectLst/>
                          <a:latin typeface="Verdana"/>
                        </a:rPr>
                        <a:t>Create Electronic Summary</a:t>
                      </a:r>
                    </a:p>
                  </a:txBody>
                  <a:tcPr marL="114300" marR="9525" marT="9525" marB="0" anchor="b"/>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solidFill>
                            <a:srgbClr val="000000"/>
                          </a:solidFill>
                          <a:effectLst/>
                          <a:latin typeface="Verdana"/>
                        </a:rPr>
                        <a:t>Generate CQM Report</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solidFill>
                            <a:srgbClr val="000000"/>
                          </a:solidFill>
                          <a:effectLst/>
                          <a:latin typeface="Verdana"/>
                        </a:rPr>
                        <a:t>Generate Health Record</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solidFill>
                            <a:srgbClr val="000000"/>
                          </a:solidFill>
                          <a:effectLst/>
                          <a:latin typeface="Verdana"/>
                        </a:rPr>
                        <a:t>Generate Patient List</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solidFill>
                            <a:srgbClr val="000000"/>
                          </a:solidFill>
                          <a:effectLst/>
                          <a:latin typeface="Verdana"/>
                        </a:rPr>
                        <a:t>Generate Patient Reminder List</a:t>
                      </a: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b"/>
                      <a:r>
                        <a:rPr lang="en-US" sz="1300" b="0" i="0" u="none" strike="noStrike" dirty="0">
                          <a:solidFill>
                            <a:srgbClr val="000000"/>
                          </a:solidFill>
                          <a:effectLst/>
                          <a:latin typeface="Verdana"/>
                        </a:rPr>
                        <a:t>Patient Request Health Information</a:t>
                      </a:r>
                    </a:p>
                  </a:txBody>
                  <a:tcPr marL="114300" marR="9525" marT="9525" marB="0" anchor="b"/>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b"/>
                      <a:r>
                        <a:rPr lang="en-US" sz="1300" b="0" i="0" u="none" strike="noStrike" dirty="0">
                          <a:solidFill>
                            <a:srgbClr val="000000"/>
                          </a:solidFill>
                          <a:effectLst/>
                          <a:latin typeface="Verdana"/>
                        </a:rPr>
                        <a:t>Resend Patient Reminder</a:t>
                      </a:r>
                    </a:p>
                  </a:txBody>
                  <a:tcPr marL="114300" marR="9525" marT="9525" marB="0" anchor="b"/>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a:solidFill>
                            <a:srgbClr val="000000"/>
                          </a:solidFill>
                          <a:effectLst/>
                          <a:latin typeface="Verdana"/>
                        </a:rPr>
                        <a:t>Send Patient Reminders</a:t>
                      </a:r>
                    </a:p>
                  </a:txBody>
                  <a:tcPr marL="114300" marR="9525" marT="9525" marB="0" anchor="ctr"/>
                </a:tc>
              </a:tr>
              <a:tr h="289560">
                <a:tc rowSpan="6">
                  <a:txBody>
                    <a:bodyPr/>
                    <a:lstStyle/>
                    <a:p>
                      <a:pPr marL="0" indent="0" algn="ctr">
                        <a:buFont typeface="Arial" pitchFamily="34" charset="0"/>
                        <a:buNone/>
                      </a:pPr>
                      <a:r>
                        <a:rPr lang="en-US" sz="1300" b="0" dirty="0" smtClean="0">
                          <a:latin typeface="Verdana" pitchFamily="34" charset="0"/>
                          <a:ea typeface="Verdana" pitchFamily="34" charset="0"/>
                          <a:cs typeface="Verdana" pitchFamily="34" charset="0"/>
                        </a:rPr>
                        <a:t>Others</a:t>
                      </a: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smtClean="0">
                          <a:solidFill>
                            <a:srgbClr val="000000"/>
                          </a:solidFill>
                          <a:effectLst/>
                          <a:latin typeface="Verdana"/>
                        </a:rPr>
                        <a:t>Setup</a:t>
                      </a:r>
                      <a:endParaRPr lang="en-US" sz="1300" b="0" i="0" u="none" strike="noStrike" dirty="0">
                        <a:solidFill>
                          <a:srgbClr val="000000"/>
                        </a:solidFill>
                        <a:effectLst/>
                        <a:latin typeface="Verdana"/>
                      </a:endParaRP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smtClean="0">
                          <a:solidFill>
                            <a:srgbClr val="000000"/>
                          </a:solidFill>
                          <a:effectLst/>
                          <a:latin typeface="Verdana"/>
                        </a:rPr>
                        <a:t>Select</a:t>
                      </a:r>
                      <a:r>
                        <a:rPr lang="en-US" sz="1300" b="0" i="0" u="none" strike="noStrike" baseline="0" dirty="0" smtClean="0">
                          <a:solidFill>
                            <a:srgbClr val="000000"/>
                          </a:solidFill>
                          <a:effectLst/>
                          <a:latin typeface="Verdana"/>
                        </a:rPr>
                        <a:t> Patient</a:t>
                      </a:r>
                      <a:endParaRPr lang="en-US" sz="1300" b="0" i="0" u="none" strike="noStrike" dirty="0">
                        <a:solidFill>
                          <a:srgbClr val="000000"/>
                        </a:solidFill>
                        <a:effectLst/>
                        <a:latin typeface="Verdana"/>
                      </a:endParaRP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smtClean="0">
                          <a:solidFill>
                            <a:srgbClr val="000000"/>
                          </a:solidFill>
                          <a:effectLst/>
                          <a:latin typeface="Verdana"/>
                        </a:rPr>
                        <a:t>Emergency Access</a:t>
                      </a:r>
                      <a:endParaRPr lang="en-US" sz="1300" b="0" i="0" u="none" strike="noStrike" dirty="0">
                        <a:solidFill>
                          <a:srgbClr val="000000"/>
                        </a:solidFill>
                        <a:effectLst/>
                        <a:latin typeface="Verdana"/>
                      </a:endParaRP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smtClean="0">
                          <a:solidFill>
                            <a:srgbClr val="000000"/>
                          </a:solidFill>
                          <a:effectLst/>
                          <a:latin typeface="Verdana"/>
                        </a:rPr>
                        <a:t>Demographics</a:t>
                      </a:r>
                      <a:endParaRPr lang="en-US" sz="1300" b="0" i="0" u="none" strike="noStrike" dirty="0">
                        <a:solidFill>
                          <a:srgbClr val="000000"/>
                        </a:solidFill>
                        <a:effectLst/>
                        <a:latin typeface="Verdana"/>
                      </a:endParaRP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smtClean="0">
                          <a:solidFill>
                            <a:srgbClr val="000000"/>
                          </a:solidFill>
                          <a:effectLst/>
                          <a:latin typeface="Verdana"/>
                        </a:rPr>
                        <a:t>Select Patient</a:t>
                      </a:r>
                      <a:endParaRPr lang="en-US" sz="1300" b="0" i="0" u="none" strike="noStrike" dirty="0">
                        <a:solidFill>
                          <a:srgbClr val="000000"/>
                        </a:solidFill>
                        <a:effectLst/>
                        <a:latin typeface="Verdana"/>
                      </a:endParaRPr>
                    </a:p>
                  </a:txBody>
                  <a:tcPr marL="114300" marR="9525" marT="9525" marB="0" anchor="ctr"/>
                </a:tc>
              </a:tr>
              <a:tr h="289560">
                <a:tc vMerge="1">
                  <a:txBody>
                    <a:bodyPr/>
                    <a:lstStyle/>
                    <a:p>
                      <a:pPr marL="0" indent="0" algn="ctr">
                        <a:buFont typeface="Arial" pitchFamily="34" charset="0"/>
                        <a:buNone/>
                      </a:pPr>
                      <a:endParaRPr lang="en-US" sz="1300" b="0" dirty="0">
                        <a:latin typeface="Verdana" pitchFamily="34" charset="0"/>
                        <a:ea typeface="Verdana" pitchFamily="34" charset="0"/>
                        <a:cs typeface="Verdana" pitchFamily="34" charset="0"/>
                      </a:endParaRPr>
                    </a:p>
                  </a:txBody>
                  <a:tcPr anchor="ctr"/>
                </a:tc>
                <a:tc>
                  <a:txBody>
                    <a:bodyPr/>
                    <a:lstStyle/>
                    <a:p>
                      <a:pPr algn="l" fontAlgn="ctr"/>
                      <a:r>
                        <a:rPr lang="en-US" sz="1300" b="0" i="0" u="none" strike="noStrike" dirty="0" smtClean="0">
                          <a:solidFill>
                            <a:srgbClr val="000000"/>
                          </a:solidFill>
                          <a:effectLst/>
                          <a:latin typeface="Verdana"/>
                        </a:rPr>
                        <a:t>Clinical Summary</a:t>
                      </a:r>
                      <a:endParaRPr lang="en-US" sz="1300" b="0" i="0" u="none" strike="noStrike" dirty="0">
                        <a:solidFill>
                          <a:srgbClr val="000000"/>
                        </a:solidFill>
                        <a:effectLst/>
                        <a:latin typeface="Verdana"/>
                      </a:endParaRPr>
                    </a:p>
                  </a:txBody>
                  <a:tcPr marL="114300" marR="9525" marT="9525" marB="0" anchor="ctr"/>
                </a:tc>
              </a:tr>
            </a:tbl>
          </a:graphicData>
        </a:graphic>
      </p:graphicFrame>
    </p:spTree>
    <p:extLst>
      <p:ext uri="{BB962C8B-B14F-4D97-AF65-F5344CB8AC3E}">
        <p14:creationId xmlns:p14="http://schemas.microsoft.com/office/powerpoint/2010/main" val="336314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808" y="304800"/>
            <a:ext cx="6078792" cy="477054"/>
          </a:xfrm>
          <a:prstGeom prst="rect">
            <a:avLst/>
          </a:prstGeom>
          <a:noFill/>
        </p:spPr>
        <p:txBody>
          <a:bodyPr wrap="square" rtlCol="0">
            <a:spAutoFit/>
          </a:bodyPr>
          <a:lstStyle/>
          <a:p>
            <a:r>
              <a:rPr lang="en-US" sz="2500" dirty="0" smtClean="0">
                <a:solidFill>
                  <a:schemeClr val="accent1">
                    <a:lumMod val="75000"/>
                  </a:schemeClr>
                </a:solidFill>
                <a:latin typeface="Verdana" pitchFamily="34" charset="0"/>
                <a:ea typeface="Verdana" pitchFamily="34" charset="0"/>
                <a:cs typeface="Verdana" pitchFamily="34" charset="0"/>
              </a:rPr>
              <a:t>Mobile Web Automation Scope</a:t>
            </a:r>
          </a:p>
        </p:txBody>
      </p:sp>
      <p:graphicFrame>
        <p:nvGraphicFramePr>
          <p:cNvPr id="8" name="Table 7"/>
          <p:cNvGraphicFramePr>
            <a:graphicFrameLocks noGrp="1"/>
          </p:cNvGraphicFramePr>
          <p:nvPr>
            <p:extLst>
              <p:ext uri="{D42A27DB-BD31-4B8C-83A1-F6EECF244321}">
                <p14:modId xmlns:p14="http://schemas.microsoft.com/office/powerpoint/2010/main" val="3363556981"/>
              </p:ext>
            </p:extLst>
          </p:nvPr>
        </p:nvGraphicFramePr>
        <p:xfrm>
          <a:off x="762000" y="1066800"/>
          <a:ext cx="7315200" cy="2397760"/>
        </p:xfrm>
        <a:graphic>
          <a:graphicData uri="http://schemas.openxmlformats.org/drawingml/2006/table">
            <a:tbl>
              <a:tblPr firstRow="1" bandRow="1">
                <a:tableStyleId>{5C22544A-7EE6-4342-B048-85BDC9FD1C3A}</a:tableStyleId>
              </a:tblPr>
              <a:tblGrid>
                <a:gridCol w="2286000"/>
                <a:gridCol w="5029200"/>
              </a:tblGrid>
              <a:tr h="370840">
                <a:tc>
                  <a:txBody>
                    <a:bodyPr/>
                    <a:lstStyle/>
                    <a:p>
                      <a:pPr algn="ctr"/>
                      <a:r>
                        <a:rPr lang="en-US" sz="1400" dirty="0" smtClean="0">
                          <a:latin typeface="Verdana" pitchFamily="34" charset="0"/>
                          <a:ea typeface="Verdana" pitchFamily="34" charset="0"/>
                          <a:cs typeface="Verdana" pitchFamily="34" charset="0"/>
                        </a:rPr>
                        <a:t>Module</a:t>
                      </a:r>
                      <a:endParaRPr lang="en-US" sz="1400" dirty="0">
                        <a:latin typeface="Verdana" pitchFamily="34" charset="0"/>
                        <a:ea typeface="Verdana" pitchFamily="34" charset="0"/>
                        <a:cs typeface="Verdana" pitchFamily="34" charset="0"/>
                      </a:endParaRPr>
                    </a:p>
                  </a:txBody>
                  <a:tcPr/>
                </a:tc>
                <a:tc>
                  <a:txBody>
                    <a:bodyPr/>
                    <a:lstStyle/>
                    <a:p>
                      <a:pPr algn="ctr"/>
                      <a:r>
                        <a:rPr lang="en-US" sz="1400" dirty="0" smtClean="0">
                          <a:latin typeface="Verdana" pitchFamily="34" charset="0"/>
                          <a:ea typeface="Verdana" pitchFamily="34" charset="0"/>
                          <a:cs typeface="Verdana" pitchFamily="34" charset="0"/>
                        </a:rPr>
                        <a:t>Section</a:t>
                      </a:r>
                      <a:endParaRPr lang="en-US" sz="1400" dirty="0">
                        <a:latin typeface="Verdana" pitchFamily="34" charset="0"/>
                        <a:ea typeface="Verdana" pitchFamily="34" charset="0"/>
                        <a:cs typeface="Verdana" pitchFamily="34" charset="0"/>
                      </a:endParaRPr>
                    </a:p>
                  </a:txBody>
                  <a:tcPr/>
                </a:tc>
              </a:tr>
              <a:tr h="289560">
                <a:tc rowSpan="7">
                  <a:txBody>
                    <a:bodyPr/>
                    <a:lstStyle/>
                    <a:p>
                      <a:pPr marL="0" indent="0" algn="ctr">
                        <a:buFont typeface="Arial" pitchFamily="34" charset="0"/>
                        <a:buNone/>
                      </a:pPr>
                      <a:endParaRPr lang="en-US" sz="1400" dirty="0" smtClean="0"/>
                    </a:p>
                    <a:p>
                      <a:pPr marL="0" indent="0" algn="ctr">
                        <a:buFont typeface="Arial" pitchFamily="34" charset="0"/>
                        <a:buNone/>
                      </a:pPr>
                      <a:endParaRPr lang="en-US" sz="1400" dirty="0" smtClean="0"/>
                    </a:p>
                    <a:p>
                      <a:pPr marL="0" indent="0" algn="ctr">
                        <a:buFont typeface="Arial" pitchFamily="34" charset="0"/>
                        <a:buNone/>
                      </a:pPr>
                      <a:endParaRPr lang="en-US" sz="1400" dirty="0" smtClean="0"/>
                    </a:p>
                    <a:p>
                      <a:pPr marL="0" indent="0" algn="ctr">
                        <a:buFont typeface="Arial" pitchFamily="34" charset="0"/>
                        <a:buNone/>
                      </a:pPr>
                      <a:r>
                        <a:rPr lang="en-US" sz="1300" b="0" dirty="0" smtClean="0">
                          <a:latin typeface="Verdana" pitchFamily="34" charset="0"/>
                          <a:ea typeface="Verdana" pitchFamily="34" charset="0"/>
                          <a:cs typeface="Verdana" pitchFamily="34" charset="0"/>
                        </a:rPr>
                        <a:t>Mobile</a:t>
                      </a:r>
                      <a:endParaRPr lang="en-US" sz="1300" b="0" dirty="0">
                        <a:latin typeface="Verdana" pitchFamily="34" charset="0"/>
                        <a:ea typeface="Verdana" pitchFamily="34" charset="0"/>
                        <a:cs typeface="Verdana" pitchFamily="34" charset="0"/>
                      </a:endParaRPr>
                    </a:p>
                  </a:txBody>
                  <a:tcPr/>
                </a:tc>
                <a:tc>
                  <a:txBody>
                    <a:bodyPr/>
                    <a:lstStyle/>
                    <a:p>
                      <a:pPr lvl="1" algn="l" fontAlgn="ctr"/>
                      <a:r>
                        <a:rPr lang="en-US" sz="1300" b="0" i="0" u="none" strike="noStrike" dirty="0">
                          <a:solidFill>
                            <a:srgbClr val="000000"/>
                          </a:solidFill>
                          <a:effectLst/>
                          <a:latin typeface="Verdana"/>
                        </a:rPr>
                        <a:t>Allergies</a:t>
                      </a:r>
                    </a:p>
                  </a:txBody>
                  <a:tcPr marL="9525" marR="9525" marT="9525" marB="0" anchor="ctr"/>
                </a:tc>
              </a:tr>
              <a:tr h="289560">
                <a:tc vMerge="1">
                  <a:txBody>
                    <a:bodyPr/>
                    <a:lstStyle/>
                    <a:p>
                      <a:endParaRPr lang="en-US"/>
                    </a:p>
                  </a:txBody>
                  <a:tcPr/>
                </a:tc>
                <a:tc>
                  <a:txBody>
                    <a:bodyPr/>
                    <a:lstStyle/>
                    <a:p>
                      <a:pPr lvl="1" algn="l" fontAlgn="ctr"/>
                      <a:r>
                        <a:rPr lang="en-US" sz="1300" b="0" i="0" u="none" strike="noStrike" dirty="0">
                          <a:solidFill>
                            <a:srgbClr val="000000"/>
                          </a:solidFill>
                          <a:effectLst/>
                          <a:latin typeface="Verdana"/>
                        </a:rPr>
                        <a:t>Family History</a:t>
                      </a: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a:solidFill>
                            <a:srgbClr val="000000"/>
                          </a:solidFill>
                          <a:effectLst/>
                          <a:latin typeface="Verdana"/>
                        </a:rPr>
                        <a:t>General</a:t>
                      </a: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a:solidFill>
                            <a:srgbClr val="000000"/>
                          </a:solidFill>
                          <a:effectLst/>
                          <a:latin typeface="Verdana"/>
                        </a:rPr>
                        <a:t>Medications</a:t>
                      </a: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a:solidFill>
                            <a:srgbClr val="000000"/>
                          </a:solidFill>
                          <a:effectLst/>
                          <a:latin typeface="Verdana"/>
                        </a:rPr>
                        <a:t>Problems</a:t>
                      </a: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a:solidFill>
                            <a:srgbClr val="000000"/>
                          </a:solidFill>
                          <a:effectLst/>
                          <a:latin typeface="Verdana"/>
                        </a:rPr>
                        <a:t>Smoking</a:t>
                      </a: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a:solidFill>
                            <a:srgbClr val="000000"/>
                          </a:solidFill>
                          <a:effectLst/>
                          <a:latin typeface="Verdana"/>
                        </a:rPr>
                        <a:t>Vitals</a:t>
                      </a:r>
                    </a:p>
                  </a:txBody>
                  <a:tcPr marL="9525" marR="9525" marT="9525"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77137039"/>
              </p:ext>
            </p:extLst>
          </p:nvPr>
        </p:nvGraphicFramePr>
        <p:xfrm>
          <a:off x="762000" y="3657600"/>
          <a:ext cx="7315200" cy="2976880"/>
        </p:xfrm>
        <a:graphic>
          <a:graphicData uri="http://schemas.openxmlformats.org/drawingml/2006/table">
            <a:tbl>
              <a:tblPr firstRow="1" bandRow="1">
                <a:tableStyleId>{5C22544A-7EE6-4342-B048-85BDC9FD1C3A}</a:tableStyleId>
              </a:tblPr>
              <a:tblGrid>
                <a:gridCol w="2286000"/>
                <a:gridCol w="5029200"/>
              </a:tblGrid>
              <a:tr h="370840">
                <a:tc>
                  <a:txBody>
                    <a:bodyPr/>
                    <a:lstStyle/>
                    <a:p>
                      <a:pPr algn="ctr"/>
                      <a:r>
                        <a:rPr lang="en-US" sz="1400" dirty="0" smtClean="0">
                          <a:latin typeface="Verdana" pitchFamily="34" charset="0"/>
                          <a:ea typeface="Verdana" pitchFamily="34" charset="0"/>
                          <a:cs typeface="Verdana" pitchFamily="34" charset="0"/>
                        </a:rPr>
                        <a:t>Module</a:t>
                      </a:r>
                      <a:endParaRPr lang="en-US" sz="1400" dirty="0">
                        <a:latin typeface="Verdana" pitchFamily="34" charset="0"/>
                        <a:ea typeface="Verdana" pitchFamily="34" charset="0"/>
                        <a:cs typeface="Verdana" pitchFamily="34" charset="0"/>
                      </a:endParaRPr>
                    </a:p>
                  </a:txBody>
                  <a:tcPr/>
                </a:tc>
                <a:tc>
                  <a:txBody>
                    <a:bodyPr/>
                    <a:lstStyle/>
                    <a:p>
                      <a:pPr algn="ctr"/>
                      <a:r>
                        <a:rPr lang="en-US" sz="1400" dirty="0" smtClean="0">
                          <a:latin typeface="Verdana" pitchFamily="34" charset="0"/>
                          <a:ea typeface="Verdana" pitchFamily="34" charset="0"/>
                          <a:cs typeface="Verdana" pitchFamily="34" charset="0"/>
                        </a:rPr>
                        <a:t>Section</a:t>
                      </a:r>
                      <a:endParaRPr lang="en-US" sz="1400" dirty="0">
                        <a:latin typeface="Verdana" pitchFamily="34" charset="0"/>
                        <a:ea typeface="Verdana" pitchFamily="34" charset="0"/>
                        <a:cs typeface="Verdana" pitchFamily="34" charset="0"/>
                      </a:endParaRPr>
                    </a:p>
                  </a:txBody>
                  <a:tcPr/>
                </a:tc>
              </a:tr>
              <a:tr h="289560">
                <a:tc rowSpan="9">
                  <a:txBody>
                    <a:bodyPr/>
                    <a:lstStyle/>
                    <a:p>
                      <a:pPr marL="0" indent="0" algn="ctr">
                        <a:buFont typeface="Arial" pitchFamily="34" charset="0"/>
                        <a:buNone/>
                      </a:pPr>
                      <a:endParaRPr lang="en-US" sz="1400" dirty="0" smtClean="0"/>
                    </a:p>
                    <a:p>
                      <a:pPr marL="0" indent="0" algn="ctr">
                        <a:buFont typeface="Arial" pitchFamily="34" charset="0"/>
                        <a:buNone/>
                      </a:pPr>
                      <a:endParaRPr lang="en-US" sz="1400" dirty="0" smtClean="0"/>
                    </a:p>
                    <a:p>
                      <a:pPr marL="0" indent="0" algn="ctr">
                        <a:buFont typeface="Arial" pitchFamily="34" charset="0"/>
                        <a:buNone/>
                      </a:pPr>
                      <a:endParaRPr lang="en-US" sz="1400" dirty="0" smtClean="0"/>
                    </a:p>
                    <a:p>
                      <a:pPr marL="0" indent="0" algn="ctr">
                        <a:buFont typeface="Arial" pitchFamily="34" charset="0"/>
                        <a:buNone/>
                      </a:pPr>
                      <a:r>
                        <a:rPr lang="en-US" sz="1300" b="0" dirty="0" smtClean="0">
                          <a:latin typeface="Verdana" pitchFamily="34" charset="0"/>
                          <a:ea typeface="Verdana" pitchFamily="34" charset="0"/>
                          <a:cs typeface="Verdana" pitchFamily="34" charset="0"/>
                        </a:rPr>
                        <a:t>HL7</a:t>
                      </a:r>
                      <a:endParaRPr lang="en-US" sz="1300" b="0" dirty="0">
                        <a:latin typeface="Verdana" pitchFamily="34" charset="0"/>
                        <a:ea typeface="Verdana" pitchFamily="34" charset="0"/>
                        <a:cs typeface="Verdana" pitchFamily="34" charset="0"/>
                      </a:endParaRPr>
                    </a:p>
                  </a:txBody>
                  <a:tcPr/>
                </a:tc>
                <a:tc>
                  <a:txBody>
                    <a:bodyPr/>
                    <a:lstStyle/>
                    <a:p>
                      <a:pPr lvl="1" algn="l" fontAlgn="ctr"/>
                      <a:r>
                        <a:rPr lang="en-US" sz="1300" b="0" i="0" u="none" strike="noStrike" dirty="0">
                          <a:solidFill>
                            <a:srgbClr val="000000"/>
                          </a:solidFill>
                          <a:effectLst/>
                          <a:latin typeface="Verdana"/>
                        </a:rPr>
                        <a:t>Allergies</a:t>
                      </a:r>
                    </a:p>
                  </a:txBody>
                  <a:tcPr marL="9525" marR="9525" marT="9525" marB="0" anchor="ctr"/>
                </a:tc>
              </a:tr>
              <a:tr h="289560">
                <a:tc vMerge="1">
                  <a:txBody>
                    <a:bodyPr/>
                    <a:lstStyle/>
                    <a:p>
                      <a:endParaRPr lang="en-US"/>
                    </a:p>
                  </a:txBody>
                  <a:tcPr/>
                </a:tc>
                <a:tc>
                  <a:txBody>
                    <a:bodyPr/>
                    <a:lstStyle/>
                    <a:p>
                      <a:pPr lvl="1" algn="l" fontAlgn="ctr"/>
                      <a:r>
                        <a:rPr lang="en-US" sz="1300" b="0" i="0" u="none" strike="noStrike" dirty="0">
                          <a:solidFill>
                            <a:srgbClr val="000000"/>
                          </a:solidFill>
                          <a:effectLst/>
                          <a:latin typeface="Verdana"/>
                        </a:rPr>
                        <a:t>Imaging</a:t>
                      </a:r>
                    </a:p>
                  </a:txBody>
                  <a:tcPr marL="9525" marR="9525" marT="9525" marB="0" anchor="ctr"/>
                </a:tc>
              </a:tr>
              <a:tr h="289560">
                <a:tc vMerge="1">
                  <a:txBody>
                    <a:bodyPr/>
                    <a:lstStyle/>
                    <a:p>
                      <a:endParaRPr lang="en-US"/>
                    </a:p>
                  </a:txBody>
                  <a:tcPr/>
                </a:tc>
                <a:tc>
                  <a:txBody>
                    <a:bodyPr/>
                    <a:lstStyle/>
                    <a:p>
                      <a:pPr lvl="1" algn="l" fontAlgn="ctr"/>
                      <a:r>
                        <a:rPr lang="en-US" sz="1300" b="0" i="0" u="none" strike="noStrike" dirty="0">
                          <a:solidFill>
                            <a:srgbClr val="000000"/>
                          </a:solidFill>
                          <a:effectLst/>
                          <a:latin typeface="Verdana"/>
                        </a:rPr>
                        <a:t>Labs</a:t>
                      </a:r>
                    </a:p>
                  </a:txBody>
                  <a:tcPr marL="9525" marR="9525" marT="9525" marB="0" anchor="ctr"/>
                </a:tc>
              </a:tr>
              <a:tr h="289560">
                <a:tc vMerge="1">
                  <a:txBody>
                    <a:bodyPr/>
                    <a:lstStyle/>
                    <a:p>
                      <a:endParaRPr lang="en-US"/>
                    </a:p>
                  </a:txBody>
                  <a:tcPr/>
                </a:tc>
                <a:tc>
                  <a:txBody>
                    <a:bodyPr/>
                    <a:lstStyle/>
                    <a:p>
                      <a:pPr lvl="1" algn="l" fontAlgn="ctr"/>
                      <a:r>
                        <a:rPr lang="en-US" sz="1300" b="0" i="0" u="none" strike="noStrike" dirty="0">
                          <a:solidFill>
                            <a:srgbClr val="000000"/>
                          </a:solidFill>
                          <a:effectLst/>
                          <a:latin typeface="Verdana"/>
                        </a:rPr>
                        <a:t>Medications</a:t>
                      </a: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a:solidFill>
                            <a:srgbClr val="000000"/>
                          </a:solidFill>
                          <a:effectLst/>
                          <a:latin typeface="Verdana"/>
                        </a:rPr>
                        <a:t>Problems</a:t>
                      </a: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a:solidFill>
                            <a:srgbClr val="000000"/>
                          </a:solidFill>
                          <a:effectLst/>
                          <a:latin typeface="Verdana"/>
                        </a:rPr>
                        <a:t>Reports and </a:t>
                      </a:r>
                      <a:r>
                        <a:rPr lang="en-US" sz="1300" b="0" i="0" u="none" strike="noStrike" dirty="0" smtClean="0">
                          <a:solidFill>
                            <a:srgbClr val="000000"/>
                          </a:solidFill>
                          <a:effectLst/>
                          <a:latin typeface="Verdana"/>
                        </a:rPr>
                        <a:t>Lay Letters</a:t>
                      </a:r>
                      <a:endParaRPr lang="en-US" sz="1300" b="0" i="0" u="none" strike="noStrike" dirty="0">
                        <a:solidFill>
                          <a:srgbClr val="000000"/>
                        </a:solidFill>
                        <a:effectLst/>
                        <a:latin typeface="Verdana"/>
                      </a:endParaRP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smtClean="0">
                          <a:solidFill>
                            <a:srgbClr val="000000"/>
                          </a:solidFill>
                          <a:effectLst/>
                          <a:latin typeface="Verdana"/>
                        </a:rPr>
                        <a:t>Smoking Status</a:t>
                      </a:r>
                      <a:endParaRPr lang="en-US" sz="1300" b="0" i="0" u="none" strike="noStrike" dirty="0">
                        <a:solidFill>
                          <a:srgbClr val="000000"/>
                        </a:solidFill>
                        <a:effectLst/>
                        <a:latin typeface="Verdana"/>
                      </a:endParaRP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smtClean="0">
                          <a:solidFill>
                            <a:srgbClr val="000000"/>
                          </a:solidFill>
                          <a:effectLst/>
                          <a:latin typeface="Verdana"/>
                        </a:rPr>
                        <a:t>Visits Patients</a:t>
                      </a:r>
                      <a:endParaRPr lang="en-US" sz="1300" b="0" i="0" u="none" strike="noStrike" dirty="0">
                        <a:solidFill>
                          <a:srgbClr val="000000"/>
                        </a:solidFill>
                        <a:effectLst/>
                        <a:latin typeface="Verdana"/>
                      </a:endParaRPr>
                    </a:p>
                  </a:txBody>
                  <a:tcPr marL="9525" marR="9525" marT="9525" marB="0" anchor="ctr"/>
                </a:tc>
              </a:tr>
              <a:tr h="289560">
                <a:tc vMerge="1">
                  <a:txBody>
                    <a:bodyPr/>
                    <a:lstStyle/>
                    <a:p>
                      <a:endParaRPr lang="en-US" sz="1400" dirty="0"/>
                    </a:p>
                  </a:txBody>
                  <a:tcPr/>
                </a:tc>
                <a:tc>
                  <a:txBody>
                    <a:bodyPr/>
                    <a:lstStyle/>
                    <a:p>
                      <a:pPr lvl="1" algn="l" fontAlgn="ctr"/>
                      <a:r>
                        <a:rPr lang="en-US" sz="1300" b="0" i="0" u="none" strike="noStrike" dirty="0">
                          <a:solidFill>
                            <a:srgbClr val="000000"/>
                          </a:solidFill>
                          <a:effectLst/>
                          <a:latin typeface="Verdana"/>
                        </a:rPr>
                        <a:t>Vitals</a:t>
                      </a:r>
                    </a:p>
                  </a:txBody>
                  <a:tcPr marL="9525" marR="9525" marT="9525" marB="0" anchor="ctr"/>
                </a:tc>
              </a:tr>
            </a:tbl>
          </a:graphicData>
        </a:graphic>
      </p:graphicFrame>
    </p:spTree>
    <p:extLst>
      <p:ext uri="{BB962C8B-B14F-4D97-AF65-F5344CB8AC3E}">
        <p14:creationId xmlns:p14="http://schemas.microsoft.com/office/powerpoint/2010/main" val="1585948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ster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Aspir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5872</TotalTime>
  <Words>2563</Words>
  <Application>Microsoft Office PowerPoint</Application>
  <PresentationFormat>On-screen Show (4:3)</PresentationFormat>
  <Paragraphs>1124</Paragraphs>
  <Slides>28</Slides>
  <Notes>3</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28</vt:i4>
      </vt:variant>
    </vt:vector>
  </HeadingPairs>
  <TitlesOfParts>
    <vt:vector size="34" baseType="lpstr">
      <vt:lpstr>Custom Design</vt:lpstr>
      <vt:lpstr>Office Theme</vt:lpstr>
      <vt:lpstr>Master slide 2</vt:lpstr>
      <vt:lpstr>1_Custom Design</vt:lpstr>
      <vt:lpstr>Aspire Template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Meher Vanama</dc:creator>
  <cp:lastModifiedBy>Rajesh</cp:lastModifiedBy>
  <cp:revision>718</cp:revision>
  <dcterms:created xsi:type="dcterms:W3CDTF">2011-01-31T15:42:19Z</dcterms:created>
  <dcterms:modified xsi:type="dcterms:W3CDTF">2014-09-08T17:28:56Z</dcterms:modified>
</cp:coreProperties>
</file>