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1"/>
  </p:notesMasterIdLst>
  <p:sldIdLst>
    <p:sldId id="256" r:id="rId2"/>
    <p:sldId id="300" r:id="rId3"/>
    <p:sldId id="257" r:id="rId4"/>
    <p:sldId id="303" r:id="rId5"/>
    <p:sldId id="313" r:id="rId6"/>
    <p:sldId id="311" r:id="rId7"/>
    <p:sldId id="316" r:id="rId8"/>
    <p:sldId id="301" r:id="rId9"/>
    <p:sldId id="31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BA08-A4AF-435B-8EAD-D56C046D779B}" type="datetimeFigureOut">
              <a:rPr lang="en-US" smtClean="0"/>
              <a:t>4/25/2021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21D3F-EF53-4F3F-B0E2-FB0D83E3B8B3}" type="slidenum">
              <a:rPr lang="en-US" smtClean="0"/>
              <a:t>‹#›</a:t>
            </a:fld>
            <a:endParaRPr lang="en-US"/>
          </a:p>
        </p:txBody>
      </p:sp>
    </p:spTree>
    <p:extLst>
      <p:ext uri="{BB962C8B-B14F-4D97-AF65-F5344CB8AC3E}">
        <p14:creationId xmlns:p14="http://schemas.microsoft.com/office/powerpoint/2010/main" val="3598718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6786" name="Google Shape;5164;p103:notes"/>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46787" name="Google Shape;5165;p103:notes"/>
          <p:cNvSpPr>
            <a:spLocks noGrp="1" noRot="1" noChangeAspect="1" noTextEdit="1"/>
          </p:cNvSpPr>
          <p:nvPr>
            <p:ph type="sldImg" idx="2"/>
          </p:nvPr>
        </p:nvSpPr>
        <p:spPr>
          <a:xfrm>
            <a:off x="381000" y="685800"/>
            <a:ext cx="6096000" cy="3429000"/>
          </a:xfrm>
          <a:noFill/>
          <a:ln>
            <a:headEnd/>
            <a:tailEnd/>
          </a:ln>
        </p:spPr>
      </p:sp>
    </p:spTree>
    <p:extLst>
      <p:ext uri="{BB962C8B-B14F-4D97-AF65-F5344CB8AC3E}">
        <p14:creationId xmlns:p14="http://schemas.microsoft.com/office/powerpoint/2010/main" val="3107013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3538" name="Google Shape;4122;p77:notes"/>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93539" name="Google Shape;4123;p77:notes"/>
          <p:cNvSpPr>
            <a:spLocks noGrp="1" noRot="1" noChangeAspect="1" noTextEdit="1"/>
          </p:cNvSpPr>
          <p:nvPr>
            <p:ph type="sldImg" idx="2"/>
          </p:nvPr>
        </p:nvSpPr>
        <p:spPr>
          <a:xfrm>
            <a:off x="381000" y="685800"/>
            <a:ext cx="6096000" cy="3429000"/>
          </a:xfrm>
          <a:noFill/>
          <a:ln>
            <a:headEnd/>
            <a:tailEnd/>
          </a:ln>
        </p:spPr>
      </p:sp>
    </p:spTree>
    <p:extLst>
      <p:ext uri="{BB962C8B-B14F-4D97-AF65-F5344CB8AC3E}">
        <p14:creationId xmlns:p14="http://schemas.microsoft.com/office/powerpoint/2010/main" val="2674642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0882" name="Google Shape;5225;p105:notes"/>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50883" name="Google Shape;5226;p105:notes"/>
          <p:cNvSpPr>
            <a:spLocks noGrp="1" noRot="1" noChangeAspect="1" noTextEdit="1"/>
          </p:cNvSpPr>
          <p:nvPr>
            <p:ph type="sldImg" idx="2"/>
          </p:nvPr>
        </p:nvSpPr>
        <p:spPr>
          <a:xfrm>
            <a:off x="381000" y="685800"/>
            <a:ext cx="6096000" cy="3429000"/>
          </a:xfrm>
          <a:noFill/>
          <a:ln>
            <a:headEnd/>
            <a:tailEnd/>
          </a:ln>
        </p:spPr>
      </p:sp>
    </p:spTree>
    <p:extLst>
      <p:ext uri="{BB962C8B-B14F-4D97-AF65-F5344CB8AC3E}">
        <p14:creationId xmlns:p14="http://schemas.microsoft.com/office/powerpoint/2010/main" val="288827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8C7B7C-9F0E-4E47-BDE5-F0453E2D183D}"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314442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C7B7C-9F0E-4E47-BDE5-F0453E2D183D}"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295025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C7B7C-9F0E-4E47-BDE5-F0453E2D183D}"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380504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Титульный слайд" userDrawn="1">
  <p:cSld name="Титульный слайд">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39854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C7B7C-9F0E-4E47-BDE5-F0453E2D183D}"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215955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C7B7C-9F0E-4E47-BDE5-F0453E2D183D}"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162096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8C7B7C-9F0E-4E47-BDE5-F0453E2D183D}"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20924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8C7B7C-9F0E-4E47-BDE5-F0453E2D183D}" type="datetimeFigureOut">
              <a:rPr lang="en-US" smtClean="0"/>
              <a:t>4/25/2021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222931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8C7B7C-9F0E-4E47-BDE5-F0453E2D183D}" type="datetimeFigureOut">
              <a:rPr lang="en-US" smtClean="0"/>
              <a:t>4/25/2021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297133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C7B7C-9F0E-4E47-BDE5-F0453E2D183D}" type="datetimeFigureOut">
              <a:rPr lang="en-US" smtClean="0"/>
              <a:t>4/25/2021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259888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C7B7C-9F0E-4E47-BDE5-F0453E2D183D}"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108864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C7B7C-9F0E-4E47-BDE5-F0453E2D183D}"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46662-248F-4212-8298-AA402CD21534}" type="slidenum">
              <a:rPr lang="en-US" smtClean="0"/>
              <a:t>‹#›</a:t>
            </a:fld>
            <a:endParaRPr lang="en-US"/>
          </a:p>
        </p:txBody>
      </p:sp>
    </p:spTree>
    <p:extLst>
      <p:ext uri="{BB962C8B-B14F-4D97-AF65-F5344CB8AC3E}">
        <p14:creationId xmlns:p14="http://schemas.microsoft.com/office/powerpoint/2010/main" val="58756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C7B7C-9F0E-4E47-BDE5-F0453E2D183D}" type="datetimeFigureOut">
              <a:rPr lang="en-US" smtClean="0"/>
              <a:t>4/25/2021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46662-248F-4212-8298-AA402CD21534}" type="slidenum">
              <a:rPr lang="en-US" smtClean="0"/>
              <a:t>‹#›</a:t>
            </a:fld>
            <a:endParaRPr lang="en-US"/>
          </a:p>
        </p:txBody>
      </p:sp>
    </p:spTree>
    <p:extLst>
      <p:ext uri="{BB962C8B-B14F-4D97-AF65-F5344CB8AC3E}">
        <p14:creationId xmlns:p14="http://schemas.microsoft.com/office/powerpoint/2010/main" val="361157261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71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3000" b="-3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BBDCA9-5AB3-45B9-B518-1426FAF5B8F8}"/>
              </a:ext>
            </a:extLst>
          </p:cNvPr>
          <p:cNvSpPr/>
          <p:nvPr/>
        </p:nvSpPr>
        <p:spPr>
          <a:xfrm>
            <a:off x="2820457" y="1895061"/>
            <a:ext cx="6551086" cy="3067878"/>
          </a:xfrm>
          <a:prstGeom prst="rect">
            <a:avLst/>
          </a:prstGeom>
          <a:solidFill>
            <a:schemeClr val="accent3">
              <a:lumMod val="50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3200" dirty="0">
                <a:solidFill>
                  <a:schemeClr val="bg1"/>
                </a:solidFill>
                <a:latin typeface="Candara" panose="020E0502030303020204" pitchFamily="34" charset="0"/>
              </a:rPr>
              <a:t>Jeff Mac Osei</a:t>
            </a:r>
          </a:p>
          <a:p>
            <a:pPr algn="ctr">
              <a:defRPr/>
            </a:pPr>
            <a:r>
              <a:rPr lang="en-US" sz="3200" dirty="0">
                <a:solidFill>
                  <a:schemeClr val="bg1"/>
                </a:solidFill>
                <a:latin typeface="Candara" panose="020E0502030303020204" pitchFamily="34" charset="0"/>
              </a:rPr>
              <a:t>Capstone Project</a:t>
            </a:r>
          </a:p>
          <a:p>
            <a:pPr algn="ctr">
              <a:defRPr/>
            </a:pPr>
            <a:endParaRPr lang="en-US" sz="3200" dirty="0">
              <a:solidFill>
                <a:schemeClr val="bg1"/>
              </a:solidFill>
              <a:latin typeface="Candara" panose="020E0502030303020204" pitchFamily="34" charset="0"/>
            </a:endParaRPr>
          </a:p>
          <a:p>
            <a:pPr algn="ctr">
              <a:defRPr/>
            </a:pPr>
            <a:r>
              <a:rPr lang="en-US" sz="3200" dirty="0">
                <a:solidFill>
                  <a:schemeClr val="accent2">
                    <a:lumMod val="40000"/>
                    <a:lumOff val="60000"/>
                  </a:schemeClr>
                </a:solidFill>
                <a:latin typeface="Candara" panose="020E0502030303020204" pitchFamily="34" charset="0"/>
              </a:rPr>
              <a:t>The Battle of Neighborhoods</a:t>
            </a:r>
          </a:p>
        </p:txBody>
      </p:sp>
      <p:sp>
        <p:nvSpPr>
          <p:cNvPr id="9" name="Rectangle 8">
            <a:extLst>
              <a:ext uri="{FF2B5EF4-FFF2-40B4-BE49-F238E27FC236}">
                <a16:creationId xmlns:a16="http://schemas.microsoft.com/office/drawing/2014/main" id="{75FA0656-B04E-4F12-AB91-CFF016DC1203}"/>
              </a:ext>
            </a:extLst>
          </p:cNvPr>
          <p:cNvSpPr/>
          <p:nvPr/>
        </p:nvSpPr>
        <p:spPr>
          <a:xfrm>
            <a:off x="0" y="6546573"/>
            <a:ext cx="12192000" cy="311427"/>
          </a:xfrm>
          <a:prstGeom prst="rect">
            <a:avLst/>
          </a:prstGeom>
          <a:solidFill>
            <a:schemeClr val="bg1">
              <a:lumMod val="9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Copyright © 2020</a:t>
            </a:r>
          </a:p>
        </p:txBody>
      </p:sp>
    </p:spTree>
    <p:extLst>
      <p:ext uri="{BB962C8B-B14F-4D97-AF65-F5344CB8AC3E}">
        <p14:creationId xmlns:p14="http://schemas.microsoft.com/office/powerpoint/2010/main" val="329808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BA8037F-EF3B-984B-BBBC-9D4037E38D12}"/>
              </a:ext>
            </a:extLst>
          </p:cNvPr>
          <p:cNvGrpSpPr/>
          <p:nvPr/>
        </p:nvGrpSpPr>
        <p:grpSpPr>
          <a:xfrm>
            <a:off x="6189665" y="1009652"/>
            <a:ext cx="1576387" cy="1801813"/>
            <a:chOff x="6189663" y="1009650"/>
            <a:chExt cx="1576387" cy="1801813"/>
          </a:xfrm>
        </p:grpSpPr>
        <p:sp>
          <p:nvSpPr>
            <p:cNvPr id="245770" name="Google Shape;5175;p115"/>
            <p:cNvSpPr>
              <a:spLocks/>
            </p:cNvSpPr>
            <p:nvPr/>
          </p:nvSpPr>
          <p:spPr bwMode="auto">
            <a:xfrm>
              <a:off x="6189663" y="2320925"/>
              <a:ext cx="1576387" cy="490538"/>
            </a:xfrm>
            <a:custGeom>
              <a:avLst/>
              <a:gdLst>
                <a:gd name="T0" fmla="*/ 2147483646 w 395"/>
                <a:gd name="T1" fmla="*/ 2147483646 h 123"/>
                <a:gd name="T2" fmla="*/ 2147483646 w 395"/>
                <a:gd name="T3" fmla="*/ 2147483646 h 123"/>
                <a:gd name="T4" fmla="*/ 2147483646 w 395"/>
                <a:gd name="T5" fmla="*/ 2147483646 h 123"/>
                <a:gd name="T6" fmla="*/ 2147483646 w 395"/>
                <a:gd name="T7" fmla="*/ 2147483646 h 123"/>
                <a:gd name="T8" fmla="*/ 2147483646 w 395"/>
                <a:gd name="T9" fmla="*/ 0 h 123"/>
                <a:gd name="T10" fmla="*/ 0 w 395"/>
                <a:gd name="T11" fmla="*/ 0 h 123"/>
                <a:gd name="T12" fmla="*/ 2147483646 w 395"/>
                <a:gd name="T13" fmla="*/ 2147483646 h 1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3" extrusionOk="0">
                  <a:moveTo>
                    <a:pt x="11" y="18"/>
                  </a:moveTo>
                  <a:cubicBezTo>
                    <a:pt x="186" y="119"/>
                    <a:pt x="186" y="119"/>
                    <a:pt x="186" y="119"/>
                  </a:cubicBezTo>
                  <a:cubicBezTo>
                    <a:pt x="193" y="123"/>
                    <a:pt x="202" y="123"/>
                    <a:pt x="208" y="119"/>
                  </a:cubicBezTo>
                  <a:cubicBezTo>
                    <a:pt x="384" y="18"/>
                    <a:pt x="384" y="18"/>
                    <a:pt x="384" y="18"/>
                  </a:cubicBezTo>
                  <a:cubicBezTo>
                    <a:pt x="391" y="14"/>
                    <a:pt x="395" y="7"/>
                    <a:pt x="395" y="0"/>
                  </a:cubicBezTo>
                  <a:cubicBezTo>
                    <a:pt x="0" y="0"/>
                    <a:pt x="0" y="0"/>
                    <a:pt x="0" y="0"/>
                  </a:cubicBezTo>
                  <a:cubicBezTo>
                    <a:pt x="0" y="7"/>
                    <a:pt x="4" y="14"/>
                    <a:pt x="11" y="18"/>
                  </a:cubicBezTo>
                  <a:close/>
                </a:path>
              </a:pathLst>
            </a:custGeom>
            <a:solidFill>
              <a:srgbClr val="2CC6D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71" name="Google Shape;5176;p115"/>
            <p:cNvSpPr>
              <a:spLocks/>
            </p:cNvSpPr>
            <p:nvPr/>
          </p:nvSpPr>
          <p:spPr bwMode="auto">
            <a:xfrm>
              <a:off x="6189663" y="1504950"/>
              <a:ext cx="1576387" cy="815975"/>
            </a:xfrm>
            <a:custGeom>
              <a:avLst/>
              <a:gdLst>
                <a:gd name="T0" fmla="*/ 2147483646 w 395"/>
                <a:gd name="T1" fmla="*/ 0 h 204"/>
                <a:gd name="T2" fmla="*/ 2147483646 w 395"/>
                <a:gd name="T3" fmla="*/ 0 h 204"/>
                <a:gd name="T4" fmla="*/ 0 w 395"/>
                <a:gd name="T5" fmla="*/ 0 h 204"/>
                <a:gd name="T6" fmla="*/ 0 w 395"/>
                <a:gd name="T7" fmla="*/ 2147483646 h 204"/>
                <a:gd name="T8" fmla="*/ 0 w 395"/>
                <a:gd name="T9" fmla="*/ 2147483646 h 204"/>
                <a:gd name="T10" fmla="*/ 2147483646 w 395"/>
                <a:gd name="T11" fmla="*/ 2147483646 h 204"/>
                <a:gd name="T12" fmla="*/ 2147483646 w 395"/>
                <a:gd name="T13" fmla="*/ 2147483646 h 204"/>
                <a:gd name="T14" fmla="*/ 2147483646 w 395"/>
                <a:gd name="T15" fmla="*/ 0 h 2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204" extrusionOk="0">
                  <a:moveTo>
                    <a:pt x="395" y="0"/>
                  </a:moveTo>
                  <a:cubicBezTo>
                    <a:pt x="395" y="0"/>
                    <a:pt x="395" y="0"/>
                    <a:pt x="395" y="0"/>
                  </a:cubicBezTo>
                  <a:cubicBezTo>
                    <a:pt x="0" y="0"/>
                    <a:pt x="0" y="0"/>
                    <a:pt x="0" y="0"/>
                  </a:cubicBezTo>
                  <a:cubicBezTo>
                    <a:pt x="0" y="203"/>
                    <a:pt x="0" y="203"/>
                    <a:pt x="0" y="203"/>
                  </a:cubicBezTo>
                  <a:cubicBezTo>
                    <a:pt x="0" y="203"/>
                    <a:pt x="0" y="203"/>
                    <a:pt x="0" y="204"/>
                  </a:cubicBezTo>
                  <a:cubicBezTo>
                    <a:pt x="395" y="204"/>
                    <a:pt x="395" y="204"/>
                    <a:pt x="395" y="204"/>
                  </a:cubicBezTo>
                  <a:cubicBezTo>
                    <a:pt x="395" y="204"/>
                    <a:pt x="395" y="203"/>
                    <a:pt x="395" y="203"/>
                  </a:cubicBezTo>
                  <a:lnTo>
                    <a:pt x="395" y="0"/>
                  </a:lnTo>
                  <a:close/>
                </a:path>
              </a:pathLst>
            </a:custGeom>
            <a:solidFill>
              <a:srgbClr val="64D1D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72" name="Google Shape;5177;p115"/>
            <p:cNvSpPr>
              <a:spLocks/>
            </p:cNvSpPr>
            <p:nvPr/>
          </p:nvSpPr>
          <p:spPr bwMode="auto">
            <a:xfrm>
              <a:off x="6189663" y="1009650"/>
              <a:ext cx="1576387"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2147483646 w 395"/>
                <a:gd name="T11" fmla="*/ 2147483646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extrusionOk="0">
                  <a:moveTo>
                    <a:pt x="384" y="105"/>
                  </a:moveTo>
                  <a:cubicBezTo>
                    <a:pt x="209" y="4"/>
                    <a:pt x="209" y="4"/>
                    <a:pt x="209" y="4"/>
                  </a:cubicBezTo>
                  <a:cubicBezTo>
                    <a:pt x="202" y="0"/>
                    <a:pt x="193" y="0"/>
                    <a:pt x="187" y="4"/>
                  </a:cubicBezTo>
                  <a:cubicBezTo>
                    <a:pt x="11" y="105"/>
                    <a:pt x="11" y="105"/>
                    <a:pt x="11" y="105"/>
                  </a:cubicBezTo>
                  <a:cubicBezTo>
                    <a:pt x="4" y="109"/>
                    <a:pt x="0" y="116"/>
                    <a:pt x="0" y="124"/>
                  </a:cubicBezTo>
                  <a:cubicBezTo>
                    <a:pt x="395" y="124"/>
                    <a:pt x="395" y="124"/>
                    <a:pt x="395" y="124"/>
                  </a:cubicBezTo>
                  <a:cubicBezTo>
                    <a:pt x="395" y="116"/>
                    <a:pt x="391" y="109"/>
                    <a:pt x="384" y="105"/>
                  </a:cubicBezTo>
                  <a:close/>
                </a:path>
              </a:pathLst>
            </a:custGeom>
            <a:solidFill>
              <a:srgbClr val="91E5E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grpSp>
        <p:nvGrpSpPr>
          <p:cNvPr id="5" name="Group 4">
            <a:extLst>
              <a:ext uri="{FF2B5EF4-FFF2-40B4-BE49-F238E27FC236}">
                <a16:creationId xmlns:a16="http://schemas.microsoft.com/office/drawing/2014/main" id="{D8F0E789-4A07-584F-AC53-5EC5398A2A47}"/>
              </a:ext>
            </a:extLst>
          </p:cNvPr>
          <p:cNvGrpSpPr/>
          <p:nvPr/>
        </p:nvGrpSpPr>
        <p:grpSpPr>
          <a:xfrm>
            <a:off x="4427540" y="1009652"/>
            <a:ext cx="1577975" cy="1801813"/>
            <a:chOff x="4427538" y="1009650"/>
            <a:chExt cx="1577975" cy="1801813"/>
          </a:xfrm>
        </p:grpSpPr>
        <p:sp>
          <p:nvSpPr>
            <p:cNvPr id="245773" name="Google Shape;5178;p115"/>
            <p:cNvSpPr>
              <a:spLocks/>
            </p:cNvSpPr>
            <p:nvPr/>
          </p:nvSpPr>
          <p:spPr bwMode="auto">
            <a:xfrm>
              <a:off x="4427538" y="1009650"/>
              <a:ext cx="1577975"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2147483646 w 395"/>
                <a:gd name="T11" fmla="*/ 2147483646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extrusionOk="0">
                  <a:moveTo>
                    <a:pt x="384" y="105"/>
                  </a:moveTo>
                  <a:cubicBezTo>
                    <a:pt x="208" y="4"/>
                    <a:pt x="208" y="4"/>
                    <a:pt x="208" y="4"/>
                  </a:cubicBezTo>
                  <a:cubicBezTo>
                    <a:pt x="202" y="0"/>
                    <a:pt x="193" y="0"/>
                    <a:pt x="186" y="4"/>
                  </a:cubicBezTo>
                  <a:cubicBezTo>
                    <a:pt x="11" y="105"/>
                    <a:pt x="11" y="105"/>
                    <a:pt x="11" y="105"/>
                  </a:cubicBezTo>
                  <a:cubicBezTo>
                    <a:pt x="4" y="109"/>
                    <a:pt x="0" y="116"/>
                    <a:pt x="0" y="124"/>
                  </a:cubicBezTo>
                  <a:cubicBezTo>
                    <a:pt x="395" y="124"/>
                    <a:pt x="395" y="124"/>
                    <a:pt x="395" y="124"/>
                  </a:cubicBezTo>
                  <a:cubicBezTo>
                    <a:pt x="395" y="116"/>
                    <a:pt x="391" y="109"/>
                    <a:pt x="384" y="105"/>
                  </a:cubicBezTo>
                  <a:close/>
                </a:path>
              </a:pathLst>
            </a:custGeom>
            <a:solidFill>
              <a:srgbClr val="FFA757"/>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74" name="Google Shape;5179;p115"/>
            <p:cNvSpPr>
              <a:spLocks/>
            </p:cNvSpPr>
            <p:nvPr/>
          </p:nvSpPr>
          <p:spPr bwMode="auto">
            <a:xfrm>
              <a:off x="4427538" y="1504950"/>
              <a:ext cx="1577975" cy="815975"/>
            </a:xfrm>
            <a:custGeom>
              <a:avLst/>
              <a:gdLst>
                <a:gd name="T0" fmla="*/ 2147483646 w 395"/>
                <a:gd name="T1" fmla="*/ 0 h 204"/>
                <a:gd name="T2" fmla="*/ 2147483646 w 395"/>
                <a:gd name="T3" fmla="*/ 0 h 204"/>
                <a:gd name="T4" fmla="*/ 0 w 395"/>
                <a:gd name="T5" fmla="*/ 0 h 204"/>
                <a:gd name="T6" fmla="*/ 0 w 395"/>
                <a:gd name="T7" fmla="*/ 2147483646 h 204"/>
                <a:gd name="T8" fmla="*/ 0 w 395"/>
                <a:gd name="T9" fmla="*/ 2147483646 h 204"/>
                <a:gd name="T10" fmla="*/ 2147483646 w 395"/>
                <a:gd name="T11" fmla="*/ 2147483646 h 204"/>
                <a:gd name="T12" fmla="*/ 2147483646 w 395"/>
                <a:gd name="T13" fmla="*/ 2147483646 h 204"/>
                <a:gd name="T14" fmla="*/ 2147483646 w 395"/>
                <a:gd name="T15" fmla="*/ 0 h 2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204" extrusionOk="0">
                  <a:moveTo>
                    <a:pt x="395" y="0"/>
                  </a:moveTo>
                  <a:cubicBezTo>
                    <a:pt x="395" y="0"/>
                    <a:pt x="395" y="0"/>
                    <a:pt x="395" y="0"/>
                  </a:cubicBezTo>
                  <a:cubicBezTo>
                    <a:pt x="0" y="0"/>
                    <a:pt x="0" y="0"/>
                    <a:pt x="0" y="0"/>
                  </a:cubicBezTo>
                  <a:cubicBezTo>
                    <a:pt x="0" y="203"/>
                    <a:pt x="0" y="203"/>
                    <a:pt x="0" y="203"/>
                  </a:cubicBezTo>
                  <a:cubicBezTo>
                    <a:pt x="0" y="203"/>
                    <a:pt x="0" y="203"/>
                    <a:pt x="0" y="204"/>
                  </a:cubicBezTo>
                  <a:cubicBezTo>
                    <a:pt x="395" y="204"/>
                    <a:pt x="395" y="204"/>
                    <a:pt x="395" y="204"/>
                  </a:cubicBezTo>
                  <a:cubicBezTo>
                    <a:pt x="395" y="204"/>
                    <a:pt x="395" y="203"/>
                    <a:pt x="395" y="203"/>
                  </a:cubicBezTo>
                  <a:lnTo>
                    <a:pt x="395" y="0"/>
                  </a:lnTo>
                  <a:close/>
                </a:path>
              </a:pathLst>
            </a:custGeom>
            <a:solidFill>
              <a:srgbClr val="FF912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75" name="Google Shape;5180;p115"/>
            <p:cNvSpPr>
              <a:spLocks/>
            </p:cNvSpPr>
            <p:nvPr/>
          </p:nvSpPr>
          <p:spPr bwMode="auto">
            <a:xfrm>
              <a:off x="4427538" y="2320925"/>
              <a:ext cx="1577975" cy="490538"/>
            </a:xfrm>
            <a:custGeom>
              <a:avLst/>
              <a:gdLst>
                <a:gd name="T0" fmla="*/ 2147483646 w 395"/>
                <a:gd name="T1" fmla="*/ 2147483646 h 123"/>
                <a:gd name="T2" fmla="*/ 2147483646 w 395"/>
                <a:gd name="T3" fmla="*/ 2147483646 h 123"/>
                <a:gd name="T4" fmla="*/ 2147483646 w 395"/>
                <a:gd name="T5" fmla="*/ 2147483646 h 123"/>
                <a:gd name="T6" fmla="*/ 2147483646 w 395"/>
                <a:gd name="T7" fmla="*/ 2147483646 h 123"/>
                <a:gd name="T8" fmla="*/ 2147483646 w 395"/>
                <a:gd name="T9" fmla="*/ 0 h 123"/>
                <a:gd name="T10" fmla="*/ 0 w 395"/>
                <a:gd name="T11" fmla="*/ 0 h 123"/>
                <a:gd name="T12" fmla="*/ 2147483646 w 395"/>
                <a:gd name="T13" fmla="*/ 2147483646 h 1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3" extrusionOk="0">
                  <a:moveTo>
                    <a:pt x="11" y="18"/>
                  </a:moveTo>
                  <a:cubicBezTo>
                    <a:pt x="186" y="119"/>
                    <a:pt x="186" y="119"/>
                    <a:pt x="186" y="119"/>
                  </a:cubicBezTo>
                  <a:cubicBezTo>
                    <a:pt x="193" y="123"/>
                    <a:pt x="201" y="123"/>
                    <a:pt x="208" y="119"/>
                  </a:cubicBezTo>
                  <a:cubicBezTo>
                    <a:pt x="384" y="18"/>
                    <a:pt x="384" y="18"/>
                    <a:pt x="384" y="18"/>
                  </a:cubicBezTo>
                  <a:cubicBezTo>
                    <a:pt x="390" y="14"/>
                    <a:pt x="394" y="7"/>
                    <a:pt x="395" y="0"/>
                  </a:cubicBezTo>
                  <a:cubicBezTo>
                    <a:pt x="0" y="0"/>
                    <a:pt x="0" y="0"/>
                    <a:pt x="0" y="0"/>
                  </a:cubicBezTo>
                  <a:cubicBezTo>
                    <a:pt x="0" y="7"/>
                    <a:pt x="4" y="14"/>
                    <a:pt x="11" y="18"/>
                  </a:cubicBezTo>
                  <a:close/>
                </a:path>
              </a:pathLst>
            </a:custGeom>
            <a:solidFill>
              <a:srgbClr val="FA790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grpSp>
        <p:nvGrpSpPr>
          <p:cNvPr id="6" name="Group 5">
            <a:extLst>
              <a:ext uri="{FF2B5EF4-FFF2-40B4-BE49-F238E27FC236}">
                <a16:creationId xmlns:a16="http://schemas.microsoft.com/office/drawing/2014/main" id="{21B7B2BE-6727-6146-85EC-7F8F9FED5EED}"/>
              </a:ext>
            </a:extLst>
          </p:cNvPr>
          <p:cNvGrpSpPr/>
          <p:nvPr/>
        </p:nvGrpSpPr>
        <p:grpSpPr>
          <a:xfrm>
            <a:off x="3544890" y="2536827"/>
            <a:ext cx="1577975" cy="1801813"/>
            <a:chOff x="3544888" y="2536825"/>
            <a:chExt cx="1577975" cy="1801813"/>
          </a:xfrm>
        </p:grpSpPr>
        <p:sp>
          <p:nvSpPr>
            <p:cNvPr id="245776" name="Google Shape;5181;p115"/>
            <p:cNvSpPr>
              <a:spLocks/>
            </p:cNvSpPr>
            <p:nvPr/>
          </p:nvSpPr>
          <p:spPr bwMode="auto">
            <a:xfrm>
              <a:off x="3544888" y="3848100"/>
              <a:ext cx="1577975" cy="490538"/>
            </a:xfrm>
            <a:custGeom>
              <a:avLst/>
              <a:gdLst>
                <a:gd name="T0" fmla="*/ 2147483646 w 395"/>
                <a:gd name="T1" fmla="*/ 2147483646 h 123"/>
                <a:gd name="T2" fmla="*/ 2147483646 w 395"/>
                <a:gd name="T3" fmla="*/ 2147483646 h 123"/>
                <a:gd name="T4" fmla="*/ 2147483646 w 395"/>
                <a:gd name="T5" fmla="*/ 2147483646 h 123"/>
                <a:gd name="T6" fmla="*/ 2147483646 w 395"/>
                <a:gd name="T7" fmla="*/ 2147483646 h 123"/>
                <a:gd name="T8" fmla="*/ 2147483646 w 395"/>
                <a:gd name="T9" fmla="*/ 0 h 123"/>
                <a:gd name="T10" fmla="*/ 0 w 395"/>
                <a:gd name="T11" fmla="*/ 0 h 123"/>
                <a:gd name="T12" fmla="*/ 2147483646 w 395"/>
                <a:gd name="T13" fmla="*/ 2147483646 h 1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3" extrusionOk="0">
                  <a:moveTo>
                    <a:pt x="11" y="18"/>
                  </a:moveTo>
                  <a:cubicBezTo>
                    <a:pt x="187" y="119"/>
                    <a:pt x="187" y="119"/>
                    <a:pt x="187" y="119"/>
                  </a:cubicBezTo>
                  <a:cubicBezTo>
                    <a:pt x="193" y="123"/>
                    <a:pt x="202" y="123"/>
                    <a:pt x="209" y="119"/>
                  </a:cubicBezTo>
                  <a:cubicBezTo>
                    <a:pt x="384" y="18"/>
                    <a:pt x="384" y="18"/>
                    <a:pt x="384" y="18"/>
                  </a:cubicBezTo>
                  <a:cubicBezTo>
                    <a:pt x="391" y="14"/>
                    <a:pt x="395" y="8"/>
                    <a:pt x="395" y="0"/>
                  </a:cubicBezTo>
                  <a:cubicBezTo>
                    <a:pt x="0" y="0"/>
                    <a:pt x="0" y="0"/>
                    <a:pt x="0" y="0"/>
                  </a:cubicBezTo>
                  <a:cubicBezTo>
                    <a:pt x="0" y="7"/>
                    <a:pt x="5" y="14"/>
                    <a:pt x="11" y="18"/>
                  </a:cubicBezTo>
                  <a:close/>
                </a:path>
              </a:pathLst>
            </a:custGeom>
            <a:solidFill>
              <a:srgbClr val="CC233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77" name="Google Shape;5182;p115"/>
            <p:cNvSpPr>
              <a:spLocks/>
            </p:cNvSpPr>
            <p:nvPr/>
          </p:nvSpPr>
          <p:spPr bwMode="auto">
            <a:xfrm>
              <a:off x="3544888" y="2536825"/>
              <a:ext cx="1577975"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0 w 395"/>
                <a:gd name="T11" fmla="*/ 2147483646 h 124"/>
                <a:gd name="T12" fmla="*/ 2147483646 w 395"/>
                <a:gd name="T13" fmla="*/ 2147483646 h 124"/>
                <a:gd name="T14" fmla="*/ 2147483646 w 395"/>
                <a:gd name="T15" fmla="*/ 2147483646 h 1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124" extrusionOk="0">
                  <a:moveTo>
                    <a:pt x="384" y="105"/>
                  </a:moveTo>
                  <a:cubicBezTo>
                    <a:pt x="209" y="4"/>
                    <a:pt x="209" y="4"/>
                    <a:pt x="209" y="4"/>
                  </a:cubicBezTo>
                  <a:cubicBezTo>
                    <a:pt x="202" y="0"/>
                    <a:pt x="194" y="0"/>
                    <a:pt x="187" y="4"/>
                  </a:cubicBezTo>
                  <a:cubicBezTo>
                    <a:pt x="11" y="105"/>
                    <a:pt x="11" y="105"/>
                    <a:pt x="11" y="105"/>
                  </a:cubicBezTo>
                  <a:cubicBezTo>
                    <a:pt x="4" y="109"/>
                    <a:pt x="0" y="116"/>
                    <a:pt x="0" y="124"/>
                  </a:cubicBezTo>
                  <a:cubicBezTo>
                    <a:pt x="0" y="124"/>
                    <a:pt x="0" y="124"/>
                    <a:pt x="0" y="124"/>
                  </a:cubicBezTo>
                  <a:cubicBezTo>
                    <a:pt x="395" y="124"/>
                    <a:pt x="395" y="124"/>
                    <a:pt x="395" y="124"/>
                  </a:cubicBezTo>
                  <a:cubicBezTo>
                    <a:pt x="395" y="117"/>
                    <a:pt x="391" y="109"/>
                    <a:pt x="384" y="105"/>
                  </a:cubicBezTo>
                  <a:close/>
                </a:path>
              </a:pathLst>
            </a:custGeom>
            <a:solidFill>
              <a:srgbClr val="F06E7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78" name="Google Shape;5183;p115"/>
            <p:cNvSpPr>
              <a:spLocks/>
            </p:cNvSpPr>
            <p:nvPr/>
          </p:nvSpPr>
          <p:spPr bwMode="auto">
            <a:xfrm>
              <a:off x="3544888" y="3032125"/>
              <a:ext cx="1577975" cy="815975"/>
            </a:xfrm>
            <a:custGeom>
              <a:avLst/>
              <a:gdLst>
                <a:gd name="T0" fmla="*/ 2147483646 w 395"/>
                <a:gd name="T1" fmla="*/ 0 h 204"/>
                <a:gd name="T2" fmla="*/ 2147483646 w 395"/>
                <a:gd name="T3" fmla="*/ 0 h 204"/>
                <a:gd name="T4" fmla="*/ 0 w 395"/>
                <a:gd name="T5" fmla="*/ 0 h 204"/>
                <a:gd name="T6" fmla="*/ 0 w 395"/>
                <a:gd name="T7" fmla="*/ 2147483646 h 204"/>
                <a:gd name="T8" fmla="*/ 0 w 395"/>
                <a:gd name="T9" fmla="*/ 2147483646 h 204"/>
                <a:gd name="T10" fmla="*/ 2147483646 w 395"/>
                <a:gd name="T11" fmla="*/ 2147483646 h 204"/>
                <a:gd name="T12" fmla="*/ 2147483646 w 395"/>
                <a:gd name="T13" fmla="*/ 2147483646 h 204"/>
                <a:gd name="T14" fmla="*/ 2147483646 w 395"/>
                <a:gd name="T15" fmla="*/ 0 h 2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204" extrusionOk="0">
                  <a:moveTo>
                    <a:pt x="395" y="0"/>
                  </a:moveTo>
                  <a:cubicBezTo>
                    <a:pt x="395" y="0"/>
                    <a:pt x="395" y="0"/>
                    <a:pt x="395" y="0"/>
                  </a:cubicBezTo>
                  <a:cubicBezTo>
                    <a:pt x="0" y="0"/>
                    <a:pt x="0" y="0"/>
                    <a:pt x="0" y="0"/>
                  </a:cubicBezTo>
                  <a:cubicBezTo>
                    <a:pt x="0" y="203"/>
                    <a:pt x="0" y="203"/>
                    <a:pt x="0" y="203"/>
                  </a:cubicBezTo>
                  <a:cubicBezTo>
                    <a:pt x="0" y="203"/>
                    <a:pt x="0" y="204"/>
                    <a:pt x="0" y="204"/>
                  </a:cubicBezTo>
                  <a:cubicBezTo>
                    <a:pt x="395" y="204"/>
                    <a:pt x="395" y="204"/>
                    <a:pt x="395" y="204"/>
                  </a:cubicBezTo>
                  <a:cubicBezTo>
                    <a:pt x="395" y="204"/>
                    <a:pt x="395" y="203"/>
                    <a:pt x="395" y="203"/>
                  </a:cubicBezTo>
                  <a:lnTo>
                    <a:pt x="395" y="0"/>
                  </a:lnTo>
                  <a:close/>
                </a:path>
              </a:pathLst>
            </a:custGeom>
            <a:solidFill>
              <a:srgbClr val="E2495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grpSp>
        <p:nvGrpSpPr>
          <p:cNvPr id="3" name="Group 2">
            <a:extLst>
              <a:ext uri="{FF2B5EF4-FFF2-40B4-BE49-F238E27FC236}">
                <a16:creationId xmlns:a16="http://schemas.microsoft.com/office/drawing/2014/main" id="{1BAE17DD-5B82-0D4C-BA38-9D915BA708DF}"/>
              </a:ext>
            </a:extLst>
          </p:cNvPr>
          <p:cNvGrpSpPr/>
          <p:nvPr/>
        </p:nvGrpSpPr>
        <p:grpSpPr>
          <a:xfrm>
            <a:off x="7067550" y="2536827"/>
            <a:ext cx="1581150" cy="1801813"/>
            <a:chOff x="7067550" y="2536825"/>
            <a:chExt cx="1581150" cy="1801813"/>
          </a:xfrm>
        </p:grpSpPr>
        <p:sp>
          <p:nvSpPr>
            <p:cNvPr id="245779" name="Google Shape;5184;p115"/>
            <p:cNvSpPr>
              <a:spLocks/>
            </p:cNvSpPr>
            <p:nvPr/>
          </p:nvSpPr>
          <p:spPr bwMode="auto">
            <a:xfrm>
              <a:off x="7072313" y="3848100"/>
              <a:ext cx="1573212" cy="490538"/>
            </a:xfrm>
            <a:custGeom>
              <a:avLst/>
              <a:gdLst>
                <a:gd name="T0" fmla="*/ 2147483646 w 394"/>
                <a:gd name="T1" fmla="*/ 2147483646 h 123"/>
                <a:gd name="T2" fmla="*/ 2147483646 w 394"/>
                <a:gd name="T3" fmla="*/ 2147483646 h 123"/>
                <a:gd name="T4" fmla="*/ 2147483646 w 394"/>
                <a:gd name="T5" fmla="*/ 2147483646 h 123"/>
                <a:gd name="T6" fmla="*/ 2147483646 w 394"/>
                <a:gd name="T7" fmla="*/ 2147483646 h 123"/>
                <a:gd name="T8" fmla="*/ 2147483646 w 394"/>
                <a:gd name="T9" fmla="*/ 0 h 123"/>
                <a:gd name="T10" fmla="*/ 0 w 394"/>
                <a:gd name="T11" fmla="*/ 0 h 123"/>
                <a:gd name="T12" fmla="*/ 2147483646 w 394"/>
                <a:gd name="T13" fmla="*/ 2147483646 h 1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4" h="123" extrusionOk="0">
                  <a:moveTo>
                    <a:pt x="10" y="18"/>
                  </a:moveTo>
                  <a:cubicBezTo>
                    <a:pt x="186" y="119"/>
                    <a:pt x="186" y="119"/>
                    <a:pt x="186" y="119"/>
                  </a:cubicBezTo>
                  <a:cubicBezTo>
                    <a:pt x="193" y="123"/>
                    <a:pt x="201" y="123"/>
                    <a:pt x="208" y="119"/>
                  </a:cubicBezTo>
                  <a:cubicBezTo>
                    <a:pt x="384" y="18"/>
                    <a:pt x="384" y="18"/>
                    <a:pt x="384" y="18"/>
                  </a:cubicBezTo>
                  <a:cubicBezTo>
                    <a:pt x="390" y="14"/>
                    <a:pt x="394" y="8"/>
                    <a:pt x="394" y="0"/>
                  </a:cubicBezTo>
                  <a:cubicBezTo>
                    <a:pt x="0" y="0"/>
                    <a:pt x="0" y="0"/>
                    <a:pt x="0" y="0"/>
                  </a:cubicBezTo>
                  <a:cubicBezTo>
                    <a:pt x="0" y="7"/>
                    <a:pt x="4" y="14"/>
                    <a:pt x="10" y="18"/>
                  </a:cubicBezTo>
                  <a:close/>
                </a:path>
              </a:pathLst>
            </a:custGeom>
            <a:solidFill>
              <a:srgbClr val="0A98CF"/>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80" name="Google Shape;5185;p115"/>
            <p:cNvSpPr>
              <a:spLocks/>
            </p:cNvSpPr>
            <p:nvPr/>
          </p:nvSpPr>
          <p:spPr bwMode="auto">
            <a:xfrm>
              <a:off x="7067550" y="3032125"/>
              <a:ext cx="1581150" cy="815975"/>
            </a:xfrm>
            <a:custGeom>
              <a:avLst/>
              <a:gdLst>
                <a:gd name="T0" fmla="*/ 2147483646 w 396"/>
                <a:gd name="T1" fmla="*/ 0 h 204"/>
                <a:gd name="T2" fmla="*/ 2147483646 w 396"/>
                <a:gd name="T3" fmla="*/ 0 h 204"/>
                <a:gd name="T4" fmla="*/ 2147483646 w 396"/>
                <a:gd name="T5" fmla="*/ 0 h 204"/>
                <a:gd name="T6" fmla="*/ 0 w 396"/>
                <a:gd name="T7" fmla="*/ 2147483646 h 204"/>
                <a:gd name="T8" fmla="*/ 2147483646 w 396"/>
                <a:gd name="T9" fmla="*/ 2147483646 h 204"/>
                <a:gd name="T10" fmla="*/ 2147483646 w 396"/>
                <a:gd name="T11" fmla="*/ 2147483646 h 204"/>
                <a:gd name="T12" fmla="*/ 2147483646 w 396"/>
                <a:gd name="T13" fmla="*/ 2147483646 h 204"/>
                <a:gd name="T14" fmla="*/ 2147483646 w 396"/>
                <a:gd name="T15" fmla="*/ 0 h 2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6" h="204" extrusionOk="0">
                  <a:moveTo>
                    <a:pt x="396" y="0"/>
                  </a:moveTo>
                  <a:cubicBezTo>
                    <a:pt x="396" y="0"/>
                    <a:pt x="396" y="0"/>
                    <a:pt x="396" y="0"/>
                  </a:cubicBezTo>
                  <a:cubicBezTo>
                    <a:pt x="1" y="0"/>
                    <a:pt x="1" y="0"/>
                    <a:pt x="1" y="0"/>
                  </a:cubicBezTo>
                  <a:cubicBezTo>
                    <a:pt x="0" y="203"/>
                    <a:pt x="0" y="203"/>
                    <a:pt x="0" y="203"/>
                  </a:cubicBezTo>
                  <a:cubicBezTo>
                    <a:pt x="0" y="203"/>
                    <a:pt x="1" y="204"/>
                    <a:pt x="1" y="204"/>
                  </a:cubicBezTo>
                  <a:cubicBezTo>
                    <a:pt x="395" y="204"/>
                    <a:pt x="395" y="204"/>
                    <a:pt x="395" y="204"/>
                  </a:cubicBezTo>
                  <a:cubicBezTo>
                    <a:pt x="396" y="204"/>
                    <a:pt x="396" y="203"/>
                    <a:pt x="396" y="203"/>
                  </a:cubicBezTo>
                  <a:lnTo>
                    <a:pt x="396" y="0"/>
                  </a:lnTo>
                  <a:close/>
                </a:path>
              </a:pathLst>
            </a:custGeom>
            <a:solidFill>
              <a:srgbClr val="34B2E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81" name="Google Shape;5186;p115"/>
            <p:cNvSpPr>
              <a:spLocks/>
            </p:cNvSpPr>
            <p:nvPr/>
          </p:nvSpPr>
          <p:spPr bwMode="auto">
            <a:xfrm>
              <a:off x="7072313" y="2536825"/>
              <a:ext cx="1576387"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0 w 395"/>
                <a:gd name="T11" fmla="*/ 2147483646 h 124"/>
                <a:gd name="T12" fmla="*/ 2147483646 w 395"/>
                <a:gd name="T13" fmla="*/ 2147483646 h 124"/>
                <a:gd name="T14" fmla="*/ 2147483646 w 395"/>
                <a:gd name="T15" fmla="*/ 2147483646 h 1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5" h="124" extrusionOk="0">
                  <a:moveTo>
                    <a:pt x="384" y="105"/>
                  </a:moveTo>
                  <a:cubicBezTo>
                    <a:pt x="208" y="4"/>
                    <a:pt x="208" y="4"/>
                    <a:pt x="208" y="4"/>
                  </a:cubicBezTo>
                  <a:cubicBezTo>
                    <a:pt x="201" y="0"/>
                    <a:pt x="193" y="0"/>
                    <a:pt x="186" y="4"/>
                  </a:cubicBezTo>
                  <a:cubicBezTo>
                    <a:pt x="11" y="105"/>
                    <a:pt x="11" y="105"/>
                    <a:pt x="11" y="105"/>
                  </a:cubicBezTo>
                  <a:cubicBezTo>
                    <a:pt x="4" y="109"/>
                    <a:pt x="0" y="116"/>
                    <a:pt x="0" y="124"/>
                  </a:cubicBezTo>
                  <a:cubicBezTo>
                    <a:pt x="0" y="124"/>
                    <a:pt x="0" y="124"/>
                    <a:pt x="0" y="124"/>
                  </a:cubicBezTo>
                  <a:cubicBezTo>
                    <a:pt x="395" y="124"/>
                    <a:pt x="395" y="124"/>
                    <a:pt x="395" y="124"/>
                  </a:cubicBezTo>
                  <a:cubicBezTo>
                    <a:pt x="395" y="117"/>
                    <a:pt x="390" y="109"/>
                    <a:pt x="384" y="105"/>
                  </a:cubicBezTo>
                  <a:close/>
                </a:path>
              </a:pathLst>
            </a:custGeom>
            <a:solidFill>
              <a:srgbClr val="68CBF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grpSp>
        <p:nvGrpSpPr>
          <p:cNvPr id="2" name="Group 1">
            <a:extLst>
              <a:ext uri="{FF2B5EF4-FFF2-40B4-BE49-F238E27FC236}">
                <a16:creationId xmlns:a16="http://schemas.microsoft.com/office/drawing/2014/main" id="{EAA05893-85E0-D846-BF1B-09FDB1F145DA}"/>
              </a:ext>
            </a:extLst>
          </p:cNvPr>
          <p:cNvGrpSpPr/>
          <p:nvPr/>
        </p:nvGrpSpPr>
        <p:grpSpPr>
          <a:xfrm>
            <a:off x="6189665" y="4064002"/>
            <a:ext cx="1576387" cy="1801813"/>
            <a:chOff x="6189663" y="4064000"/>
            <a:chExt cx="1576387" cy="1801813"/>
          </a:xfrm>
        </p:grpSpPr>
        <p:sp>
          <p:nvSpPr>
            <p:cNvPr id="245782" name="Google Shape;5187;p115"/>
            <p:cNvSpPr>
              <a:spLocks/>
            </p:cNvSpPr>
            <p:nvPr/>
          </p:nvSpPr>
          <p:spPr bwMode="auto">
            <a:xfrm>
              <a:off x="6189663" y="4064000"/>
              <a:ext cx="1576387"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2147483646 w 395"/>
                <a:gd name="T11" fmla="*/ 2147483646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extrusionOk="0">
                  <a:moveTo>
                    <a:pt x="384" y="105"/>
                  </a:moveTo>
                  <a:cubicBezTo>
                    <a:pt x="209" y="4"/>
                    <a:pt x="209" y="4"/>
                    <a:pt x="209" y="4"/>
                  </a:cubicBezTo>
                  <a:cubicBezTo>
                    <a:pt x="202" y="0"/>
                    <a:pt x="194" y="0"/>
                    <a:pt x="187" y="4"/>
                  </a:cubicBezTo>
                  <a:cubicBezTo>
                    <a:pt x="11" y="105"/>
                    <a:pt x="11" y="105"/>
                    <a:pt x="11" y="105"/>
                  </a:cubicBezTo>
                  <a:cubicBezTo>
                    <a:pt x="4" y="109"/>
                    <a:pt x="0" y="116"/>
                    <a:pt x="0" y="124"/>
                  </a:cubicBezTo>
                  <a:cubicBezTo>
                    <a:pt x="395" y="124"/>
                    <a:pt x="395" y="124"/>
                    <a:pt x="395" y="124"/>
                  </a:cubicBezTo>
                  <a:cubicBezTo>
                    <a:pt x="395" y="116"/>
                    <a:pt x="391" y="109"/>
                    <a:pt x="384" y="105"/>
                  </a:cubicBezTo>
                  <a:close/>
                </a:path>
              </a:pathLst>
            </a:custGeom>
            <a:solidFill>
              <a:srgbClr val="2070A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83" name="Google Shape;5188;p115"/>
            <p:cNvSpPr>
              <a:spLocks/>
            </p:cNvSpPr>
            <p:nvPr/>
          </p:nvSpPr>
          <p:spPr bwMode="auto">
            <a:xfrm>
              <a:off x="6189663" y="5370513"/>
              <a:ext cx="1576387"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2147483646 w 395"/>
                <a:gd name="T9" fmla="*/ 0 h 124"/>
                <a:gd name="T10" fmla="*/ 0 w 395"/>
                <a:gd name="T11" fmla="*/ 0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extrusionOk="0">
                  <a:moveTo>
                    <a:pt x="11" y="19"/>
                  </a:moveTo>
                  <a:cubicBezTo>
                    <a:pt x="186" y="120"/>
                    <a:pt x="186" y="120"/>
                    <a:pt x="186" y="120"/>
                  </a:cubicBezTo>
                  <a:cubicBezTo>
                    <a:pt x="193" y="124"/>
                    <a:pt x="202" y="124"/>
                    <a:pt x="208" y="120"/>
                  </a:cubicBezTo>
                  <a:cubicBezTo>
                    <a:pt x="384" y="19"/>
                    <a:pt x="384" y="19"/>
                    <a:pt x="384" y="19"/>
                  </a:cubicBezTo>
                  <a:cubicBezTo>
                    <a:pt x="391" y="15"/>
                    <a:pt x="395" y="8"/>
                    <a:pt x="395" y="0"/>
                  </a:cubicBezTo>
                  <a:cubicBezTo>
                    <a:pt x="0" y="0"/>
                    <a:pt x="0" y="0"/>
                    <a:pt x="0" y="0"/>
                  </a:cubicBezTo>
                  <a:cubicBezTo>
                    <a:pt x="0" y="8"/>
                    <a:pt x="4" y="15"/>
                    <a:pt x="11" y="19"/>
                  </a:cubicBezTo>
                  <a:close/>
                </a:path>
              </a:pathLst>
            </a:custGeom>
            <a:solidFill>
              <a:srgbClr val="0A43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84" name="Google Shape;5189;p115"/>
            <p:cNvSpPr>
              <a:spLocks/>
            </p:cNvSpPr>
            <p:nvPr/>
          </p:nvSpPr>
          <p:spPr bwMode="auto">
            <a:xfrm>
              <a:off x="6189663" y="4559300"/>
              <a:ext cx="1576387" cy="811213"/>
            </a:xfrm>
            <a:custGeom>
              <a:avLst/>
              <a:gdLst>
                <a:gd name="T0" fmla="*/ 2147483646 w 395"/>
                <a:gd name="T1" fmla="*/ 0 h 203"/>
                <a:gd name="T2" fmla="*/ 2147483646 w 395"/>
                <a:gd name="T3" fmla="*/ 0 h 203"/>
                <a:gd name="T4" fmla="*/ 0 w 395"/>
                <a:gd name="T5" fmla="*/ 0 h 203"/>
                <a:gd name="T6" fmla="*/ 0 w 395"/>
                <a:gd name="T7" fmla="*/ 0 h 203"/>
                <a:gd name="T8" fmla="*/ 0 w 395"/>
                <a:gd name="T9" fmla="*/ 2147483646 h 203"/>
                <a:gd name="T10" fmla="*/ 0 w 395"/>
                <a:gd name="T11" fmla="*/ 2147483646 h 203"/>
                <a:gd name="T12" fmla="*/ 2147483646 w 395"/>
                <a:gd name="T13" fmla="*/ 2147483646 h 203"/>
                <a:gd name="T14" fmla="*/ 2147483646 w 395"/>
                <a:gd name="T15" fmla="*/ 2147483646 h 203"/>
                <a:gd name="T16" fmla="*/ 2147483646 w 395"/>
                <a:gd name="T17" fmla="*/ 0 h 2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5" h="203" extrusionOk="0">
                  <a:moveTo>
                    <a:pt x="395" y="0"/>
                  </a:moveTo>
                  <a:cubicBezTo>
                    <a:pt x="395" y="0"/>
                    <a:pt x="395" y="0"/>
                    <a:pt x="395" y="0"/>
                  </a:cubicBezTo>
                  <a:cubicBezTo>
                    <a:pt x="0" y="0"/>
                    <a:pt x="0" y="0"/>
                    <a:pt x="0" y="0"/>
                  </a:cubicBezTo>
                  <a:cubicBezTo>
                    <a:pt x="0" y="0"/>
                    <a:pt x="0" y="0"/>
                    <a:pt x="0" y="0"/>
                  </a:cubicBezTo>
                  <a:cubicBezTo>
                    <a:pt x="0" y="203"/>
                    <a:pt x="0" y="203"/>
                    <a:pt x="0" y="203"/>
                  </a:cubicBezTo>
                  <a:cubicBezTo>
                    <a:pt x="0" y="203"/>
                    <a:pt x="0" y="203"/>
                    <a:pt x="0" y="203"/>
                  </a:cubicBezTo>
                  <a:cubicBezTo>
                    <a:pt x="395" y="203"/>
                    <a:pt x="395" y="203"/>
                    <a:pt x="395" y="203"/>
                  </a:cubicBezTo>
                  <a:cubicBezTo>
                    <a:pt x="395" y="203"/>
                    <a:pt x="395" y="203"/>
                    <a:pt x="395" y="203"/>
                  </a:cubicBezTo>
                  <a:lnTo>
                    <a:pt x="395" y="0"/>
                  </a:lnTo>
                  <a:close/>
                </a:path>
              </a:pathLst>
            </a:custGeom>
            <a:solidFill>
              <a:srgbClr val="06528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dirty="0"/>
            </a:p>
          </p:txBody>
        </p:sp>
      </p:grpSp>
      <p:grpSp>
        <p:nvGrpSpPr>
          <p:cNvPr id="7" name="Group 6">
            <a:extLst>
              <a:ext uri="{FF2B5EF4-FFF2-40B4-BE49-F238E27FC236}">
                <a16:creationId xmlns:a16="http://schemas.microsoft.com/office/drawing/2014/main" id="{84D0DDD6-D976-3B48-995E-E2975C4FC57C}"/>
              </a:ext>
            </a:extLst>
          </p:cNvPr>
          <p:cNvGrpSpPr/>
          <p:nvPr/>
        </p:nvGrpSpPr>
        <p:grpSpPr>
          <a:xfrm>
            <a:off x="4427540" y="4064002"/>
            <a:ext cx="1577975" cy="1801813"/>
            <a:chOff x="4427538" y="4064000"/>
            <a:chExt cx="1577975" cy="1801813"/>
          </a:xfrm>
        </p:grpSpPr>
        <p:sp>
          <p:nvSpPr>
            <p:cNvPr id="245785" name="Google Shape;5190;p115"/>
            <p:cNvSpPr>
              <a:spLocks/>
            </p:cNvSpPr>
            <p:nvPr/>
          </p:nvSpPr>
          <p:spPr bwMode="auto">
            <a:xfrm>
              <a:off x="4427538" y="4559300"/>
              <a:ext cx="1577975" cy="811213"/>
            </a:xfrm>
            <a:custGeom>
              <a:avLst/>
              <a:gdLst>
                <a:gd name="T0" fmla="*/ 2147483646 w 395"/>
                <a:gd name="T1" fmla="*/ 0 h 203"/>
                <a:gd name="T2" fmla="*/ 2147483646 w 395"/>
                <a:gd name="T3" fmla="*/ 0 h 203"/>
                <a:gd name="T4" fmla="*/ 0 w 395"/>
                <a:gd name="T5" fmla="*/ 0 h 203"/>
                <a:gd name="T6" fmla="*/ 0 w 395"/>
                <a:gd name="T7" fmla="*/ 0 h 203"/>
                <a:gd name="T8" fmla="*/ 0 w 395"/>
                <a:gd name="T9" fmla="*/ 2147483646 h 203"/>
                <a:gd name="T10" fmla="*/ 0 w 395"/>
                <a:gd name="T11" fmla="*/ 2147483646 h 203"/>
                <a:gd name="T12" fmla="*/ 2147483646 w 395"/>
                <a:gd name="T13" fmla="*/ 2147483646 h 203"/>
                <a:gd name="T14" fmla="*/ 2147483646 w 395"/>
                <a:gd name="T15" fmla="*/ 2147483646 h 203"/>
                <a:gd name="T16" fmla="*/ 2147483646 w 395"/>
                <a:gd name="T17" fmla="*/ 0 h 2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5" h="203" extrusionOk="0">
                  <a:moveTo>
                    <a:pt x="395" y="0"/>
                  </a:moveTo>
                  <a:cubicBezTo>
                    <a:pt x="395" y="0"/>
                    <a:pt x="395" y="0"/>
                    <a:pt x="395" y="0"/>
                  </a:cubicBezTo>
                  <a:cubicBezTo>
                    <a:pt x="0" y="0"/>
                    <a:pt x="0" y="0"/>
                    <a:pt x="0" y="0"/>
                  </a:cubicBezTo>
                  <a:cubicBezTo>
                    <a:pt x="0" y="0"/>
                    <a:pt x="0" y="0"/>
                    <a:pt x="0" y="0"/>
                  </a:cubicBezTo>
                  <a:cubicBezTo>
                    <a:pt x="0" y="203"/>
                    <a:pt x="0" y="203"/>
                    <a:pt x="0" y="203"/>
                  </a:cubicBezTo>
                  <a:cubicBezTo>
                    <a:pt x="0" y="203"/>
                    <a:pt x="0" y="203"/>
                    <a:pt x="0" y="203"/>
                  </a:cubicBezTo>
                  <a:cubicBezTo>
                    <a:pt x="395" y="203"/>
                    <a:pt x="395" y="203"/>
                    <a:pt x="395" y="203"/>
                  </a:cubicBezTo>
                  <a:cubicBezTo>
                    <a:pt x="395" y="203"/>
                    <a:pt x="395" y="203"/>
                    <a:pt x="395" y="203"/>
                  </a:cubicBezTo>
                  <a:lnTo>
                    <a:pt x="395" y="0"/>
                  </a:lnTo>
                  <a:close/>
                </a:path>
              </a:pathLst>
            </a:cu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86" name="Google Shape;5191;p115"/>
            <p:cNvSpPr>
              <a:spLocks/>
            </p:cNvSpPr>
            <p:nvPr/>
          </p:nvSpPr>
          <p:spPr bwMode="auto">
            <a:xfrm>
              <a:off x="4427538" y="4064000"/>
              <a:ext cx="1577975"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0 w 395"/>
                <a:gd name="T9" fmla="*/ 2147483646 h 124"/>
                <a:gd name="T10" fmla="*/ 2147483646 w 395"/>
                <a:gd name="T11" fmla="*/ 2147483646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extrusionOk="0">
                  <a:moveTo>
                    <a:pt x="384" y="105"/>
                  </a:moveTo>
                  <a:cubicBezTo>
                    <a:pt x="208" y="4"/>
                    <a:pt x="208" y="4"/>
                    <a:pt x="208" y="4"/>
                  </a:cubicBezTo>
                  <a:cubicBezTo>
                    <a:pt x="202" y="0"/>
                    <a:pt x="193" y="0"/>
                    <a:pt x="186" y="4"/>
                  </a:cubicBezTo>
                  <a:cubicBezTo>
                    <a:pt x="11" y="105"/>
                    <a:pt x="11" y="105"/>
                    <a:pt x="11" y="105"/>
                  </a:cubicBezTo>
                  <a:cubicBezTo>
                    <a:pt x="4" y="109"/>
                    <a:pt x="0" y="116"/>
                    <a:pt x="0" y="124"/>
                  </a:cubicBezTo>
                  <a:cubicBezTo>
                    <a:pt x="395" y="124"/>
                    <a:pt x="395" y="124"/>
                    <a:pt x="395" y="124"/>
                  </a:cubicBezTo>
                  <a:cubicBezTo>
                    <a:pt x="395" y="116"/>
                    <a:pt x="390" y="109"/>
                    <a:pt x="384" y="105"/>
                  </a:cubicBezTo>
                  <a:close/>
                </a:path>
              </a:pathLst>
            </a:custGeom>
            <a:solidFill>
              <a:srgbClr val="A6325C"/>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5787" name="Google Shape;5192;p115"/>
            <p:cNvSpPr>
              <a:spLocks/>
            </p:cNvSpPr>
            <p:nvPr/>
          </p:nvSpPr>
          <p:spPr bwMode="auto">
            <a:xfrm>
              <a:off x="4427538" y="5370513"/>
              <a:ext cx="1577975" cy="495300"/>
            </a:xfrm>
            <a:custGeom>
              <a:avLst/>
              <a:gdLst>
                <a:gd name="T0" fmla="*/ 2147483646 w 395"/>
                <a:gd name="T1" fmla="*/ 2147483646 h 124"/>
                <a:gd name="T2" fmla="*/ 2147483646 w 395"/>
                <a:gd name="T3" fmla="*/ 2147483646 h 124"/>
                <a:gd name="T4" fmla="*/ 2147483646 w 395"/>
                <a:gd name="T5" fmla="*/ 2147483646 h 124"/>
                <a:gd name="T6" fmla="*/ 2147483646 w 395"/>
                <a:gd name="T7" fmla="*/ 2147483646 h 124"/>
                <a:gd name="T8" fmla="*/ 2147483646 w 395"/>
                <a:gd name="T9" fmla="*/ 0 h 124"/>
                <a:gd name="T10" fmla="*/ 0 w 395"/>
                <a:gd name="T11" fmla="*/ 0 h 124"/>
                <a:gd name="T12" fmla="*/ 2147483646 w 395"/>
                <a:gd name="T13" fmla="*/ 2147483646 h 1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5" h="124" extrusionOk="0">
                  <a:moveTo>
                    <a:pt x="11" y="19"/>
                  </a:moveTo>
                  <a:cubicBezTo>
                    <a:pt x="186" y="120"/>
                    <a:pt x="186" y="120"/>
                    <a:pt x="186" y="120"/>
                  </a:cubicBezTo>
                  <a:cubicBezTo>
                    <a:pt x="193" y="124"/>
                    <a:pt x="201" y="124"/>
                    <a:pt x="208" y="120"/>
                  </a:cubicBezTo>
                  <a:cubicBezTo>
                    <a:pt x="384" y="19"/>
                    <a:pt x="384" y="19"/>
                    <a:pt x="384" y="19"/>
                  </a:cubicBezTo>
                  <a:cubicBezTo>
                    <a:pt x="390" y="15"/>
                    <a:pt x="395" y="8"/>
                    <a:pt x="395" y="0"/>
                  </a:cubicBezTo>
                  <a:cubicBezTo>
                    <a:pt x="0" y="0"/>
                    <a:pt x="0" y="0"/>
                    <a:pt x="0" y="0"/>
                  </a:cubicBezTo>
                  <a:cubicBezTo>
                    <a:pt x="0" y="8"/>
                    <a:pt x="4" y="15"/>
                    <a:pt x="11" y="19"/>
                  </a:cubicBezTo>
                  <a:close/>
                </a:path>
              </a:pathLst>
            </a:custGeom>
            <a:solidFill>
              <a:srgbClr val="78012C"/>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sp>
        <p:nvSpPr>
          <p:cNvPr id="245788" name="Google Shape;5193;p115"/>
          <p:cNvSpPr>
            <a:spLocks/>
          </p:cNvSpPr>
          <p:nvPr/>
        </p:nvSpPr>
        <p:spPr bwMode="auto">
          <a:xfrm>
            <a:off x="4967290" y="1617663"/>
            <a:ext cx="498475" cy="590550"/>
          </a:xfrm>
          <a:custGeom>
            <a:avLst/>
            <a:gdLst>
              <a:gd name="T0" fmla="*/ 2147483646 w 125"/>
              <a:gd name="T1" fmla="*/ 2147483646 h 148"/>
              <a:gd name="T2" fmla="*/ 2147483646 w 125"/>
              <a:gd name="T3" fmla="*/ 2147483646 h 148"/>
              <a:gd name="T4" fmla="*/ 2147483646 w 125"/>
              <a:gd name="T5" fmla="*/ 2147483646 h 148"/>
              <a:gd name="T6" fmla="*/ 2147483646 w 125"/>
              <a:gd name="T7" fmla="*/ 2147483646 h 148"/>
              <a:gd name="T8" fmla="*/ 2147483646 w 125"/>
              <a:gd name="T9" fmla="*/ 2147483646 h 148"/>
              <a:gd name="T10" fmla="*/ 2147483646 w 125"/>
              <a:gd name="T11" fmla="*/ 2147483646 h 148"/>
              <a:gd name="T12" fmla="*/ 2147483646 w 125"/>
              <a:gd name="T13" fmla="*/ 2147483646 h 148"/>
              <a:gd name="T14" fmla="*/ 2147483646 w 125"/>
              <a:gd name="T15" fmla="*/ 2147483646 h 148"/>
              <a:gd name="T16" fmla="*/ 2147483646 w 125"/>
              <a:gd name="T17" fmla="*/ 2147483646 h 148"/>
              <a:gd name="T18" fmla="*/ 2147483646 w 125"/>
              <a:gd name="T19" fmla="*/ 2147483646 h 148"/>
              <a:gd name="T20" fmla="*/ 2147483646 w 125"/>
              <a:gd name="T21" fmla="*/ 2147483646 h 148"/>
              <a:gd name="T22" fmla="*/ 2147483646 w 125"/>
              <a:gd name="T23" fmla="*/ 2147483646 h 148"/>
              <a:gd name="T24" fmla="*/ 2147483646 w 125"/>
              <a:gd name="T25" fmla="*/ 2147483646 h 148"/>
              <a:gd name="T26" fmla="*/ 2147483646 w 125"/>
              <a:gd name="T27" fmla="*/ 2147483646 h 148"/>
              <a:gd name="T28" fmla="*/ 2147483646 w 125"/>
              <a:gd name="T29" fmla="*/ 2147483646 h 148"/>
              <a:gd name="T30" fmla="*/ 2147483646 w 125"/>
              <a:gd name="T31" fmla="*/ 2147483646 h 148"/>
              <a:gd name="T32" fmla="*/ 2147483646 w 125"/>
              <a:gd name="T33" fmla="*/ 2147483646 h 148"/>
              <a:gd name="T34" fmla="*/ 2147483646 w 125"/>
              <a:gd name="T35" fmla="*/ 2147483646 h 148"/>
              <a:gd name="T36" fmla="*/ 2147483646 w 125"/>
              <a:gd name="T37" fmla="*/ 2147483646 h 148"/>
              <a:gd name="T38" fmla="*/ 2147483646 w 125"/>
              <a:gd name="T39" fmla="*/ 2147483646 h 148"/>
              <a:gd name="T40" fmla="*/ 2147483646 w 125"/>
              <a:gd name="T41" fmla="*/ 2147483646 h 148"/>
              <a:gd name="T42" fmla="*/ 2147483646 w 125"/>
              <a:gd name="T43" fmla="*/ 2147483646 h 148"/>
              <a:gd name="T44" fmla="*/ 2147483646 w 125"/>
              <a:gd name="T45" fmla="*/ 2147483646 h 148"/>
              <a:gd name="T46" fmla="*/ 2147483646 w 125"/>
              <a:gd name="T47" fmla="*/ 2147483646 h 148"/>
              <a:gd name="T48" fmla="*/ 2147483646 w 125"/>
              <a:gd name="T49" fmla="*/ 0 h 148"/>
              <a:gd name="T50" fmla="*/ 2147483646 w 125"/>
              <a:gd name="T51" fmla="*/ 2147483646 h 148"/>
              <a:gd name="T52" fmla="*/ 2147483646 w 125"/>
              <a:gd name="T53" fmla="*/ 2147483646 h 148"/>
              <a:gd name="T54" fmla="*/ 2147483646 w 125"/>
              <a:gd name="T55" fmla="*/ 2147483646 h 148"/>
              <a:gd name="T56" fmla="*/ 2147483646 w 125"/>
              <a:gd name="T57" fmla="*/ 2147483646 h 148"/>
              <a:gd name="T58" fmla="*/ 2147483646 w 125"/>
              <a:gd name="T59" fmla="*/ 2147483646 h 148"/>
              <a:gd name="T60" fmla="*/ 2147483646 w 125"/>
              <a:gd name="T61" fmla="*/ 2147483646 h 148"/>
              <a:gd name="T62" fmla="*/ 2147483646 w 125"/>
              <a:gd name="T63" fmla="*/ 2147483646 h 148"/>
              <a:gd name="T64" fmla="*/ 2147483646 w 125"/>
              <a:gd name="T65" fmla="*/ 2147483646 h 148"/>
              <a:gd name="T66" fmla="*/ 2147483646 w 125"/>
              <a:gd name="T67" fmla="*/ 2147483646 h 148"/>
              <a:gd name="T68" fmla="*/ 2147483646 w 125"/>
              <a:gd name="T69" fmla="*/ 2147483646 h 148"/>
              <a:gd name="T70" fmla="*/ 2147483646 w 125"/>
              <a:gd name="T71" fmla="*/ 2147483646 h 148"/>
              <a:gd name="T72" fmla="*/ 2147483646 w 125"/>
              <a:gd name="T73" fmla="*/ 2147483646 h 148"/>
              <a:gd name="T74" fmla="*/ 2147483646 w 125"/>
              <a:gd name="T75" fmla="*/ 2147483646 h 148"/>
              <a:gd name="T76" fmla="*/ 2147483646 w 125"/>
              <a:gd name="T77" fmla="*/ 2147483646 h 148"/>
              <a:gd name="T78" fmla="*/ 2147483646 w 125"/>
              <a:gd name="T79" fmla="*/ 2147483646 h 148"/>
              <a:gd name="T80" fmla="*/ 2147483646 w 125"/>
              <a:gd name="T81" fmla="*/ 2147483646 h 148"/>
              <a:gd name="T82" fmla="*/ 2147483646 w 125"/>
              <a:gd name="T83" fmla="*/ 2147483646 h 148"/>
              <a:gd name="T84" fmla="*/ 2147483646 w 125"/>
              <a:gd name="T85" fmla="*/ 2147483646 h 148"/>
              <a:gd name="T86" fmla="*/ 2147483646 w 125"/>
              <a:gd name="T87" fmla="*/ 2147483646 h 148"/>
              <a:gd name="T88" fmla="*/ 2147483646 w 125"/>
              <a:gd name="T89" fmla="*/ 2147483646 h 148"/>
              <a:gd name="T90" fmla="*/ 2147483646 w 125"/>
              <a:gd name="T91" fmla="*/ 2147483646 h 148"/>
              <a:gd name="T92" fmla="*/ 2147483646 w 125"/>
              <a:gd name="T93" fmla="*/ 2147483646 h 148"/>
              <a:gd name="T94" fmla="*/ 2147483646 w 125"/>
              <a:gd name="T95" fmla="*/ 2147483646 h 148"/>
              <a:gd name="T96" fmla="*/ 2147483646 w 125"/>
              <a:gd name="T97" fmla="*/ 2147483646 h 148"/>
              <a:gd name="T98" fmla="*/ 2147483646 w 125"/>
              <a:gd name="T99" fmla="*/ 2147483646 h 148"/>
              <a:gd name="T100" fmla="*/ 2147483646 w 125"/>
              <a:gd name="T101" fmla="*/ 2147483646 h 1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25" h="148" extrusionOk="0">
                <a:moveTo>
                  <a:pt x="83" y="143"/>
                </a:moveTo>
                <a:cubicBezTo>
                  <a:pt x="83" y="146"/>
                  <a:pt x="81" y="148"/>
                  <a:pt x="78" y="148"/>
                </a:cubicBezTo>
                <a:cubicBezTo>
                  <a:pt x="47" y="148"/>
                  <a:pt x="47" y="148"/>
                  <a:pt x="47" y="148"/>
                </a:cubicBezTo>
                <a:cubicBezTo>
                  <a:pt x="44" y="148"/>
                  <a:pt x="42" y="146"/>
                  <a:pt x="42" y="143"/>
                </a:cubicBezTo>
                <a:cubicBezTo>
                  <a:pt x="42" y="143"/>
                  <a:pt x="42" y="143"/>
                  <a:pt x="42" y="143"/>
                </a:cubicBezTo>
                <a:cubicBezTo>
                  <a:pt x="42" y="140"/>
                  <a:pt x="44" y="138"/>
                  <a:pt x="47" y="138"/>
                </a:cubicBezTo>
                <a:cubicBezTo>
                  <a:pt x="78" y="138"/>
                  <a:pt x="78" y="138"/>
                  <a:pt x="78" y="138"/>
                </a:cubicBezTo>
                <a:cubicBezTo>
                  <a:pt x="81" y="138"/>
                  <a:pt x="83" y="140"/>
                  <a:pt x="83" y="143"/>
                </a:cubicBezTo>
                <a:close/>
                <a:moveTo>
                  <a:pt x="83" y="130"/>
                </a:moveTo>
                <a:cubicBezTo>
                  <a:pt x="83" y="127"/>
                  <a:pt x="81" y="124"/>
                  <a:pt x="78" y="124"/>
                </a:cubicBezTo>
                <a:cubicBezTo>
                  <a:pt x="47" y="124"/>
                  <a:pt x="47" y="124"/>
                  <a:pt x="47" y="124"/>
                </a:cubicBezTo>
                <a:cubicBezTo>
                  <a:pt x="44" y="124"/>
                  <a:pt x="42" y="127"/>
                  <a:pt x="42" y="130"/>
                </a:cubicBezTo>
                <a:cubicBezTo>
                  <a:pt x="42" y="130"/>
                  <a:pt x="42" y="130"/>
                  <a:pt x="42" y="130"/>
                </a:cubicBezTo>
                <a:cubicBezTo>
                  <a:pt x="42" y="132"/>
                  <a:pt x="44" y="135"/>
                  <a:pt x="47" y="135"/>
                </a:cubicBezTo>
                <a:cubicBezTo>
                  <a:pt x="78" y="135"/>
                  <a:pt x="78" y="135"/>
                  <a:pt x="78" y="135"/>
                </a:cubicBezTo>
                <a:cubicBezTo>
                  <a:pt x="81" y="135"/>
                  <a:pt x="83" y="132"/>
                  <a:pt x="83" y="130"/>
                </a:cubicBezTo>
                <a:close/>
                <a:moveTo>
                  <a:pt x="68" y="73"/>
                </a:moveTo>
                <a:cubicBezTo>
                  <a:pt x="61" y="73"/>
                  <a:pt x="61" y="73"/>
                  <a:pt x="61" y="73"/>
                </a:cubicBezTo>
                <a:cubicBezTo>
                  <a:pt x="58" y="73"/>
                  <a:pt x="58" y="73"/>
                  <a:pt x="58" y="73"/>
                </a:cubicBezTo>
                <a:cubicBezTo>
                  <a:pt x="58" y="121"/>
                  <a:pt x="58" y="121"/>
                  <a:pt x="58" y="121"/>
                </a:cubicBezTo>
                <a:cubicBezTo>
                  <a:pt x="59" y="121"/>
                  <a:pt x="61" y="121"/>
                  <a:pt x="62" y="121"/>
                </a:cubicBezTo>
                <a:cubicBezTo>
                  <a:pt x="62" y="121"/>
                  <a:pt x="62" y="121"/>
                  <a:pt x="62" y="121"/>
                </a:cubicBezTo>
                <a:cubicBezTo>
                  <a:pt x="62" y="121"/>
                  <a:pt x="63" y="121"/>
                  <a:pt x="63" y="121"/>
                </a:cubicBezTo>
                <a:cubicBezTo>
                  <a:pt x="63" y="121"/>
                  <a:pt x="63" y="121"/>
                  <a:pt x="63" y="121"/>
                </a:cubicBezTo>
                <a:cubicBezTo>
                  <a:pt x="63" y="121"/>
                  <a:pt x="63" y="121"/>
                  <a:pt x="63" y="121"/>
                </a:cubicBezTo>
                <a:cubicBezTo>
                  <a:pt x="64" y="121"/>
                  <a:pt x="66" y="121"/>
                  <a:pt x="68" y="121"/>
                </a:cubicBezTo>
                <a:lnTo>
                  <a:pt x="68" y="73"/>
                </a:lnTo>
                <a:close/>
                <a:moveTo>
                  <a:pt x="45" y="53"/>
                </a:moveTo>
                <a:cubicBezTo>
                  <a:pt x="41" y="53"/>
                  <a:pt x="38" y="56"/>
                  <a:pt x="38" y="60"/>
                </a:cubicBezTo>
                <a:cubicBezTo>
                  <a:pt x="38" y="65"/>
                  <a:pt x="41" y="68"/>
                  <a:pt x="45" y="68"/>
                </a:cubicBezTo>
                <a:cubicBezTo>
                  <a:pt x="53" y="68"/>
                  <a:pt x="53" y="68"/>
                  <a:pt x="53" y="68"/>
                </a:cubicBezTo>
                <a:cubicBezTo>
                  <a:pt x="53" y="60"/>
                  <a:pt x="53" y="60"/>
                  <a:pt x="53" y="60"/>
                </a:cubicBezTo>
                <a:cubicBezTo>
                  <a:pt x="53" y="56"/>
                  <a:pt x="49" y="53"/>
                  <a:pt x="45" y="53"/>
                </a:cubicBezTo>
                <a:close/>
                <a:moveTo>
                  <a:pt x="87" y="60"/>
                </a:moveTo>
                <a:cubicBezTo>
                  <a:pt x="87" y="56"/>
                  <a:pt x="84" y="53"/>
                  <a:pt x="80" y="53"/>
                </a:cubicBezTo>
                <a:cubicBezTo>
                  <a:pt x="76" y="53"/>
                  <a:pt x="72" y="56"/>
                  <a:pt x="72" y="60"/>
                </a:cubicBezTo>
                <a:cubicBezTo>
                  <a:pt x="72" y="68"/>
                  <a:pt x="72" y="68"/>
                  <a:pt x="72" y="68"/>
                </a:cubicBezTo>
                <a:cubicBezTo>
                  <a:pt x="80" y="68"/>
                  <a:pt x="80" y="68"/>
                  <a:pt x="80" y="68"/>
                </a:cubicBezTo>
                <a:cubicBezTo>
                  <a:pt x="84" y="68"/>
                  <a:pt x="87" y="65"/>
                  <a:pt x="87" y="60"/>
                </a:cubicBezTo>
                <a:close/>
                <a:moveTo>
                  <a:pt x="104" y="47"/>
                </a:moveTo>
                <a:cubicBezTo>
                  <a:pt x="100" y="34"/>
                  <a:pt x="85" y="19"/>
                  <a:pt x="63" y="19"/>
                </a:cubicBezTo>
                <a:cubicBezTo>
                  <a:pt x="41" y="19"/>
                  <a:pt x="25" y="34"/>
                  <a:pt x="21" y="47"/>
                </a:cubicBezTo>
                <a:cubicBezTo>
                  <a:pt x="19" y="57"/>
                  <a:pt x="21" y="67"/>
                  <a:pt x="26" y="76"/>
                </a:cubicBezTo>
                <a:cubicBezTo>
                  <a:pt x="30" y="84"/>
                  <a:pt x="35" y="91"/>
                  <a:pt x="39" y="100"/>
                </a:cubicBezTo>
                <a:cubicBezTo>
                  <a:pt x="41" y="104"/>
                  <a:pt x="42" y="111"/>
                  <a:pt x="43" y="116"/>
                </a:cubicBezTo>
                <a:cubicBezTo>
                  <a:pt x="43" y="120"/>
                  <a:pt x="45" y="121"/>
                  <a:pt x="50" y="121"/>
                </a:cubicBezTo>
                <a:cubicBezTo>
                  <a:pt x="51" y="121"/>
                  <a:pt x="52" y="121"/>
                  <a:pt x="53" y="121"/>
                </a:cubicBezTo>
                <a:cubicBezTo>
                  <a:pt x="53" y="73"/>
                  <a:pt x="53" y="73"/>
                  <a:pt x="53" y="73"/>
                </a:cubicBezTo>
                <a:cubicBezTo>
                  <a:pt x="45" y="73"/>
                  <a:pt x="45" y="73"/>
                  <a:pt x="45" y="73"/>
                </a:cubicBezTo>
                <a:cubicBezTo>
                  <a:pt x="42" y="73"/>
                  <a:pt x="39" y="72"/>
                  <a:pt x="37" y="69"/>
                </a:cubicBezTo>
                <a:cubicBezTo>
                  <a:pt x="34" y="67"/>
                  <a:pt x="33" y="64"/>
                  <a:pt x="33" y="60"/>
                </a:cubicBezTo>
                <a:cubicBezTo>
                  <a:pt x="33" y="57"/>
                  <a:pt x="34" y="54"/>
                  <a:pt x="37" y="52"/>
                </a:cubicBezTo>
                <a:cubicBezTo>
                  <a:pt x="39" y="49"/>
                  <a:pt x="42" y="48"/>
                  <a:pt x="45" y="48"/>
                </a:cubicBezTo>
                <a:cubicBezTo>
                  <a:pt x="52" y="48"/>
                  <a:pt x="58" y="54"/>
                  <a:pt x="58" y="60"/>
                </a:cubicBezTo>
                <a:cubicBezTo>
                  <a:pt x="58" y="60"/>
                  <a:pt x="58" y="60"/>
                  <a:pt x="58" y="60"/>
                </a:cubicBezTo>
                <a:cubicBezTo>
                  <a:pt x="58" y="68"/>
                  <a:pt x="58" y="68"/>
                  <a:pt x="58" y="68"/>
                </a:cubicBezTo>
                <a:cubicBezTo>
                  <a:pt x="61" y="68"/>
                  <a:pt x="61" y="68"/>
                  <a:pt x="61" y="68"/>
                </a:cubicBezTo>
                <a:cubicBezTo>
                  <a:pt x="68" y="68"/>
                  <a:pt x="68" y="68"/>
                  <a:pt x="68" y="68"/>
                </a:cubicBezTo>
                <a:cubicBezTo>
                  <a:pt x="68" y="60"/>
                  <a:pt x="68" y="60"/>
                  <a:pt x="68" y="60"/>
                </a:cubicBezTo>
                <a:cubicBezTo>
                  <a:pt x="68" y="60"/>
                  <a:pt x="68" y="60"/>
                  <a:pt x="68" y="60"/>
                </a:cubicBezTo>
                <a:cubicBezTo>
                  <a:pt x="68" y="57"/>
                  <a:pt x="69" y="54"/>
                  <a:pt x="71" y="52"/>
                </a:cubicBezTo>
                <a:cubicBezTo>
                  <a:pt x="73" y="49"/>
                  <a:pt x="77" y="48"/>
                  <a:pt x="80" y="48"/>
                </a:cubicBezTo>
                <a:cubicBezTo>
                  <a:pt x="83" y="48"/>
                  <a:pt x="86" y="49"/>
                  <a:pt x="89" y="52"/>
                </a:cubicBezTo>
                <a:cubicBezTo>
                  <a:pt x="91" y="54"/>
                  <a:pt x="92" y="57"/>
                  <a:pt x="92" y="60"/>
                </a:cubicBezTo>
                <a:cubicBezTo>
                  <a:pt x="92" y="64"/>
                  <a:pt x="91" y="67"/>
                  <a:pt x="89" y="69"/>
                </a:cubicBezTo>
                <a:cubicBezTo>
                  <a:pt x="86" y="72"/>
                  <a:pt x="83" y="73"/>
                  <a:pt x="80" y="73"/>
                </a:cubicBezTo>
                <a:cubicBezTo>
                  <a:pt x="72" y="73"/>
                  <a:pt x="72" y="73"/>
                  <a:pt x="72" y="73"/>
                </a:cubicBezTo>
                <a:cubicBezTo>
                  <a:pt x="72" y="121"/>
                  <a:pt x="72" y="121"/>
                  <a:pt x="72" y="121"/>
                </a:cubicBezTo>
                <a:cubicBezTo>
                  <a:pt x="73" y="121"/>
                  <a:pt x="74" y="121"/>
                  <a:pt x="75" y="121"/>
                </a:cubicBezTo>
                <a:cubicBezTo>
                  <a:pt x="80" y="121"/>
                  <a:pt x="82" y="120"/>
                  <a:pt x="83" y="116"/>
                </a:cubicBezTo>
                <a:cubicBezTo>
                  <a:pt x="84" y="111"/>
                  <a:pt x="84" y="104"/>
                  <a:pt x="87" y="100"/>
                </a:cubicBezTo>
                <a:cubicBezTo>
                  <a:pt x="90" y="91"/>
                  <a:pt x="95" y="84"/>
                  <a:pt x="99" y="76"/>
                </a:cubicBezTo>
                <a:cubicBezTo>
                  <a:pt x="104" y="67"/>
                  <a:pt x="106" y="57"/>
                  <a:pt x="104" y="47"/>
                </a:cubicBezTo>
                <a:close/>
                <a:moveTo>
                  <a:pt x="67" y="4"/>
                </a:moveTo>
                <a:cubicBezTo>
                  <a:pt x="67" y="2"/>
                  <a:pt x="65" y="0"/>
                  <a:pt x="63" y="0"/>
                </a:cubicBezTo>
                <a:cubicBezTo>
                  <a:pt x="63" y="0"/>
                  <a:pt x="63" y="0"/>
                  <a:pt x="63" y="0"/>
                </a:cubicBezTo>
                <a:cubicBezTo>
                  <a:pt x="60" y="0"/>
                  <a:pt x="58" y="2"/>
                  <a:pt x="58" y="4"/>
                </a:cubicBezTo>
                <a:cubicBezTo>
                  <a:pt x="58" y="12"/>
                  <a:pt x="58" y="12"/>
                  <a:pt x="58" y="12"/>
                </a:cubicBezTo>
                <a:cubicBezTo>
                  <a:pt x="58" y="15"/>
                  <a:pt x="60" y="17"/>
                  <a:pt x="63" y="17"/>
                </a:cubicBezTo>
                <a:cubicBezTo>
                  <a:pt x="63" y="17"/>
                  <a:pt x="63" y="17"/>
                  <a:pt x="63" y="17"/>
                </a:cubicBezTo>
                <a:cubicBezTo>
                  <a:pt x="65" y="17"/>
                  <a:pt x="67" y="15"/>
                  <a:pt x="67" y="12"/>
                </a:cubicBezTo>
                <a:lnTo>
                  <a:pt x="67" y="4"/>
                </a:lnTo>
                <a:close/>
                <a:moveTo>
                  <a:pt x="92" y="11"/>
                </a:moveTo>
                <a:cubicBezTo>
                  <a:pt x="93" y="9"/>
                  <a:pt x="93" y="7"/>
                  <a:pt x="90" y="5"/>
                </a:cubicBezTo>
                <a:cubicBezTo>
                  <a:pt x="90" y="5"/>
                  <a:pt x="90" y="5"/>
                  <a:pt x="90" y="5"/>
                </a:cubicBezTo>
                <a:cubicBezTo>
                  <a:pt x="88" y="4"/>
                  <a:pt x="85" y="5"/>
                  <a:pt x="84" y="7"/>
                </a:cubicBezTo>
                <a:cubicBezTo>
                  <a:pt x="80" y="14"/>
                  <a:pt x="80" y="14"/>
                  <a:pt x="80" y="14"/>
                </a:cubicBezTo>
                <a:cubicBezTo>
                  <a:pt x="79" y="17"/>
                  <a:pt x="80" y="19"/>
                  <a:pt x="82" y="21"/>
                </a:cubicBezTo>
                <a:cubicBezTo>
                  <a:pt x="82" y="21"/>
                  <a:pt x="82" y="21"/>
                  <a:pt x="82" y="21"/>
                </a:cubicBezTo>
                <a:cubicBezTo>
                  <a:pt x="84" y="22"/>
                  <a:pt x="87" y="21"/>
                  <a:pt x="88" y="19"/>
                </a:cubicBezTo>
                <a:lnTo>
                  <a:pt x="92" y="11"/>
                </a:lnTo>
                <a:close/>
                <a:moveTo>
                  <a:pt x="111" y="26"/>
                </a:moveTo>
                <a:cubicBezTo>
                  <a:pt x="113" y="24"/>
                  <a:pt x="113" y="22"/>
                  <a:pt x="111" y="20"/>
                </a:cubicBezTo>
                <a:cubicBezTo>
                  <a:pt x="111" y="20"/>
                  <a:pt x="111" y="20"/>
                  <a:pt x="111" y="20"/>
                </a:cubicBezTo>
                <a:cubicBezTo>
                  <a:pt x="109" y="18"/>
                  <a:pt x="107" y="18"/>
                  <a:pt x="105" y="19"/>
                </a:cubicBezTo>
                <a:cubicBezTo>
                  <a:pt x="98" y="25"/>
                  <a:pt x="98" y="25"/>
                  <a:pt x="98" y="25"/>
                </a:cubicBezTo>
                <a:cubicBezTo>
                  <a:pt x="97" y="27"/>
                  <a:pt x="96" y="29"/>
                  <a:pt x="98" y="31"/>
                </a:cubicBezTo>
                <a:cubicBezTo>
                  <a:pt x="98" y="31"/>
                  <a:pt x="98" y="31"/>
                  <a:pt x="98" y="31"/>
                </a:cubicBezTo>
                <a:cubicBezTo>
                  <a:pt x="100" y="33"/>
                  <a:pt x="103" y="33"/>
                  <a:pt x="104" y="32"/>
                </a:cubicBezTo>
                <a:lnTo>
                  <a:pt x="111" y="26"/>
                </a:lnTo>
                <a:close/>
                <a:moveTo>
                  <a:pt x="120" y="48"/>
                </a:moveTo>
                <a:cubicBezTo>
                  <a:pt x="123" y="48"/>
                  <a:pt x="125" y="45"/>
                  <a:pt x="124" y="43"/>
                </a:cubicBezTo>
                <a:cubicBezTo>
                  <a:pt x="124" y="43"/>
                  <a:pt x="124" y="43"/>
                  <a:pt x="124" y="43"/>
                </a:cubicBezTo>
                <a:cubicBezTo>
                  <a:pt x="124" y="41"/>
                  <a:pt x="121" y="39"/>
                  <a:pt x="119" y="39"/>
                </a:cubicBezTo>
                <a:cubicBezTo>
                  <a:pt x="111" y="41"/>
                  <a:pt x="111" y="41"/>
                  <a:pt x="111" y="41"/>
                </a:cubicBezTo>
                <a:cubicBezTo>
                  <a:pt x="108" y="41"/>
                  <a:pt x="107" y="44"/>
                  <a:pt x="107" y="46"/>
                </a:cubicBezTo>
                <a:cubicBezTo>
                  <a:pt x="107" y="46"/>
                  <a:pt x="107" y="46"/>
                  <a:pt x="107" y="46"/>
                </a:cubicBezTo>
                <a:cubicBezTo>
                  <a:pt x="107" y="49"/>
                  <a:pt x="110" y="50"/>
                  <a:pt x="112" y="50"/>
                </a:cubicBezTo>
                <a:lnTo>
                  <a:pt x="120" y="48"/>
                </a:lnTo>
                <a:close/>
                <a:moveTo>
                  <a:pt x="118" y="73"/>
                </a:moveTo>
                <a:cubicBezTo>
                  <a:pt x="121" y="73"/>
                  <a:pt x="123" y="71"/>
                  <a:pt x="124" y="69"/>
                </a:cubicBezTo>
                <a:cubicBezTo>
                  <a:pt x="124" y="69"/>
                  <a:pt x="124" y="69"/>
                  <a:pt x="124" y="69"/>
                </a:cubicBezTo>
                <a:cubicBezTo>
                  <a:pt x="124" y="67"/>
                  <a:pt x="123" y="64"/>
                  <a:pt x="120" y="64"/>
                </a:cubicBezTo>
                <a:cubicBezTo>
                  <a:pt x="112" y="62"/>
                  <a:pt x="112" y="62"/>
                  <a:pt x="112" y="62"/>
                </a:cubicBezTo>
                <a:cubicBezTo>
                  <a:pt x="110" y="61"/>
                  <a:pt x="107" y="63"/>
                  <a:pt x="107" y="66"/>
                </a:cubicBezTo>
                <a:cubicBezTo>
                  <a:pt x="107" y="66"/>
                  <a:pt x="107" y="66"/>
                  <a:pt x="107" y="66"/>
                </a:cubicBezTo>
                <a:cubicBezTo>
                  <a:pt x="106" y="68"/>
                  <a:pt x="108" y="70"/>
                  <a:pt x="110" y="71"/>
                </a:cubicBezTo>
                <a:lnTo>
                  <a:pt x="118" y="73"/>
                </a:lnTo>
                <a:close/>
                <a:moveTo>
                  <a:pt x="36" y="19"/>
                </a:moveTo>
                <a:cubicBezTo>
                  <a:pt x="38" y="21"/>
                  <a:pt x="40" y="22"/>
                  <a:pt x="42" y="21"/>
                </a:cubicBezTo>
                <a:cubicBezTo>
                  <a:pt x="42" y="21"/>
                  <a:pt x="42" y="21"/>
                  <a:pt x="42" y="21"/>
                </a:cubicBezTo>
                <a:cubicBezTo>
                  <a:pt x="45" y="19"/>
                  <a:pt x="45" y="17"/>
                  <a:pt x="44" y="14"/>
                </a:cubicBezTo>
                <a:cubicBezTo>
                  <a:pt x="40" y="7"/>
                  <a:pt x="40" y="7"/>
                  <a:pt x="40" y="7"/>
                </a:cubicBezTo>
                <a:cubicBezTo>
                  <a:pt x="39" y="5"/>
                  <a:pt x="36" y="4"/>
                  <a:pt x="34" y="5"/>
                </a:cubicBezTo>
                <a:cubicBezTo>
                  <a:pt x="34" y="5"/>
                  <a:pt x="34" y="5"/>
                  <a:pt x="34" y="5"/>
                </a:cubicBezTo>
                <a:cubicBezTo>
                  <a:pt x="32" y="7"/>
                  <a:pt x="31" y="9"/>
                  <a:pt x="32" y="11"/>
                </a:cubicBezTo>
                <a:lnTo>
                  <a:pt x="36" y="19"/>
                </a:lnTo>
                <a:close/>
                <a:moveTo>
                  <a:pt x="20" y="32"/>
                </a:moveTo>
                <a:cubicBezTo>
                  <a:pt x="22" y="33"/>
                  <a:pt x="25" y="33"/>
                  <a:pt x="26" y="31"/>
                </a:cubicBezTo>
                <a:cubicBezTo>
                  <a:pt x="26" y="31"/>
                  <a:pt x="26" y="31"/>
                  <a:pt x="26" y="31"/>
                </a:cubicBezTo>
                <a:cubicBezTo>
                  <a:pt x="28" y="29"/>
                  <a:pt x="28" y="27"/>
                  <a:pt x="26" y="25"/>
                </a:cubicBezTo>
                <a:cubicBezTo>
                  <a:pt x="20" y="19"/>
                  <a:pt x="20" y="19"/>
                  <a:pt x="20" y="19"/>
                </a:cubicBezTo>
                <a:cubicBezTo>
                  <a:pt x="18" y="18"/>
                  <a:pt x="15" y="18"/>
                  <a:pt x="13" y="20"/>
                </a:cubicBezTo>
                <a:cubicBezTo>
                  <a:pt x="13" y="20"/>
                  <a:pt x="13" y="20"/>
                  <a:pt x="13" y="20"/>
                </a:cubicBezTo>
                <a:cubicBezTo>
                  <a:pt x="12" y="22"/>
                  <a:pt x="12" y="24"/>
                  <a:pt x="14" y="26"/>
                </a:cubicBezTo>
                <a:lnTo>
                  <a:pt x="20" y="32"/>
                </a:lnTo>
                <a:close/>
                <a:moveTo>
                  <a:pt x="12" y="50"/>
                </a:moveTo>
                <a:cubicBezTo>
                  <a:pt x="15" y="50"/>
                  <a:pt x="17" y="49"/>
                  <a:pt x="18" y="46"/>
                </a:cubicBezTo>
                <a:cubicBezTo>
                  <a:pt x="18" y="46"/>
                  <a:pt x="18" y="46"/>
                  <a:pt x="18" y="46"/>
                </a:cubicBezTo>
                <a:cubicBezTo>
                  <a:pt x="18" y="44"/>
                  <a:pt x="16" y="41"/>
                  <a:pt x="14" y="41"/>
                </a:cubicBezTo>
                <a:cubicBezTo>
                  <a:pt x="6" y="39"/>
                  <a:pt x="6" y="39"/>
                  <a:pt x="6" y="39"/>
                </a:cubicBezTo>
                <a:cubicBezTo>
                  <a:pt x="3" y="39"/>
                  <a:pt x="1" y="41"/>
                  <a:pt x="0" y="43"/>
                </a:cubicBezTo>
                <a:cubicBezTo>
                  <a:pt x="0" y="43"/>
                  <a:pt x="0" y="43"/>
                  <a:pt x="0" y="43"/>
                </a:cubicBezTo>
                <a:cubicBezTo>
                  <a:pt x="0" y="45"/>
                  <a:pt x="2" y="48"/>
                  <a:pt x="4" y="48"/>
                </a:cubicBezTo>
                <a:lnTo>
                  <a:pt x="12" y="50"/>
                </a:lnTo>
                <a:close/>
                <a:moveTo>
                  <a:pt x="14" y="71"/>
                </a:moveTo>
                <a:cubicBezTo>
                  <a:pt x="17" y="70"/>
                  <a:pt x="18" y="68"/>
                  <a:pt x="18" y="66"/>
                </a:cubicBezTo>
                <a:cubicBezTo>
                  <a:pt x="18" y="66"/>
                  <a:pt x="18" y="66"/>
                  <a:pt x="18" y="66"/>
                </a:cubicBezTo>
                <a:cubicBezTo>
                  <a:pt x="17" y="63"/>
                  <a:pt x="15" y="61"/>
                  <a:pt x="12" y="62"/>
                </a:cubicBezTo>
                <a:cubicBezTo>
                  <a:pt x="4" y="64"/>
                  <a:pt x="4" y="64"/>
                  <a:pt x="4" y="64"/>
                </a:cubicBezTo>
                <a:cubicBezTo>
                  <a:pt x="2" y="64"/>
                  <a:pt x="0" y="67"/>
                  <a:pt x="1" y="69"/>
                </a:cubicBezTo>
                <a:cubicBezTo>
                  <a:pt x="1" y="69"/>
                  <a:pt x="1" y="69"/>
                  <a:pt x="1" y="69"/>
                </a:cubicBezTo>
                <a:cubicBezTo>
                  <a:pt x="1" y="71"/>
                  <a:pt x="4" y="73"/>
                  <a:pt x="6" y="73"/>
                </a:cubicBezTo>
                <a:lnTo>
                  <a:pt x="14"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44" name="Title 19">
            <a:extLst>
              <a:ext uri="{FF2B5EF4-FFF2-40B4-BE49-F238E27FC236}">
                <a16:creationId xmlns:a16="http://schemas.microsoft.com/office/drawing/2014/main" id="{5ABA0B81-1A43-4044-A4C3-01947471B422}"/>
              </a:ext>
            </a:extLst>
          </p:cNvPr>
          <p:cNvSpPr txBox="1">
            <a:spLocks/>
          </p:cNvSpPr>
          <p:nvPr/>
        </p:nvSpPr>
        <p:spPr>
          <a:xfrm>
            <a:off x="4324007" y="198439"/>
            <a:ext cx="3731315" cy="495300"/>
          </a:xfrm>
          <a:prstGeom prst="rect">
            <a:avLst/>
          </a:prstGeom>
        </p:spPr>
        <p:txBody>
          <a:bodyP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tx2"/>
                </a:solidFill>
                <a:latin typeface="Century Gothic" panose="020B0502020202020204" pitchFamily="34" charset="0"/>
              </a:rPr>
              <a:t>Contents</a:t>
            </a:r>
          </a:p>
        </p:txBody>
      </p:sp>
      <p:sp>
        <p:nvSpPr>
          <p:cNvPr id="45" name="Google Shape;367;p24">
            <a:extLst>
              <a:ext uri="{FF2B5EF4-FFF2-40B4-BE49-F238E27FC236}">
                <a16:creationId xmlns:a16="http://schemas.microsoft.com/office/drawing/2014/main" id="{991DFA0C-FE5F-445B-AF8C-D715007B0B20}"/>
              </a:ext>
            </a:extLst>
          </p:cNvPr>
          <p:cNvSpPr txBox="1"/>
          <p:nvPr/>
        </p:nvSpPr>
        <p:spPr>
          <a:xfrm>
            <a:off x="2409678" y="1528712"/>
            <a:ext cx="1827580" cy="714966"/>
          </a:xfrm>
          <a:prstGeom prst="rect">
            <a:avLst/>
          </a:prstGeom>
          <a:noFill/>
          <a:ln>
            <a:noFill/>
          </a:ln>
        </p:spPr>
        <p:txBody>
          <a:bodyPr spcFirstLastPara="1" wrap="square" lIns="0" tIns="0" rIns="0" bIns="0" anchor="t" anchorCtr="0">
            <a:noAutofit/>
          </a:bodyPr>
          <a:lstStyle/>
          <a:p>
            <a:pPr algn="ctr">
              <a:buClr>
                <a:srgbClr val="000000"/>
              </a:buClr>
              <a:buSzPts val="2300"/>
            </a:pPr>
            <a:r>
              <a:rPr lang="en-US" sz="2300" b="1" dirty="0">
                <a:solidFill>
                  <a:schemeClr val="bg2">
                    <a:lumMod val="50000"/>
                  </a:schemeClr>
                </a:solidFill>
                <a:latin typeface="Montserrat"/>
                <a:sym typeface="Montserrat"/>
              </a:rPr>
              <a:t>Problem Understanding</a:t>
            </a:r>
            <a:endParaRPr dirty="0">
              <a:solidFill>
                <a:schemeClr val="bg2">
                  <a:lumMod val="50000"/>
                </a:schemeClr>
              </a:solidFill>
              <a:latin typeface="Calibri" panose="020F0502020204030204"/>
            </a:endParaRPr>
          </a:p>
        </p:txBody>
      </p:sp>
      <p:pic>
        <p:nvPicPr>
          <p:cNvPr id="8" name="Picture 7">
            <a:extLst>
              <a:ext uri="{FF2B5EF4-FFF2-40B4-BE49-F238E27FC236}">
                <a16:creationId xmlns:a16="http://schemas.microsoft.com/office/drawing/2014/main" id="{FDC96A42-F958-42BF-B5F4-1A74A4B269A6}"/>
              </a:ext>
            </a:extLst>
          </p:cNvPr>
          <p:cNvPicPr>
            <a:picLocks noChangeAspect="1"/>
          </p:cNvPicPr>
          <p:nvPr/>
        </p:nvPicPr>
        <p:blipFill>
          <a:blip r:embed="rId3"/>
          <a:stretch>
            <a:fillRect/>
          </a:stretch>
        </p:blipFill>
        <p:spPr>
          <a:xfrm>
            <a:off x="6663887" y="1592972"/>
            <a:ext cx="627942" cy="627942"/>
          </a:xfrm>
          <a:prstGeom prst="rect">
            <a:avLst/>
          </a:prstGeom>
        </p:spPr>
      </p:pic>
      <p:sp>
        <p:nvSpPr>
          <p:cNvPr id="47" name="Google Shape;369;p24">
            <a:extLst>
              <a:ext uri="{FF2B5EF4-FFF2-40B4-BE49-F238E27FC236}">
                <a16:creationId xmlns:a16="http://schemas.microsoft.com/office/drawing/2014/main" id="{C95B4B47-1068-468E-8D44-62183D578518}"/>
              </a:ext>
            </a:extLst>
          </p:cNvPr>
          <p:cNvSpPr txBox="1"/>
          <p:nvPr/>
        </p:nvSpPr>
        <p:spPr>
          <a:xfrm>
            <a:off x="7724289" y="1677036"/>
            <a:ext cx="2248873" cy="418317"/>
          </a:xfrm>
          <a:prstGeom prst="rect">
            <a:avLst/>
          </a:prstGeom>
          <a:noFill/>
          <a:ln>
            <a:noFill/>
          </a:ln>
        </p:spPr>
        <p:txBody>
          <a:bodyPr spcFirstLastPara="1" wrap="square" lIns="0" tIns="0" rIns="0" bIns="0" anchor="t" anchorCtr="0">
            <a:noAutofit/>
          </a:bodyPr>
          <a:lstStyle/>
          <a:p>
            <a:pPr algn="ctr">
              <a:buClr>
                <a:srgbClr val="000000"/>
              </a:buClr>
              <a:buSzPts val="2300"/>
            </a:pPr>
            <a:r>
              <a:rPr lang="en-US" sz="2300" b="1" dirty="0">
                <a:solidFill>
                  <a:schemeClr val="bg2">
                    <a:lumMod val="50000"/>
                  </a:schemeClr>
                </a:solidFill>
                <a:latin typeface="Montserrat"/>
                <a:sym typeface="Montserrat"/>
              </a:rPr>
              <a:t>Data Acquisition</a:t>
            </a:r>
            <a:endParaRPr dirty="0">
              <a:solidFill>
                <a:schemeClr val="bg2">
                  <a:lumMod val="50000"/>
                </a:schemeClr>
              </a:solidFill>
              <a:latin typeface="Calibri" panose="020F0502020204030204"/>
            </a:endParaRPr>
          </a:p>
        </p:txBody>
      </p:sp>
      <p:sp>
        <p:nvSpPr>
          <p:cNvPr id="48" name="Google Shape;371;p24">
            <a:extLst>
              <a:ext uri="{FF2B5EF4-FFF2-40B4-BE49-F238E27FC236}">
                <a16:creationId xmlns:a16="http://schemas.microsoft.com/office/drawing/2014/main" id="{CD7FAA5C-688F-4D98-913B-AFBD6FDBD464}"/>
              </a:ext>
            </a:extLst>
          </p:cNvPr>
          <p:cNvSpPr txBox="1"/>
          <p:nvPr/>
        </p:nvSpPr>
        <p:spPr>
          <a:xfrm>
            <a:off x="1199153" y="3187785"/>
            <a:ext cx="2345737" cy="504659"/>
          </a:xfrm>
          <a:prstGeom prst="rect">
            <a:avLst/>
          </a:prstGeom>
          <a:noFill/>
          <a:ln>
            <a:noFill/>
          </a:ln>
        </p:spPr>
        <p:txBody>
          <a:bodyPr spcFirstLastPara="1" wrap="square" lIns="0" tIns="0" rIns="0" bIns="0" anchor="t" anchorCtr="0">
            <a:noAutofit/>
          </a:bodyPr>
          <a:lstStyle/>
          <a:p>
            <a:pPr algn="ctr">
              <a:buClr>
                <a:srgbClr val="000000"/>
              </a:buClr>
              <a:buSzPts val="2300"/>
            </a:pPr>
            <a:r>
              <a:rPr lang="en-US" sz="2300" b="1" dirty="0">
                <a:solidFill>
                  <a:schemeClr val="bg2">
                    <a:lumMod val="50000"/>
                  </a:schemeClr>
                </a:solidFill>
                <a:latin typeface="Montserrat"/>
                <a:sym typeface="Montserrat"/>
              </a:rPr>
              <a:t>Data Preparation</a:t>
            </a:r>
            <a:endParaRPr dirty="0">
              <a:solidFill>
                <a:schemeClr val="bg2">
                  <a:lumMod val="50000"/>
                </a:schemeClr>
              </a:solidFill>
              <a:latin typeface="Calibri" panose="020F0502020204030204"/>
            </a:endParaRPr>
          </a:p>
        </p:txBody>
      </p:sp>
      <p:pic>
        <p:nvPicPr>
          <p:cNvPr id="9" name="Picture 8">
            <a:extLst>
              <a:ext uri="{FF2B5EF4-FFF2-40B4-BE49-F238E27FC236}">
                <a16:creationId xmlns:a16="http://schemas.microsoft.com/office/drawing/2014/main" id="{B894C62D-79CE-4D70-AFE1-929418A6DCF7}"/>
              </a:ext>
            </a:extLst>
          </p:cNvPr>
          <p:cNvPicPr>
            <a:picLocks noChangeAspect="1"/>
          </p:cNvPicPr>
          <p:nvPr/>
        </p:nvPicPr>
        <p:blipFill>
          <a:blip r:embed="rId4"/>
          <a:stretch>
            <a:fillRect/>
          </a:stretch>
        </p:blipFill>
        <p:spPr>
          <a:xfrm>
            <a:off x="7508428" y="3143252"/>
            <a:ext cx="725487" cy="603556"/>
          </a:xfrm>
          <a:prstGeom prst="rect">
            <a:avLst/>
          </a:prstGeom>
        </p:spPr>
      </p:pic>
      <p:sp>
        <p:nvSpPr>
          <p:cNvPr id="50" name="Google Shape;372;p24">
            <a:extLst>
              <a:ext uri="{FF2B5EF4-FFF2-40B4-BE49-F238E27FC236}">
                <a16:creationId xmlns:a16="http://schemas.microsoft.com/office/drawing/2014/main" id="{FE04C924-E62C-4855-B2AA-1247195866B8}"/>
              </a:ext>
            </a:extLst>
          </p:cNvPr>
          <p:cNvSpPr txBox="1"/>
          <p:nvPr/>
        </p:nvSpPr>
        <p:spPr>
          <a:xfrm>
            <a:off x="8674793" y="3082384"/>
            <a:ext cx="2248874" cy="715460"/>
          </a:xfrm>
          <a:prstGeom prst="rect">
            <a:avLst/>
          </a:prstGeom>
          <a:noFill/>
          <a:ln>
            <a:noFill/>
          </a:ln>
        </p:spPr>
        <p:txBody>
          <a:bodyPr spcFirstLastPara="1" wrap="square" lIns="0" tIns="0" rIns="0" bIns="0" anchor="t" anchorCtr="0">
            <a:noAutofit/>
          </a:bodyPr>
          <a:lstStyle/>
          <a:p>
            <a:pPr algn="ctr">
              <a:buClr>
                <a:srgbClr val="000000"/>
              </a:buClr>
              <a:buSzPts val="2300"/>
            </a:pPr>
            <a:r>
              <a:rPr lang="en-US" sz="2300" b="1" dirty="0">
                <a:solidFill>
                  <a:schemeClr val="bg2">
                    <a:lumMod val="50000"/>
                  </a:schemeClr>
                </a:solidFill>
                <a:latin typeface="Montserrat"/>
                <a:sym typeface="Montserrat"/>
              </a:rPr>
              <a:t>Visualization and Insights</a:t>
            </a:r>
            <a:endParaRPr dirty="0">
              <a:solidFill>
                <a:schemeClr val="bg2">
                  <a:lumMod val="50000"/>
                </a:schemeClr>
              </a:solidFill>
              <a:latin typeface="Calibri" panose="020F0502020204030204"/>
            </a:endParaRPr>
          </a:p>
        </p:txBody>
      </p:sp>
      <p:pic>
        <p:nvPicPr>
          <p:cNvPr id="10" name="Picture 9">
            <a:extLst>
              <a:ext uri="{FF2B5EF4-FFF2-40B4-BE49-F238E27FC236}">
                <a16:creationId xmlns:a16="http://schemas.microsoft.com/office/drawing/2014/main" id="{B93875F6-5A8F-4608-A2AE-384CDBF61442}"/>
              </a:ext>
            </a:extLst>
          </p:cNvPr>
          <p:cNvPicPr>
            <a:picLocks noChangeAspect="1"/>
          </p:cNvPicPr>
          <p:nvPr/>
        </p:nvPicPr>
        <p:blipFill>
          <a:blip r:embed="rId5"/>
          <a:stretch>
            <a:fillRect/>
          </a:stretch>
        </p:blipFill>
        <p:spPr>
          <a:xfrm>
            <a:off x="4917797" y="4678365"/>
            <a:ext cx="597460" cy="597460"/>
          </a:xfrm>
          <a:prstGeom prst="rect">
            <a:avLst/>
          </a:prstGeom>
        </p:spPr>
      </p:pic>
      <p:sp>
        <p:nvSpPr>
          <p:cNvPr id="52" name="Google Shape;370;p24">
            <a:extLst>
              <a:ext uri="{FF2B5EF4-FFF2-40B4-BE49-F238E27FC236}">
                <a16:creationId xmlns:a16="http://schemas.microsoft.com/office/drawing/2014/main" id="{A143ACA8-0E51-496F-BD0C-F7ED45C9045B}"/>
              </a:ext>
            </a:extLst>
          </p:cNvPr>
          <p:cNvSpPr txBox="1"/>
          <p:nvPr/>
        </p:nvSpPr>
        <p:spPr>
          <a:xfrm>
            <a:off x="1350498" y="4765164"/>
            <a:ext cx="2983379" cy="423862"/>
          </a:xfrm>
          <a:prstGeom prst="rect">
            <a:avLst/>
          </a:prstGeom>
          <a:noFill/>
          <a:ln>
            <a:noFill/>
          </a:ln>
        </p:spPr>
        <p:txBody>
          <a:bodyPr spcFirstLastPara="1" wrap="square" lIns="0" tIns="0" rIns="0" bIns="0" anchor="t" anchorCtr="0">
            <a:noAutofit/>
          </a:bodyPr>
          <a:lstStyle/>
          <a:p>
            <a:pPr>
              <a:buClr>
                <a:srgbClr val="000000"/>
              </a:buClr>
              <a:buSzPts val="2300"/>
            </a:pPr>
            <a:r>
              <a:rPr lang="en-US" sz="2300" b="1" dirty="0">
                <a:solidFill>
                  <a:schemeClr val="bg2">
                    <a:lumMod val="50000"/>
                  </a:schemeClr>
                </a:solidFill>
                <a:latin typeface="Montserrat"/>
                <a:sym typeface="Montserrat"/>
              </a:rPr>
              <a:t>Results and Discussions</a:t>
            </a:r>
            <a:endParaRPr dirty="0">
              <a:solidFill>
                <a:schemeClr val="bg2">
                  <a:lumMod val="50000"/>
                </a:schemeClr>
              </a:solidFill>
              <a:latin typeface="Calibri" panose="020F0502020204030204"/>
            </a:endParaRPr>
          </a:p>
        </p:txBody>
      </p:sp>
      <p:pic>
        <p:nvPicPr>
          <p:cNvPr id="11" name="Picture 10">
            <a:extLst>
              <a:ext uri="{FF2B5EF4-FFF2-40B4-BE49-F238E27FC236}">
                <a16:creationId xmlns:a16="http://schemas.microsoft.com/office/drawing/2014/main" id="{1CD689ED-F587-4687-B446-2671EE5A82C2}"/>
              </a:ext>
            </a:extLst>
          </p:cNvPr>
          <p:cNvPicPr>
            <a:picLocks noChangeAspect="1"/>
          </p:cNvPicPr>
          <p:nvPr/>
        </p:nvPicPr>
        <p:blipFill>
          <a:blip r:embed="rId6"/>
          <a:stretch>
            <a:fillRect/>
          </a:stretch>
        </p:blipFill>
        <p:spPr>
          <a:xfrm>
            <a:off x="6663887" y="4730185"/>
            <a:ext cx="737680" cy="493819"/>
          </a:xfrm>
          <a:prstGeom prst="rect">
            <a:avLst/>
          </a:prstGeom>
        </p:spPr>
      </p:pic>
      <p:sp>
        <p:nvSpPr>
          <p:cNvPr id="54" name="Google Shape;368;p24">
            <a:extLst>
              <a:ext uri="{FF2B5EF4-FFF2-40B4-BE49-F238E27FC236}">
                <a16:creationId xmlns:a16="http://schemas.microsoft.com/office/drawing/2014/main" id="{86DDBAB8-10D8-46E6-88F9-435503CC10DE}"/>
              </a:ext>
            </a:extLst>
          </p:cNvPr>
          <p:cNvSpPr txBox="1"/>
          <p:nvPr/>
        </p:nvSpPr>
        <p:spPr>
          <a:xfrm>
            <a:off x="7950202" y="4752977"/>
            <a:ext cx="1453369" cy="423862"/>
          </a:xfrm>
          <a:prstGeom prst="rect">
            <a:avLst/>
          </a:prstGeom>
          <a:noFill/>
          <a:ln>
            <a:noFill/>
          </a:ln>
        </p:spPr>
        <p:txBody>
          <a:bodyPr spcFirstLastPara="1" wrap="square" lIns="0" tIns="0" rIns="0" bIns="0" anchor="t" anchorCtr="0">
            <a:noAutofit/>
          </a:bodyPr>
          <a:lstStyle/>
          <a:p>
            <a:pPr>
              <a:buClr>
                <a:srgbClr val="000000"/>
              </a:buClr>
              <a:buSzPts val="2300"/>
            </a:pPr>
            <a:r>
              <a:rPr lang="en-US" sz="2300" b="1" dirty="0">
                <a:solidFill>
                  <a:schemeClr val="bg2">
                    <a:lumMod val="50000"/>
                  </a:schemeClr>
                </a:solidFill>
                <a:latin typeface="Montserrat"/>
                <a:sym typeface="Montserrat"/>
              </a:rPr>
              <a:t>Conclusion</a:t>
            </a:r>
            <a:endParaRPr dirty="0">
              <a:solidFill>
                <a:schemeClr val="bg2">
                  <a:lumMod val="50000"/>
                </a:schemeClr>
              </a:solidFill>
              <a:latin typeface="Calibri" panose="020F0502020204030204"/>
            </a:endParaRPr>
          </a:p>
        </p:txBody>
      </p:sp>
      <p:pic>
        <p:nvPicPr>
          <p:cNvPr id="13" name="Picture 12">
            <a:extLst>
              <a:ext uri="{FF2B5EF4-FFF2-40B4-BE49-F238E27FC236}">
                <a16:creationId xmlns:a16="http://schemas.microsoft.com/office/drawing/2014/main" id="{2F564BC5-F0A2-4CD9-884C-5185D6D839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9115" y="3124238"/>
            <a:ext cx="609524" cy="609524"/>
          </a:xfrm>
          <a:prstGeom prst="rect">
            <a:avLst/>
          </a:prstGeom>
        </p:spPr>
      </p:pic>
    </p:spTree>
    <p:extLst>
      <p:ext uri="{BB962C8B-B14F-4D97-AF65-F5344CB8AC3E}">
        <p14:creationId xmlns:p14="http://schemas.microsoft.com/office/powerpoint/2010/main" val="45346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Group 125">
            <a:extLst>
              <a:ext uri="{FF2B5EF4-FFF2-40B4-BE49-F238E27FC236}">
                <a16:creationId xmlns:a16="http://schemas.microsoft.com/office/drawing/2014/main" id="{C2ED3011-1A2D-4D3B-B81B-6F6DA789EF69}"/>
              </a:ext>
            </a:extLst>
          </p:cNvPr>
          <p:cNvGrpSpPr/>
          <p:nvPr/>
        </p:nvGrpSpPr>
        <p:grpSpPr>
          <a:xfrm>
            <a:off x="389292" y="304799"/>
            <a:ext cx="11405143" cy="1020418"/>
            <a:chOff x="6287584" y="1071658"/>
            <a:chExt cx="11802708" cy="2182173"/>
          </a:xfrm>
        </p:grpSpPr>
        <p:sp>
          <p:nvSpPr>
            <p:cNvPr id="127" name="CuadroTexto 350">
              <a:extLst>
                <a:ext uri="{FF2B5EF4-FFF2-40B4-BE49-F238E27FC236}">
                  <a16:creationId xmlns:a16="http://schemas.microsoft.com/office/drawing/2014/main" id="{D199C8D2-5DC2-4666-BBB3-E56456CC27C1}"/>
                </a:ext>
              </a:extLst>
            </p:cNvPr>
            <p:cNvSpPr txBox="1"/>
            <p:nvPr/>
          </p:nvSpPr>
          <p:spPr>
            <a:xfrm>
              <a:off x="6287584" y="1071658"/>
              <a:ext cx="11802708" cy="1392312"/>
            </a:xfrm>
            <a:prstGeom prst="rect">
              <a:avLst/>
            </a:prstGeom>
            <a:noFill/>
          </p:spPr>
          <p:txBody>
            <a:bodyPr wrap="squar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Problem Understanding</a:t>
              </a:r>
            </a:p>
          </p:txBody>
        </p:sp>
        <p:sp>
          <p:nvSpPr>
            <p:cNvPr id="128" name="CuadroTexto 351">
              <a:extLst>
                <a:ext uri="{FF2B5EF4-FFF2-40B4-BE49-F238E27FC236}">
                  <a16:creationId xmlns:a16="http://schemas.microsoft.com/office/drawing/2014/main" id="{2065FF02-F67F-4742-8A7F-C7DEA3B2003B}"/>
                </a:ext>
              </a:extLst>
            </p:cNvPr>
            <p:cNvSpPr txBox="1"/>
            <p:nvPr/>
          </p:nvSpPr>
          <p:spPr>
            <a:xfrm>
              <a:off x="7816943" y="2426170"/>
              <a:ext cx="8743766" cy="592365"/>
            </a:xfrm>
            <a:prstGeom prst="rect">
              <a:avLst/>
            </a:prstGeom>
            <a:noFill/>
          </p:spPr>
          <p:txBody>
            <a:bodyPr wrap="square" rtlCol="0">
              <a:spAutoFit/>
            </a:bodyPr>
            <a:lstStyle/>
            <a:p>
              <a:pPr algn="ctr"/>
              <a:r>
                <a:rPr lang="en-US" sz="1200" dirty="0">
                  <a:latin typeface="Century Gothic" panose="020B0502020202020204" pitchFamily="34" charset="0"/>
                  <a:cs typeface="Poppins Light" pitchFamily="2" charset="77"/>
                </a:rPr>
                <a:t>Understanding the problem is the first step of any problem-solving</a:t>
              </a:r>
            </a:p>
          </p:txBody>
        </p:sp>
        <p:sp>
          <p:nvSpPr>
            <p:cNvPr id="129" name="Rectangle 45">
              <a:extLst>
                <a:ext uri="{FF2B5EF4-FFF2-40B4-BE49-F238E27FC236}">
                  <a16:creationId xmlns:a16="http://schemas.microsoft.com/office/drawing/2014/main" id="{B065B6B8-244A-48A6-B509-B9BA1CCBADD7}"/>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41" name="Google Shape;551;p27">
            <a:extLst>
              <a:ext uri="{FF2B5EF4-FFF2-40B4-BE49-F238E27FC236}">
                <a16:creationId xmlns:a16="http://schemas.microsoft.com/office/drawing/2014/main" id="{FCFF73A0-2D22-414B-BB06-F224DABFBC33}"/>
              </a:ext>
            </a:extLst>
          </p:cNvPr>
          <p:cNvSpPr/>
          <p:nvPr/>
        </p:nvSpPr>
        <p:spPr>
          <a:xfrm>
            <a:off x="8490435" y="1279540"/>
            <a:ext cx="3370262" cy="2938462"/>
          </a:xfrm>
          <a:custGeom>
            <a:avLst/>
            <a:gdLst/>
            <a:ahLst/>
            <a:cxnLst/>
            <a:rect l="l" t="t" r="r" b="b"/>
            <a:pathLst>
              <a:path w="816" h="711" extrusionOk="0">
                <a:moveTo>
                  <a:pt x="164" y="335"/>
                </a:moveTo>
                <a:cubicBezTo>
                  <a:pt x="172" y="330"/>
                  <a:pt x="182" y="330"/>
                  <a:pt x="192" y="333"/>
                </a:cubicBezTo>
                <a:cubicBezTo>
                  <a:pt x="205" y="338"/>
                  <a:pt x="217" y="349"/>
                  <a:pt x="226" y="365"/>
                </a:cubicBezTo>
                <a:cubicBezTo>
                  <a:pt x="235" y="380"/>
                  <a:pt x="239" y="396"/>
                  <a:pt x="236" y="410"/>
                </a:cubicBezTo>
                <a:cubicBezTo>
                  <a:pt x="234" y="420"/>
                  <a:pt x="229" y="429"/>
                  <a:pt x="220" y="434"/>
                </a:cubicBezTo>
                <a:cubicBezTo>
                  <a:pt x="212" y="439"/>
                  <a:pt x="201" y="439"/>
                  <a:pt x="192" y="435"/>
                </a:cubicBezTo>
                <a:cubicBezTo>
                  <a:pt x="308" y="637"/>
                  <a:pt x="308" y="637"/>
                  <a:pt x="308" y="637"/>
                </a:cubicBezTo>
                <a:cubicBezTo>
                  <a:pt x="311" y="642"/>
                  <a:pt x="316" y="645"/>
                  <a:pt x="322" y="645"/>
                </a:cubicBezTo>
                <a:cubicBezTo>
                  <a:pt x="480" y="645"/>
                  <a:pt x="480" y="645"/>
                  <a:pt x="480" y="645"/>
                </a:cubicBezTo>
                <a:cubicBezTo>
                  <a:pt x="482" y="646"/>
                  <a:pt x="485" y="648"/>
                  <a:pt x="485" y="652"/>
                </a:cubicBezTo>
                <a:cubicBezTo>
                  <a:pt x="486" y="658"/>
                  <a:pt x="485" y="664"/>
                  <a:pt x="480" y="668"/>
                </a:cubicBezTo>
                <a:cubicBezTo>
                  <a:pt x="477" y="670"/>
                  <a:pt x="473" y="672"/>
                  <a:pt x="470" y="674"/>
                </a:cubicBezTo>
                <a:cubicBezTo>
                  <a:pt x="459" y="680"/>
                  <a:pt x="458" y="693"/>
                  <a:pt x="468" y="701"/>
                </a:cubicBezTo>
                <a:cubicBezTo>
                  <a:pt x="477" y="708"/>
                  <a:pt x="490" y="711"/>
                  <a:pt x="502" y="711"/>
                </a:cubicBezTo>
                <a:cubicBezTo>
                  <a:pt x="514" y="711"/>
                  <a:pt x="527" y="708"/>
                  <a:pt x="536" y="701"/>
                </a:cubicBezTo>
                <a:cubicBezTo>
                  <a:pt x="545" y="693"/>
                  <a:pt x="544" y="680"/>
                  <a:pt x="534" y="674"/>
                </a:cubicBezTo>
                <a:cubicBezTo>
                  <a:pt x="531" y="672"/>
                  <a:pt x="527" y="670"/>
                  <a:pt x="524" y="668"/>
                </a:cubicBezTo>
                <a:cubicBezTo>
                  <a:pt x="518" y="664"/>
                  <a:pt x="518" y="658"/>
                  <a:pt x="518" y="652"/>
                </a:cubicBezTo>
                <a:cubicBezTo>
                  <a:pt x="518" y="648"/>
                  <a:pt x="521" y="646"/>
                  <a:pt x="524" y="645"/>
                </a:cubicBezTo>
                <a:cubicBezTo>
                  <a:pt x="710" y="645"/>
                  <a:pt x="710" y="645"/>
                  <a:pt x="710" y="645"/>
                </a:cubicBezTo>
                <a:cubicBezTo>
                  <a:pt x="713" y="645"/>
                  <a:pt x="715" y="643"/>
                  <a:pt x="717" y="641"/>
                </a:cubicBezTo>
                <a:cubicBezTo>
                  <a:pt x="717" y="641"/>
                  <a:pt x="717" y="641"/>
                  <a:pt x="717" y="641"/>
                </a:cubicBezTo>
                <a:cubicBezTo>
                  <a:pt x="763" y="547"/>
                  <a:pt x="816" y="227"/>
                  <a:pt x="588" y="112"/>
                </a:cubicBezTo>
                <a:cubicBezTo>
                  <a:pt x="367" y="0"/>
                  <a:pt x="147" y="22"/>
                  <a:pt x="30" y="83"/>
                </a:cubicBezTo>
                <a:cubicBezTo>
                  <a:pt x="22" y="87"/>
                  <a:pt x="13" y="92"/>
                  <a:pt x="5" y="97"/>
                </a:cubicBezTo>
                <a:cubicBezTo>
                  <a:pt x="2" y="99"/>
                  <a:pt x="0" y="104"/>
                  <a:pt x="3" y="108"/>
                </a:cubicBezTo>
                <a:cubicBezTo>
                  <a:pt x="148" y="359"/>
                  <a:pt x="148" y="359"/>
                  <a:pt x="148" y="359"/>
                </a:cubicBezTo>
                <a:cubicBezTo>
                  <a:pt x="149" y="349"/>
                  <a:pt x="155" y="340"/>
                  <a:pt x="164" y="335"/>
                </a:cubicBezTo>
                <a:close/>
              </a:path>
            </a:pathLst>
          </a:custGeom>
          <a:solidFill>
            <a:srgbClr val="35CAE6"/>
          </a:solidFill>
          <a:ln>
            <a:noFill/>
          </a:ln>
        </p:spPr>
        <p:txBody>
          <a:bodyPr spcFirstLastPara="1" wrap="square" lIns="91425" tIns="45700" rIns="91425" bIns="45700" anchor="t" anchorCtr="0">
            <a:noAutofit/>
          </a:bodyPr>
          <a:lstStyle/>
          <a:p>
            <a:endParaRPr>
              <a:solidFill>
                <a:schemeClr val="dk1"/>
              </a:solidFill>
              <a:latin typeface="Calibri"/>
              <a:ea typeface="Calibri"/>
              <a:cs typeface="Calibri"/>
              <a:sym typeface="Calibri"/>
            </a:endParaRPr>
          </a:p>
        </p:txBody>
      </p:sp>
      <p:sp>
        <p:nvSpPr>
          <p:cNvPr id="142" name="Google Shape;552;p27">
            <a:extLst>
              <a:ext uri="{FF2B5EF4-FFF2-40B4-BE49-F238E27FC236}">
                <a16:creationId xmlns:a16="http://schemas.microsoft.com/office/drawing/2014/main" id="{ACFE91D7-BD2A-42A9-9424-EF8748FCF437}"/>
              </a:ext>
            </a:extLst>
          </p:cNvPr>
          <p:cNvSpPr/>
          <p:nvPr/>
        </p:nvSpPr>
        <p:spPr>
          <a:xfrm>
            <a:off x="7232371" y="1766209"/>
            <a:ext cx="2489200" cy="4302125"/>
          </a:xfrm>
          <a:custGeom>
            <a:avLst/>
            <a:gdLst/>
            <a:ahLst/>
            <a:cxnLst/>
            <a:rect l="l" t="t" r="r" b="b"/>
            <a:pathLst>
              <a:path w="603" h="1041" extrusionOk="0">
                <a:moveTo>
                  <a:pt x="411" y="825"/>
                </a:moveTo>
                <a:cubicBezTo>
                  <a:pt x="403" y="821"/>
                  <a:pt x="397" y="812"/>
                  <a:pt x="395" y="802"/>
                </a:cubicBezTo>
                <a:cubicBezTo>
                  <a:pt x="393" y="788"/>
                  <a:pt x="396" y="772"/>
                  <a:pt x="405" y="757"/>
                </a:cubicBezTo>
                <a:cubicBezTo>
                  <a:pt x="414" y="741"/>
                  <a:pt x="426" y="730"/>
                  <a:pt x="440" y="725"/>
                </a:cubicBezTo>
                <a:cubicBezTo>
                  <a:pt x="449" y="722"/>
                  <a:pt x="459" y="722"/>
                  <a:pt x="468" y="727"/>
                </a:cubicBezTo>
                <a:cubicBezTo>
                  <a:pt x="476" y="732"/>
                  <a:pt x="482" y="741"/>
                  <a:pt x="484" y="751"/>
                </a:cubicBezTo>
                <a:cubicBezTo>
                  <a:pt x="600" y="549"/>
                  <a:pt x="600" y="549"/>
                  <a:pt x="600" y="549"/>
                </a:cubicBezTo>
                <a:cubicBezTo>
                  <a:pt x="603" y="544"/>
                  <a:pt x="603" y="538"/>
                  <a:pt x="600" y="533"/>
                </a:cubicBezTo>
                <a:cubicBezTo>
                  <a:pt x="472" y="311"/>
                  <a:pt x="472" y="311"/>
                  <a:pt x="472" y="311"/>
                </a:cubicBezTo>
                <a:cubicBezTo>
                  <a:pt x="472" y="309"/>
                  <a:pt x="472" y="305"/>
                  <a:pt x="475" y="303"/>
                </a:cubicBezTo>
                <a:cubicBezTo>
                  <a:pt x="480" y="300"/>
                  <a:pt x="485" y="297"/>
                  <a:pt x="492" y="300"/>
                </a:cubicBezTo>
                <a:cubicBezTo>
                  <a:pt x="495" y="302"/>
                  <a:pt x="499" y="304"/>
                  <a:pt x="502" y="306"/>
                </a:cubicBezTo>
                <a:cubicBezTo>
                  <a:pt x="512" y="311"/>
                  <a:pt x="524" y="306"/>
                  <a:pt x="526" y="294"/>
                </a:cubicBezTo>
                <a:cubicBezTo>
                  <a:pt x="528" y="283"/>
                  <a:pt x="524" y="270"/>
                  <a:pt x="518" y="259"/>
                </a:cubicBezTo>
                <a:cubicBezTo>
                  <a:pt x="512" y="249"/>
                  <a:pt x="503" y="239"/>
                  <a:pt x="492" y="235"/>
                </a:cubicBezTo>
                <a:cubicBezTo>
                  <a:pt x="481" y="231"/>
                  <a:pt x="470" y="238"/>
                  <a:pt x="470" y="250"/>
                </a:cubicBezTo>
                <a:cubicBezTo>
                  <a:pt x="470" y="254"/>
                  <a:pt x="470" y="258"/>
                  <a:pt x="470" y="262"/>
                </a:cubicBezTo>
                <a:cubicBezTo>
                  <a:pt x="469" y="269"/>
                  <a:pt x="464" y="272"/>
                  <a:pt x="459" y="275"/>
                </a:cubicBezTo>
                <a:cubicBezTo>
                  <a:pt x="456" y="276"/>
                  <a:pt x="452" y="275"/>
                  <a:pt x="450" y="273"/>
                </a:cubicBezTo>
                <a:cubicBezTo>
                  <a:pt x="295" y="5"/>
                  <a:pt x="295" y="5"/>
                  <a:pt x="295" y="5"/>
                </a:cubicBezTo>
                <a:cubicBezTo>
                  <a:pt x="293" y="1"/>
                  <a:pt x="287" y="0"/>
                  <a:pt x="283" y="2"/>
                </a:cubicBezTo>
                <a:cubicBezTo>
                  <a:pt x="160" y="93"/>
                  <a:pt x="120" y="231"/>
                  <a:pt x="109" y="324"/>
                </a:cubicBezTo>
                <a:cubicBezTo>
                  <a:pt x="104" y="373"/>
                  <a:pt x="135" y="407"/>
                  <a:pt x="132" y="435"/>
                </a:cubicBezTo>
                <a:cubicBezTo>
                  <a:pt x="125" y="490"/>
                  <a:pt x="5" y="575"/>
                  <a:pt x="2" y="635"/>
                </a:cubicBezTo>
                <a:cubicBezTo>
                  <a:pt x="0" y="676"/>
                  <a:pt x="82" y="692"/>
                  <a:pt x="96" y="719"/>
                </a:cubicBezTo>
                <a:cubicBezTo>
                  <a:pt x="103" y="731"/>
                  <a:pt x="85" y="758"/>
                  <a:pt x="86" y="775"/>
                </a:cubicBezTo>
                <a:cubicBezTo>
                  <a:pt x="88" y="789"/>
                  <a:pt x="128" y="805"/>
                  <a:pt x="128" y="805"/>
                </a:cubicBezTo>
                <a:cubicBezTo>
                  <a:pt x="128" y="805"/>
                  <a:pt x="99" y="831"/>
                  <a:pt x="98" y="844"/>
                </a:cubicBezTo>
                <a:cubicBezTo>
                  <a:pt x="97" y="859"/>
                  <a:pt x="124" y="882"/>
                  <a:pt x="124" y="896"/>
                </a:cubicBezTo>
                <a:cubicBezTo>
                  <a:pt x="125" y="911"/>
                  <a:pt x="101" y="949"/>
                  <a:pt x="112" y="989"/>
                </a:cubicBezTo>
                <a:cubicBezTo>
                  <a:pt x="128" y="1041"/>
                  <a:pt x="275" y="1005"/>
                  <a:pt x="337" y="998"/>
                </a:cubicBezTo>
                <a:cubicBezTo>
                  <a:pt x="340" y="998"/>
                  <a:pt x="342" y="996"/>
                  <a:pt x="343" y="994"/>
                </a:cubicBezTo>
                <a:cubicBezTo>
                  <a:pt x="440" y="827"/>
                  <a:pt x="440" y="827"/>
                  <a:pt x="440" y="827"/>
                </a:cubicBezTo>
                <a:cubicBezTo>
                  <a:pt x="430" y="831"/>
                  <a:pt x="420" y="830"/>
                  <a:pt x="411" y="825"/>
                </a:cubicBezTo>
                <a:close/>
              </a:path>
            </a:pathLst>
          </a:custGeom>
          <a:solidFill>
            <a:srgbClr val="D5D9D3"/>
          </a:solidFill>
          <a:ln>
            <a:noFill/>
          </a:ln>
        </p:spPr>
        <p:txBody>
          <a:bodyPr spcFirstLastPara="1" wrap="square" lIns="91425" tIns="45700" rIns="91425" bIns="45700" anchor="t" anchorCtr="0">
            <a:noAutofit/>
          </a:bodyPr>
          <a:lstStyle/>
          <a:p>
            <a:endParaRPr>
              <a:solidFill>
                <a:schemeClr val="dk1"/>
              </a:solidFill>
              <a:latin typeface="Calibri"/>
              <a:ea typeface="Calibri"/>
              <a:cs typeface="Calibri"/>
              <a:sym typeface="Calibri"/>
            </a:endParaRPr>
          </a:p>
        </p:txBody>
      </p:sp>
      <p:sp>
        <p:nvSpPr>
          <p:cNvPr id="143" name="Google Shape;553;p27">
            <a:extLst>
              <a:ext uri="{FF2B5EF4-FFF2-40B4-BE49-F238E27FC236}">
                <a16:creationId xmlns:a16="http://schemas.microsoft.com/office/drawing/2014/main" id="{22E53FEC-D6C1-4E24-9252-D0EC1FF7A7DA}"/>
              </a:ext>
            </a:extLst>
          </p:cNvPr>
          <p:cNvSpPr/>
          <p:nvPr/>
        </p:nvSpPr>
        <p:spPr>
          <a:xfrm>
            <a:off x="8721724" y="4027798"/>
            <a:ext cx="2674937" cy="2716212"/>
          </a:xfrm>
          <a:custGeom>
            <a:avLst/>
            <a:gdLst/>
            <a:ahLst/>
            <a:cxnLst/>
            <a:rect l="l" t="t" r="r" b="b"/>
            <a:pathLst>
              <a:path w="648" h="657" extrusionOk="0">
                <a:moveTo>
                  <a:pt x="639" y="0"/>
                </a:moveTo>
                <a:cubicBezTo>
                  <a:pt x="491" y="0"/>
                  <a:pt x="491" y="0"/>
                  <a:pt x="491" y="0"/>
                </a:cubicBezTo>
                <a:cubicBezTo>
                  <a:pt x="499" y="7"/>
                  <a:pt x="504" y="16"/>
                  <a:pt x="504" y="26"/>
                </a:cubicBezTo>
                <a:cubicBezTo>
                  <a:pt x="504" y="36"/>
                  <a:pt x="500" y="45"/>
                  <a:pt x="492" y="51"/>
                </a:cubicBezTo>
                <a:cubicBezTo>
                  <a:pt x="481" y="61"/>
                  <a:pt x="465" y="65"/>
                  <a:pt x="447" y="65"/>
                </a:cubicBezTo>
                <a:cubicBezTo>
                  <a:pt x="430" y="65"/>
                  <a:pt x="414" y="61"/>
                  <a:pt x="403" y="51"/>
                </a:cubicBezTo>
                <a:cubicBezTo>
                  <a:pt x="395" y="45"/>
                  <a:pt x="391" y="36"/>
                  <a:pt x="391" y="26"/>
                </a:cubicBezTo>
                <a:cubicBezTo>
                  <a:pt x="391" y="16"/>
                  <a:pt x="395" y="7"/>
                  <a:pt x="403" y="0"/>
                </a:cubicBezTo>
                <a:cubicBezTo>
                  <a:pt x="270" y="0"/>
                  <a:pt x="270" y="0"/>
                  <a:pt x="270" y="0"/>
                </a:cubicBezTo>
                <a:cubicBezTo>
                  <a:pt x="264" y="0"/>
                  <a:pt x="258" y="3"/>
                  <a:pt x="255" y="8"/>
                </a:cubicBezTo>
                <a:cubicBezTo>
                  <a:pt x="127" y="230"/>
                  <a:pt x="127" y="230"/>
                  <a:pt x="127" y="230"/>
                </a:cubicBezTo>
                <a:cubicBezTo>
                  <a:pt x="125" y="232"/>
                  <a:pt x="122" y="233"/>
                  <a:pt x="119" y="232"/>
                </a:cubicBezTo>
                <a:cubicBezTo>
                  <a:pt x="113" y="229"/>
                  <a:pt x="108" y="226"/>
                  <a:pt x="107" y="219"/>
                </a:cubicBezTo>
                <a:cubicBezTo>
                  <a:pt x="107" y="215"/>
                  <a:pt x="108" y="211"/>
                  <a:pt x="108" y="207"/>
                </a:cubicBezTo>
                <a:cubicBezTo>
                  <a:pt x="107" y="195"/>
                  <a:pt x="97" y="188"/>
                  <a:pt x="85" y="192"/>
                </a:cubicBezTo>
                <a:cubicBezTo>
                  <a:pt x="74" y="196"/>
                  <a:pt x="65" y="206"/>
                  <a:pt x="59" y="216"/>
                </a:cubicBezTo>
                <a:cubicBezTo>
                  <a:pt x="53" y="227"/>
                  <a:pt x="49" y="239"/>
                  <a:pt x="51" y="251"/>
                </a:cubicBezTo>
                <a:cubicBezTo>
                  <a:pt x="53" y="263"/>
                  <a:pt x="65" y="268"/>
                  <a:pt x="75" y="263"/>
                </a:cubicBezTo>
                <a:cubicBezTo>
                  <a:pt x="79" y="261"/>
                  <a:pt x="82" y="258"/>
                  <a:pt x="86" y="257"/>
                </a:cubicBezTo>
                <a:cubicBezTo>
                  <a:pt x="92" y="254"/>
                  <a:pt x="97" y="257"/>
                  <a:pt x="102" y="260"/>
                </a:cubicBezTo>
                <a:cubicBezTo>
                  <a:pt x="105" y="262"/>
                  <a:pt x="106" y="265"/>
                  <a:pt x="105" y="268"/>
                </a:cubicBezTo>
                <a:cubicBezTo>
                  <a:pt x="3" y="445"/>
                  <a:pt x="3" y="445"/>
                  <a:pt x="3" y="445"/>
                </a:cubicBezTo>
                <a:cubicBezTo>
                  <a:pt x="3" y="445"/>
                  <a:pt x="3" y="446"/>
                  <a:pt x="3" y="448"/>
                </a:cubicBezTo>
                <a:cubicBezTo>
                  <a:pt x="3" y="449"/>
                  <a:pt x="4" y="451"/>
                  <a:pt x="4" y="451"/>
                </a:cubicBezTo>
                <a:cubicBezTo>
                  <a:pt x="4" y="451"/>
                  <a:pt x="4" y="451"/>
                  <a:pt x="4" y="451"/>
                </a:cubicBezTo>
                <a:cubicBezTo>
                  <a:pt x="30" y="477"/>
                  <a:pt x="0" y="547"/>
                  <a:pt x="14" y="571"/>
                </a:cubicBezTo>
                <a:cubicBezTo>
                  <a:pt x="36" y="608"/>
                  <a:pt x="372" y="657"/>
                  <a:pt x="539" y="541"/>
                </a:cubicBezTo>
                <a:cubicBezTo>
                  <a:pt x="572" y="518"/>
                  <a:pt x="529" y="442"/>
                  <a:pt x="558" y="249"/>
                </a:cubicBezTo>
                <a:cubicBezTo>
                  <a:pt x="571" y="159"/>
                  <a:pt x="607" y="89"/>
                  <a:pt x="646" y="12"/>
                </a:cubicBezTo>
                <a:cubicBezTo>
                  <a:pt x="648" y="7"/>
                  <a:pt x="645" y="0"/>
                  <a:pt x="639" y="0"/>
                </a:cubicBezTo>
                <a:close/>
              </a:path>
            </a:pathLst>
          </a:custGeom>
          <a:solidFill>
            <a:srgbClr val="636363"/>
          </a:solidFill>
          <a:ln>
            <a:noFill/>
          </a:ln>
        </p:spPr>
        <p:txBody>
          <a:bodyPr spcFirstLastPara="1" wrap="square" lIns="91425" tIns="45700" rIns="91425" bIns="45700" anchor="t" anchorCtr="0">
            <a:noAutofit/>
          </a:bodyPr>
          <a:lstStyle/>
          <a:p>
            <a:endParaRPr dirty="0">
              <a:solidFill>
                <a:schemeClr val="dk1"/>
              </a:solidFill>
              <a:latin typeface="Calibri"/>
              <a:ea typeface="Calibri"/>
              <a:cs typeface="Calibri"/>
              <a:sym typeface="Calibri"/>
            </a:endParaRPr>
          </a:p>
        </p:txBody>
      </p:sp>
      <p:sp>
        <p:nvSpPr>
          <p:cNvPr id="145" name="Google Shape;555;p27">
            <a:extLst>
              <a:ext uri="{FF2B5EF4-FFF2-40B4-BE49-F238E27FC236}">
                <a16:creationId xmlns:a16="http://schemas.microsoft.com/office/drawing/2014/main" id="{C00B8B7C-2E2A-446A-8395-B0FB753BFD29}"/>
              </a:ext>
            </a:extLst>
          </p:cNvPr>
          <p:cNvSpPr/>
          <p:nvPr/>
        </p:nvSpPr>
        <p:spPr>
          <a:xfrm>
            <a:off x="9625804" y="4933368"/>
            <a:ext cx="866775" cy="723900"/>
          </a:xfrm>
          <a:custGeom>
            <a:avLst/>
            <a:gdLst/>
            <a:ahLst/>
            <a:cxnLst/>
            <a:rect l="l" t="t" r="r" b="b"/>
            <a:pathLst>
              <a:path w="210" h="175" extrusionOk="0">
                <a:moveTo>
                  <a:pt x="28" y="143"/>
                </a:moveTo>
                <a:cubicBezTo>
                  <a:pt x="28" y="95"/>
                  <a:pt x="28" y="95"/>
                  <a:pt x="28" y="95"/>
                </a:cubicBezTo>
                <a:cubicBezTo>
                  <a:pt x="28" y="92"/>
                  <a:pt x="31" y="88"/>
                  <a:pt x="35" y="88"/>
                </a:cubicBezTo>
                <a:cubicBezTo>
                  <a:pt x="47" y="88"/>
                  <a:pt x="47" y="88"/>
                  <a:pt x="47" y="88"/>
                </a:cubicBezTo>
                <a:cubicBezTo>
                  <a:pt x="50" y="88"/>
                  <a:pt x="54" y="92"/>
                  <a:pt x="54" y="95"/>
                </a:cubicBezTo>
                <a:cubicBezTo>
                  <a:pt x="54" y="143"/>
                  <a:pt x="54" y="143"/>
                  <a:pt x="54" y="143"/>
                </a:cubicBezTo>
                <a:cubicBezTo>
                  <a:pt x="54" y="146"/>
                  <a:pt x="50" y="150"/>
                  <a:pt x="47" y="150"/>
                </a:cubicBezTo>
                <a:cubicBezTo>
                  <a:pt x="35" y="150"/>
                  <a:pt x="35" y="150"/>
                  <a:pt x="35" y="150"/>
                </a:cubicBezTo>
                <a:cubicBezTo>
                  <a:pt x="31" y="150"/>
                  <a:pt x="28" y="146"/>
                  <a:pt x="28" y="143"/>
                </a:cubicBezTo>
                <a:close/>
                <a:moveTo>
                  <a:pt x="77" y="72"/>
                </a:moveTo>
                <a:cubicBezTo>
                  <a:pt x="73" y="72"/>
                  <a:pt x="70" y="75"/>
                  <a:pt x="70" y="79"/>
                </a:cubicBezTo>
                <a:cubicBezTo>
                  <a:pt x="70" y="143"/>
                  <a:pt x="70" y="143"/>
                  <a:pt x="70" y="143"/>
                </a:cubicBezTo>
                <a:cubicBezTo>
                  <a:pt x="70" y="146"/>
                  <a:pt x="73" y="150"/>
                  <a:pt x="77" y="150"/>
                </a:cubicBezTo>
                <a:cubicBezTo>
                  <a:pt x="89" y="150"/>
                  <a:pt x="89" y="150"/>
                  <a:pt x="89" y="150"/>
                </a:cubicBezTo>
                <a:cubicBezTo>
                  <a:pt x="92" y="150"/>
                  <a:pt x="95" y="146"/>
                  <a:pt x="95" y="143"/>
                </a:cubicBezTo>
                <a:cubicBezTo>
                  <a:pt x="95" y="79"/>
                  <a:pt x="95" y="79"/>
                  <a:pt x="95" y="79"/>
                </a:cubicBezTo>
                <a:cubicBezTo>
                  <a:pt x="95" y="75"/>
                  <a:pt x="92" y="72"/>
                  <a:pt x="89" y="72"/>
                </a:cubicBezTo>
                <a:lnTo>
                  <a:pt x="77" y="72"/>
                </a:lnTo>
                <a:close/>
                <a:moveTo>
                  <a:pt x="119" y="57"/>
                </a:moveTo>
                <a:cubicBezTo>
                  <a:pt x="115" y="57"/>
                  <a:pt x="112" y="60"/>
                  <a:pt x="112" y="64"/>
                </a:cubicBezTo>
                <a:cubicBezTo>
                  <a:pt x="112" y="143"/>
                  <a:pt x="112" y="143"/>
                  <a:pt x="112" y="143"/>
                </a:cubicBezTo>
                <a:cubicBezTo>
                  <a:pt x="112" y="146"/>
                  <a:pt x="115" y="150"/>
                  <a:pt x="119" y="150"/>
                </a:cubicBezTo>
                <a:cubicBezTo>
                  <a:pt x="130" y="150"/>
                  <a:pt x="130" y="150"/>
                  <a:pt x="130" y="150"/>
                </a:cubicBezTo>
                <a:cubicBezTo>
                  <a:pt x="134" y="150"/>
                  <a:pt x="137" y="146"/>
                  <a:pt x="137" y="143"/>
                </a:cubicBezTo>
                <a:cubicBezTo>
                  <a:pt x="137" y="64"/>
                  <a:pt x="137" y="64"/>
                  <a:pt x="137" y="64"/>
                </a:cubicBezTo>
                <a:cubicBezTo>
                  <a:pt x="137" y="60"/>
                  <a:pt x="134" y="57"/>
                  <a:pt x="130" y="57"/>
                </a:cubicBezTo>
                <a:lnTo>
                  <a:pt x="119" y="57"/>
                </a:lnTo>
                <a:close/>
                <a:moveTo>
                  <a:pt x="161" y="42"/>
                </a:moveTo>
                <a:cubicBezTo>
                  <a:pt x="157" y="42"/>
                  <a:pt x="154" y="45"/>
                  <a:pt x="154" y="49"/>
                </a:cubicBezTo>
                <a:cubicBezTo>
                  <a:pt x="154" y="143"/>
                  <a:pt x="154" y="143"/>
                  <a:pt x="154" y="143"/>
                </a:cubicBezTo>
                <a:cubicBezTo>
                  <a:pt x="154" y="146"/>
                  <a:pt x="157" y="150"/>
                  <a:pt x="161" y="150"/>
                </a:cubicBezTo>
                <a:cubicBezTo>
                  <a:pt x="172" y="150"/>
                  <a:pt x="172" y="150"/>
                  <a:pt x="172" y="150"/>
                </a:cubicBezTo>
                <a:cubicBezTo>
                  <a:pt x="176" y="150"/>
                  <a:pt x="179" y="146"/>
                  <a:pt x="179" y="143"/>
                </a:cubicBezTo>
                <a:cubicBezTo>
                  <a:pt x="179" y="49"/>
                  <a:pt x="179" y="49"/>
                  <a:pt x="179" y="49"/>
                </a:cubicBezTo>
                <a:cubicBezTo>
                  <a:pt x="179" y="45"/>
                  <a:pt x="176" y="42"/>
                  <a:pt x="172" y="42"/>
                </a:cubicBezTo>
                <a:lnTo>
                  <a:pt x="161" y="42"/>
                </a:lnTo>
                <a:close/>
                <a:moveTo>
                  <a:pt x="31" y="70"/>
                </a:moveTo>
                <a:cubicBezTo>
                  <a:pt x="76" y="62"/>
                  <a:pt x="118" y="46"/>
                  <a:pt x="156" y="23"/>
                </a:cubicBezTo>
                <a:cubicBezTo>
                  <a:pt x="159" y="30"/>
                  <a:pt x="159" y="30"/>
                  <a:pt x="159" y="30"/>
                </a:cubicBezTo>
                <a:cubicBezTo>
                  <a:pt x="173" y="9"/>
                  <a:pt x="173" y="9"/>
                  <a:pt x="173" y="9"/>
                </a:cubicBezTo>
                <a:cubicBezTo>
                  <a:pt x="148" y="8"/>
                  <a:pt x="148" y="8"/>
                  <a:pt x="148" y="8"/>
                </a:cubicBezTo>
                <a:cubicBezTo>
                  <a:pt x="152" y="15"/>
                  <a:pt x="152" y="15"/>
                  <a:pt x="152" y="15"/>
                </a:cubicBezTo>
                <a:cubicBezTo>
                  <a:pt x="115" y="37"/>
                  <a:pt x="74" y="53"/>
                  <a:pt x="30" y="61"/>
                </a:cubicBezTo>
                <a:lnTo>
                  <a:pt x="31" y="70"/>
                </a:lnTo>
                <a:close/>
                <a:moveTo>
                  <a:pt x="210" y="163"/>
                </a:moveTo>
                <a:cubicBezTo>
                  <a:pt x="188" y="151"/>
                  <a:pt x="188" y="151"/>
                  <a:pt x="188" y="151"/>
                </a:cubicBezTo>
                <a:cubicBezTo>
                  <a:pt x="188" y="158"/>
                  <a:pt x="188" y="158"/>
                  <a:pt x="188" y="158"/>
                </a:cubicBezTo>
                <a:cubicBezTo>
                  <a:pt x="17" y="158"/>
                  <a:pt x="17" y="158"/>
                  <a:pt x="17" y="158"/>
                </a:cubicBezTo>
                <a:cubicBezTo>
                  <a:pt x="17" y="21"/>
                  <a:pt x="17" y="21"/>
                  <a:pt x="17" y="21"/>
                </a:cubicBezTo>
                <a:cubicBezTo>
                  <a:pt x="25" y="21"/>
                  <a:pt x="25" y="21"/>
                  <a:pt x="25" y="21"/>
                </a:cubicBezTo>
                <a:cubicBezTo>
                  <a:pt x="12" y="0"/>
                  <a:pt x="12" y="0"/>
                  <a:pt x="12" y="0"/>
                </a:cubicBezTo>
                <a:cubicBezTo>
                  <a:pt x="0" y="21"/>
                  <a:pt x="0" y="21"/>
                  <a:pt x="0" y="21"/>
                </a:cubicBezTo>
                <a:cubicBezTo>
                  <a:pt x="8" y="21"/>
                  <a:pt x="8" y="21"/>
                  <a:pt x="8" y="21"/>
                </a:cubicBezTo>
                <a:cubicBezTo>
                  <a:pt x="8" y="158"/>
                  <a:pt x="8" y="158"/>
                  <a:pt x="8" y="158"/>
                </a:cubicBezTo>
                <a:cubicBezTo>
                  <a:pt x="8" y="163"/>
                  <a:pt x="8" y="163"/>
                  <a:pt x="8" y="163"/>
                </a:cubicBezTo>
                <a:cubicBezTo>
                  <a:pt x="8" y="168"/>
                  <a:pt x="8" y="168"/>
                  <a:pt x="8" y="168"/>
                </a:cubicBezTo>
                <a:cubicBezTo>
                  <a:pt x="188" y="168"/>
                  <a:pt x="188" y="168"/>
                  <a:pt x="188" y="168"/>
                </a:cubicBezTo>
                <a:cubicBezTo>
                  <a:pt x="188" y="175"/>
                  <a:pt x="188" y="175"/>
                  <a:pt x="188" y="175"/>
                </a:cubicBezTo>
                <a:lnTo>
                  <a:pt x="210" y="163"/>
                </a:lnTo>
                <a:close/>
              </a:path>
            </a:pathLst>
          </a:custGeom>
          <a:solidFill>
            <a:srgbClr val="FFFFFF"/>
          </a:solidFill>
          <a:ln>
            <a:noFill/>
          </a:ln>
        </p:spPr>
        <p:txBody>
          <a:bodyPr spcFirstLastPara="1" wrap="square" lIns="91425" tIns="45700" rIns="91425" bIns="45700" anchor="t" anchorCtr="0">
            <a:noAutofit/>
          </a:bodyPr>
          <a:lstStyle/>
          <a:p>
            <a:endParaRPr dirty="0">
              <a:solidFill>
                <a:schemeClr val="dk1"/>
              </a:solidFill>
              <a:latin typeface="Calibri"/>
              <a:ea typeface="Calibri"/>
              <a:cs typeface="Calibri"/>
              <a:sym typeface="Calibri"/>
            </a:endParaRPr>
          </a:p>
        </p:txBody>
      </p:sp>
      <p:sp>
        <p:nvSpPr>
          <p:cNvPr id="146" name="Google Shape;556;p27">
            <a:extLst>
              <a:ext uri="{FF2B5EF4-FFF2-40B4-BE49-F238E27FC236}">
                <a16:creationId xmlns:a16="http://schemas.microsoft.com/office/drawing/2014/main" id="{086EB67E-CF5D-4F92-B928-ECC6209A72E5}"/>
              </a:ext>
            </a:extLst>
          </p:cNvPr>
          <p:cNvSpPr/>
          <p:nvPr/>
        </p:nvSpPr>
        <p:spPr>
          <a:xfrm>
            <a:off x="8097529" y="3449752"/>
            <a:ext cx="785812" cy="935037"/>
          </a:xfrm>
          <a:custGeom>
            <a:avLst/>
            <a:gdLst/>
            <a:ahLst/>
            <a:cxnLst/>
            <a:rect l="l" t="t" r="r" b="b"/>
            <a:pathLst>
              <a:path w="190" h="226" extrusionOk="0">
                <a:moveTo>
                  <a:pt x="127" y="218"/>
                </a:moveTo>
                <a:cubicBezTo>
                  <a:pt x="127" y="223"/>
                  <a:pt x="123" y="226"/>
                  <a:pt x="119" y="226"/>
                </a:cubicBezTo>
                <a:cubicBezTo>
                  <a:pt x="72" y="226"/>
                  <a:pt x="72" y="226"/>
                  <a:pt x="72" y="226"/>
                </a:cubicBezTo>
                <a:cubicBezTo>
                  <a:pt x="67" y="226"/>
                  <a:pt x="64" y="223"/>
                  <a:pt x="64" y="218"/>
                </a:cubicBezTo>
                <a:cubicBezTo>
                  <a:pt x="64" y="218"/>
                  <a:pt x="64" y="218"/>
                  <a:pt x="64" y="218"/>
                </a:cubicBezTo>
                <a:cubicBezTo>
                  <a:pt x="64" y="214"/>
                  <a:pt x="67" y="210"/>
                  <a:pt x="72" y="210"/>
                </a:cubicBezTo>
                <a:cubicBezTo>
                  <a:pt x="119" y="210"/>
                  <a:pt x="119" y="210"/>
                  <a:pt x="119" y="210"/>
                </a:cubicBezTo>
                <a:cubicBezTo>
                  <a:pt x="123" y="210"/>
                  <a:pt x="127" y="214"/>
                  <a:pt x="127" y="218"/>
                </a:cubicBezTo>
                <a:close/>
                <a:moveTo>
                  <a:pt x="127" y="198"/>
                </a:moveTo>
                <a:cubicBezTo>
                  <a:pt x="127" y="193"/>
                  <a:pt x="123" y="190"/>
                  <a:pt x="119" y="190"/>
                </a:cubicBezTo>
                <a:cubicBezTo>
                  <a:pt x="72" y="190"/>
                  <a:pt x="72" y="190"/>
                  <a:pt x="72" y="190"/>
                </a:cubicBezTo>
                <a:cubicBezTo>
                  <a:pt x="67" y="190"/>
                  <a:pt x="64" y="193"/>
                  <a:pt x="64" y="198"/>
                </a:cubicBezTo>
                <a:cubicBezTo>
                  <a:pt x="64" y="198"/>
                  <a:pt x="64" y="198"/>
                  <a:pt x="64" y="198"/>
                </a:cubicBezTo>
                <a:cubicBezTo>
                  <a:pt x="64" y="202"/>
                  <a:pt x="67" y="206"/>
                  <a:pt x="72" y="206"/>
                </a:cubicBezTo>
                <a:cubicBezTo>
                  <a:pt x="119" y="206"/>
                  <a:pt x="119" y="206"/>
                  <a:pt x="119" y="206"/>
                </a:cubicBezTo>
                <a:cubicBezTo>
                  <a:pt x="123" y="206"/>
                  <a:pt x="127" y="202"/>
                  <a:pt x="127" y="198"/>
                </a:cubicBezTo>
                <a:close/>
                <a:moveTo>
                  <a:pt x="103" y="112"/>
                </a:moveTo>
                <a:cubicBezTo>
                  <a:pt x="93" y="112"/>
                  <a:pt x="93" y="112"/>
                  <a:pt x="93" y="112"/>
                </a:cubicBezTo>
                <a:cubicBezTo>
                  <a:pt x="88" y="112"/>
                  <a:pt x="88" y="112"/>
                  <a:pt x="88" y="112"/>
                </a:cubicBezTo>
                <a:cubicBezTo>
                  <a:pt x="88" y="185"/>
                  <a:pt x="88" y="185"/>
                  <a:pt x="88" y="185"/>
                </a:cubicBezTo>
                <a:cubicBezTo>
                  <a:pt x="90" y="185"/>
                  <a:pt x="93" y="185"/>
                  <a:pt x="95" y="185"/>
                </a:cubicBezTo>
                <a:cubicBezTo>
                  <a:pt x="95" y="185"/>
                  <a:pt x="95" y="185"/>
                  <a:pt x="95" y="185"/>
                </a:cubicBezTo>
                <a:cubicBezTo>
                  <a:pt x="95" y="185"/>
                  <a:pt x="95" y="185"/>
                  <a:pt x="95" y="185"/>
                </a:cubicBezTo>
                <a:cubicBezTo>
                  <a:pt x="95" y="185"/>
                  <a:pt x="96" y="185"/>
                  <a:pt x="96" y="185"/>
                </a:cubicBezTo>
                <a:cubicBezTo>
                  <a:pt x="96" y="185"/>
                  <a:pt x="96" y="185"/>
                  <a:pt x="96" y="185"/>
                </a:cubicBezTo>
                <a:cubicBezTo>
                  <a:pt x="98" y="185"/>
                  <a:pt x="100" y="185"/>
                  <a:pt x="103" y="185"/>
                </a:cubicBezTo>
                <a:lnTo>
                  <a:pt x="103" y="112"/>
                </a:lnTo>
                <a:close/>
                <a:moveTo>
                  <a:pt x="69" y="81"/>
                </a:moveTo>
                <a:cubicBezTo>
                  <a:pt x="63" y="81"/>
                  <a:pt x="58" y="87"/>
                  <a:pt x="58" y="93"/>
                </a:cubicBezTo>
                <a:cubicBezTo>
                  <a:pt x="58" y="99"/>
                  <a:pt x="63" y="104"/>
                  <a:pt x="69" y="104"/>
                </a:cubicBezTo>
                <a:cubicBezTo>
                  <a:pt x="80" y="104"/>
                  <a:pt x="80" y="104"/>
                  <a:pt x="80" y="104"/>
                </a:cubicBezTo>
                <a:cubicBezTo>
                  <a:pt x="80" y="93"/>
                  <a:pt x="80" y="93"/>
                  <a:pt x="80" y="93"/>
                </a:cubicBezTo>
                <a:cubicBezTo>
                  <a:pt x="80" y="87"/>
                  <a:pt x="75" y="81"/>
                  <a:pt x="69" y="81"/>
                </a:cubicBezTo>
                <a:close/>
                <a:moveTo>
                  <a:pt x="133" y="93"/>
                </a:moveTo>
                <a:cubicBezTo>
                  <a:pt x="133" y="87"/>
                  <a:pt x="128" y="81"/>
                  <a:pt x="122" y="81"/>
                </a:cubicBezTo>
                <a:cubicBezTo>
                  <a:pt x="115" y="81"/>
                  <a:pt x="110" y="87"/>
                  <a:pt x="110" y="93"/>
                </a:cubicBezTo>
                <a:cubicBezTo>
                  <a:pt x="110" y="104"/>
                  <a:pt x="110" y="104"/>
                  <a:pt x="110" y="104"/>
                </a:cubicBezTo>
                <a:cubicBezTo>
                  <a:pt x="122" y="104"/>
                  <a:pt x="122" y="104"/>
                  <a:pt x="122" y="104"/>
                </a:cubicBezTo>
                <a:cubicBezTo>
                  <a:pt x="128" y="104"/>
                  <a:pt x="133" y="99"/>
                  <a:pt x="133" y="93"/>
                </a:cubicBezTo>
                <a:close/>
                <a:moveTo>
                  <a:pt x="158" y="72"/>
                </a:moveTo>
                <a:cubicBezTo>
                  <a:pt x="153" y="52"/>
                  <a:pt x="129" y="30"/>
                  <a:pt x="95" y="30"/>
                </a:cubicBezTo>
                <a:cubicBezTo>
                  <a:pt x="62" y="30"/>
                  <a:pt x="38" y="52"/>
                  <a:pt x="33" y="72"/>
                </a:cubicBezTo>
                <a:cubicBezTo>
                  <a:pt x="29" y="88"/>
                  <a:pt x="32" y="102"/>
                  <a:pt x="40" y="116"/>
                </a:cubicBezTo>
                <a:cubicBezTo>
                  <a:pt x="46" y="129"/>
                  <a:pt x="53" y="139"/>
                  <a:pt x="59" y="153"/>
                </a:cubicBezTo>
                <a:cubicBezTo>
                  <a:pt x="62" y="160"/>
                  <a:pt x="63" y="170"/>
                  <a:pt x="65" y="177"/>
                </a:cubicBezTo>
                <a:cubicBezTo>
                  <a:pt x="66" y="183"/>
                  <a:pt x="69" y="185"/>
                  <a:pt x="76" y="185"/>
                </a:cubicBezTo>
                <a:cubicBezTo>
                  <a:pt x="77" y="185"/>
                  <a:pt x="79" y="185"/>
                  <a:pt x="80" y="185"/>
                </a:cubicBezTo>
                <a:cubicBezTo>
                  <a:pt x="80" y="112"/>
                  <a:pt x="80" y="112"/>
                  <a:pt x="80" y="112"/>
                </a:cubicBezTo>
                <a:cubicBezTo>
                  <a:pt x="69" y="112"/>
                  <a:pt x="69" y="112"/>
                  <a:pt x="69" y="112"/>
                </a:cubicBezTo>
                <a:cubicBezTo>
                  <a:pt x="64" y="112"/>
                  <a:pt x="59" y="110"/>
                  <a:pt x="56" y="106"/>
                </a:cubicBezTo>
                <a:cubicBezTo>
                  <a:pt x="52" y="103"/>
                  <a:pt x="50" y="98"/>
                  <a:pt x="50" y="93"/>
                </a:cubicBezTo>
                <a:cubicBezTo>
                  <a:pt x="50" y="88"/>
                  <a:pt x="52" y="83"/>
                  <a:pt x="56" y="80"/>
                </a:cubicBezTo>
                <a:cubicBezTo>
                  <a:pt x="59" y="76"/>
                  <a:pt x="64" y="74"/>
                  <a:pt x="69" y="74"/>
                </a:cubicBezTo>
                <a:cubicBezTo>
                  <a:pt x="79" y="74"/>
                  <a:pt x="88" y="82"/>
                  <a:pt x="88" y="93"/>
                </a:cubicBezTo>
                <a:cubicBezTo>
                  <a:pt x="88" y="93"/>
                  <a:pt x="88" y="93"/>
                  <a:pt x="88" y="93"/>
                </a:cubicBezTo>
                <a:cubicBezTo>
                  <a:pt x="88" y="104"/>
                  <a:pt x="88" y="104"/>
                  <a:pt x="88" y="104"/>
                </a:cubicBezTo>
                <a:cubicBezTo>
                  <a:pt x="93" y="104"/>
                  <a:pt x="93" y="104"/>
                  <a:pt x="93" y="104"/>
                </a:cubicBezTo>
                <a:cubicBezTo>
                  <a:pt x="103" y="104"/>
                  <a:pt x="103" y="104"/>
                  <a:pt x="103" y="104"/>
                </a:cubicBezTo>
                <a:cubicBezTo>
                  <a:pt x="103" y="93"/>
                  <a:pt x="103" y="93"/>
                  <a:pt x="103" y="93"/>
                </a:cubicBezTo>
                <a:cubicBezTo>
                  <a:pt x="103" y="93"/>
                  <a:pt x="103" y="93"/>
                  <a:pt x="103" y="93"/>
                </a:cubicBezTo>
                <a:cubicBezTo>
                  <a:pt x="103" y="88"/>
                  <a:pt x="105" y="83"/>
                  <a:pt x="108" y="80"/>
                </a:cubicBezTo>
                <a:cubicBezTo>
                  <a:pt x="112" y="76"/>
                  <a:pt x="117" y="74"/>
                  <a:pt x="122" y="74"/>
                </a:cubicBezTo>
                <a:cubicBezTo>
                  <a:pt x="127" y="74"/>
                  <a:pt x="131" y="76"/>
                  <a:pt x="135" y="80"/>
                </a:cubicBezTo>
                <a:cubicBezTo>
                  <a:pt x="138" y="83"/>
                  <a:pt x="140" y="88"/>
                  <a:pt x="140" y="93"/>
                </a:cubicBezTo>
                <a:cubicBezTo>
                  <a:pt x="140" y="98"/>
                  <a:pt x="138" y="103"/>
                  <a:pt x="135" y="106"/>
                </a:cubicBezTo>
                <a:cubicBezTo>
                  <a:pt x="131" y="110"/>
                  <a:pt x="127" y="112"/>
                  <a:pt x="122" y="112"/>
                </a:cubicBezTo>
                <a:cubicBezTo>
                  <a:pt x="110" y="112"/>
                  <a:pt x="110" y="112"/>
                  <a:pt x="110" y="112"/>
                </a:cubicBezTo>
                <a:cubicBezTo>
                  <a:pt x="110" y="185"/>
                  <a:pt x="110" y="185"/>
                  <a:pt x="110" y="185"/>
                </a:cubicBezTo>
                <a:cubicBezTo>
                  <a:pt x="112" y="185"/>
                  <a:pt x="113" y="185"/>
                  <a:pt x="115" y="185"/>
                </a:cubicBezTo>
                <a:cubicBezTo>
                  <a:pt x="122" y="185"/>
                  <a:pt x="124" y="183"/>
                  <a:pt x="126" y="177"/>
                </a:cubicBezTo>
                <a:cubicBezTo>
                  <a:pt x="127" y="170"/>
                  <a:pt x="129" y="160"/>
                  <a:pt x="132" y="153"/>
                </a:cubicBezTo>
                <a:cubicBezTo>
                  <a:pt x="137" y="139"/>
                  <a:pt x="144" y="129"/>
                  <a:pt x="151" y="116"/>
                </a:cubicBezTo>
                <a:cubicBezTo>
                  <a:pt x="158" y="102"/>
                  <a:pt x="162" y="88"/>
                  <a:pt x="158" y="72"/>
                </a:cubicBezTo>
                <a:close/>
                <a:moveTo>
                  <a:pt x="102" y="7"/>
                </a:moveTo>
                <a:cubicBezTo>
                  <a:pt x="102" y="3"/>
                  <a:pt x="99" y="0"/>
                  <a:pt x="95" y="0"/>
                </a:cubicBezTo>
                <a:cubicBezTo>
                  <a:pt x="95" y="0"/>
                  <a:pt x="95" y="0"/>
                  <a:pt x="95" y="0"/>
                </a:cubicBezTo>
                <a:cubicBezTo>
                  <a:pt x="92" y="0"/>
                  <a:pt x="88" y="3"/>
                  <a:pt x="88" y="7"/>
                </a:cubicBezTo>
                <a:cubicBezTo>
                  <a:pt x="88" y="20"/>
                  <a:pt x="88" y="20"/>
                  <a:pt x="88" y="20"/>
                </a:cubicBezTo>
                <a:cubicBezTo>
                  <a:pt x="88" y="24"/>
                  <a:pt x="92" y="27"/>
                  <a:pt x="95" y="27"/>
                </a:cubicBezTo>
                <a:cubicBezTo>
                  <a:pt x="95" y="27"/>
                  <a:pt x="95" y="27"/>
                  <a:pt x="95" y="27"/>
                </a:cubicBezTo>
                <a:cubicBezTo>
                  <a:pt x="99" y="27"/>
                  <a:pt x="102" y="24"/>
                  <a:pt x="102" y="20"/>
                </a:cubicBezTo>
                <a:lnTo>
                  <a:pt x="102" y="7"/>
                </a:lnTo>
                <a:close/>
                <a:moveTo>
                  <a:pt x="140" y="18"/>
                </a:moveTo>
                <a:cubicBezTo>
                  <a:pt x="142" y="15"/>
                  <a:pt x="141" y="11"/>
                  <a:pt x="138" y="9"/>
                </a:cubicBezTo>
                <a:cubicBezTo>
                  <a:pt x="138" y="9"/>
                  <a:pt x="138" y="9"/>
                  <a:pt x="138" y="9"/>
                </a:cubicBezTo>
                <a:cubicBezTo>
                  <a:pt x="134" y="7"/>
                  <a:pt x="130" y="8"/>
                  <a:pt x="128" y="12"/>
                </a:cubicBezTo>
                <a:cubicBezTo>
                  <a:pt x="122" y="23"/>
                  <a:pt x="122" y="23"/>
                  <a:pt x="122" y="23"/>
                </a:cubicBezTo>
                <a:cubicBezTo>
                  <a:pt x="120" y="26"/>
                  <a:pt x="122" y="30"/>
                  <a:pt x="125" y="32"/>
                </a:cubicBezTo>
                <a:cubicBezTo>
                  <a:pt x="125" y="32"/>
                  <a:pt x="125" y="32"/>
                  <a:pt x="125" y="32"/>
                </a:cubicBezTo>
                <a:cubicBezTo>
                  <a:pt x="128" y="34"/>
                  <a:pt x="133" y="33"/>
                  <a:pt x="134" y="29"/>
                </a:cubicBezTo>
                <a:lnTo>
                  <a:pt x="140" y="18"/>
                </a:lnTo>
                <a:close/>
                <a:moveTo>
                  <a:pt x="168" y="41"/>
                </a:moveTo>
                <a:cubicBezTo>
                  <a:pt x="171" y="38"/>
                  <a:pt x="172" y="34"/>
                  <a:pt x="169" y="31"/>
                </a:cubicBezTo>
                <a:cubicBezTo>
                  <a:pt x="169" y="31"/>
                  <a:pt x="169" y="31"/>
                  <a:pt x="169" y="31"/>
                </a:cubicBezTo>
                <a:cubicBezTo>
                  <a:pt x="167" y="28"/>
                  <a:pt x="162" y="28"/>
                  <a:pt x="159" y="30"/>
                </a:cubicBezTo>
                <a:cubicBezTo>
                  <a:pt x="150" y="39"/>
                  <a:pt x="150" y="39"/>
                  <a:pt x="150" y="39"/>
                </a:cubicBezTo>
                <a:cubicBezTo>
                  <a:pt x="147" y="41"/>
                  <a:pt x="147" y="46"/>
                  <a:pt x="149" y="48"/>
                </a:cubicBezTo>
                <a:cubicBezTo>
                  <a:pt x="149" y="48"/>
                  <a:pt x="149" y="48"/>
                  <a:pt x="149" y="48"/>
                </a:cubicBezTo>
                <a:cubicBezTo>
                  <a:pt x="152" y="51"/>
                  <a:pt x="156" y="51"/>
                  <a:pt x="159" y="49"/>
                </a:cubicBezTo>
                <a:lnTo>
                  <a:pt x="168" y="41"/>
                </a:lnTo>
                <a:close/>
                <a:moveTo>
                  <a:pt x="183" y="74"/>
                </a:moveTo>
                <a:cubicBezTo>
                  <a:pt x="187" y="74"/>
                  <a:pt x="190" y="70"/>
                  <a:pt x="189" y="66"/>
                </a:cubicBezTo>
                <a:cubicBezTo>
                  <a:pt x="189" y="66"/>
                  <a:pt x="189" y="66"/>
                  <a:pt x="189" y="66"/>
                </a:cubicBezTo>
                <a:cubicBezTo>
                  <a:pt x="188" y="63"/>
                  <a:pt x="185" y="60"/>
                  <a:pt x="181" y="61"/>
                </a:cubicBezTo>
                <a:cubicBezTo>
                  <a:pt x="168" y="63"/>
                  <a:pt x="168" y="63"/>
                  <a:pt x="168" y="63"/>
                </a:cubicBezTo>
                <a:cubicBezTo>
                  <a:pt x="165" y="64"/>
                  <a:pt x="162" y="67"/>
                  <a:pt x="163" y="71"/>
                </a:cubicBezTo>
                <a:cubicBezTo>
                  <a:pt x="163" y="71"/>
                  <a:pt x="163" y="71"/>
                  <a:pt x="163" y="71"/>
                </a:cubicBezTo>
                <a:cubicBezTo>
                  <a:pt x="164" y="75"/>
                  <a:pt x="167" y="77"/>
                  <a:pt x="171" y="77"/>
                </a:cubicBezTo>
                <a:lnTo>
                  <a:pt x="183" y="74"/>
                </a:lnTo>
                <a:close/>
                <a:moveTo>
                  <a:pt x="180" y="111"/>
                </a:moveTo>
                <a:cubicBezTo>
                  <a:pt x="184" y="112"/>
                  <a:pt x="188" y="109"/>
                  <a:pt x="188" y="106"/>
                </a:cubicBezTo>
                <a:cubicBezTo>
                  <a:pt x="188" y="106"/>
                  <a:pt x="188" y="106"/>
                  <a:pt x="188" y="106"/>
                </a:cubicBezTo>
                <a:cubicBezTo>
                  <a:pt x="189" y="102"/>
                  <a:pt x="187" y="98"/>
                  <a:pt x="183" y="98"/>
                </a:cubicBezTo>
                <a:cubicBezTo>
                  <a:pt x="171" y="95"/>
                  <a:pt x="171" y="95"/>
                  <a:pt x="171" y="95"/>
                </a:cubicBezTo>
                <a:cubicBezTo>
                  <a:pt x="167" y="94"/>
                  <a:pt x="163" y="97"/>
                  <a:pt x="162" y="100"/>
                </a:cubicBezTo>
                <a:cubicBezTo>
                  <a:pt x="162" y="100"/>
                  <a:pt x="162" y="100"/>
                  <a:pt x="162" y="100"/>
                </a:cubicBezTo>
                <a:cubicBezTo>
                  <a:pt x="162" y="104"/>
                  <a:pt x="164" y="108"/>
                  <a:pt x="168" y="109"/>
                </a:cubicBezTo>
                <a:lnTo>
                  <a:pt x="180" y="111"/>
                </a:lnTo>
                <a:close/>
                <a:moveTo>
                  <a:pt x="55" y="29"/>
                </a:moveTo>
                <a:cubicBezTo>
                  <a:pt x="57" y="33"/>
                  <a:pt x="61" y="34"/>
                  <a:pt x="65" y="32"/>
                </a:cubicBezTo>
                <a:cubicBezTo>
                  <a:pt x="65" y="32"/>
                  <a:pt x="65" y="32"/>
                  <a:pt x="65" y="32"/>
                </a:cubicBezTo>
                <a:cubicBezTo>
                  <a:pt x="68" y="30"/>
                  <a:pt x="69" y="26"/>
                  <a:pt x="68" y="23"/>
                </a:cubicBezTo>
                <a:cubicBezTo>
                  <a:pt x="61" y="12"/>
                  <a:pt x="61" y="12"/>
                  <a:pt x="61" y="12"/>
                </a:cubicBezTo>
                <a:cubicBezTo>
                  <a:pt x="60" y="8"/>
                  <a:pt x="56" y="7"/>
                  <a:pt x="52" y="9"/>
                </a:cubicBezTo>
                <a:cubicBezTo>
                  <a:pt x="52" y="9"/>
                  <a:pt x="52" y="9"/>
                  <a:pt x="52" y="9"/>
                </a:cubicBezTo>
                <a:cubicBezTo>
                  <a:pt x="49" y="11"/>
                  <a:pt x="48" y="15"/>
                  <a:pt x="49" y="18"/>
                </a:cubicBezTo>
                <a:lnTo>
                  <a:pt x="55" y="29"/>
                </a:lnTo>
                <a:close/>
                <a:moveTo>
                  <a:pt x="31" y="49"/>
                </a:moveTo>
                <a:cubicBezTo>
                  <a:pt x="34" y="51"/>
                  <a:pt x="38" y="51"/>
                  <a:pt x="40" y="48"/>
                </a:cubicBezTo>
                <a:cubicBezTo>
                  <a:pt x="40" y="48"/>
                  <a:pt x="40" y="48"/>
                  <a:pt x="40" y="48"/>
                </a:cubicBezTo>
                <a:cubicBezTo>
                  <a:pt x="43" y="46"/>
                  <a:pt x="43" y="41"/>
                  <a:pt x="40" y="39"/>
                </a:cubicBezTo>
                <a:cubicBezTo>
                  <a:pt x="30" y="30"/>
                  <a:pt x="30" y="30"/>
                  <a:pt x="30" y="30"/>
                </a:cubicBezTo>
                <a:cubicBezTo>
                  <a:pt x="28" y="28"/>
                  <a:pt x="23" y="28"/>
                  <a:pt x="21" y="31"/>
                </a:cubicBezTo>
                <a:cubicBezTo>
                  <a:pt x="21" y="31"/>
                  <a:pt x="21" y="31"/>
                  <a:pt x="21" y="31"/>
                </a:cubicBezTo>
                <a:cubicBezTo>
                  <a:pt x="18" y="34"/>
                  <a:pt x="18" y="38"/>
                  <a:pt x="21" y="41"/>
                </a:cubicBezTo>
                <a:lnTo>
                  <a:pt x="31" y="49"/>
                </a:lnTo>
                <a:close/>
                <a:moveTo>
                  <a:pt x="19" y="77"/>
                </a:moveTo>
                <a:cubicBezTo>
                  <a:pt x="23" y="77"/>
                  <a:pt x="26" y="75"/>
                  <a:pt x="27" y="71"/>
                </a:cubicBezTo>
                <a:cubicBezTo>
                  <a:pt x="27" y="71"/>
                  <a:pt x="27" y="71"/>
                  <a:pt x="27" y="71"/>
                </a:cubicBezTo>
                <a:cubicBezTo>
                  <a:pt x="28" y="67"/>
                  <a:pt x="25" y="64"/>
                  <a:pt x="21" y="63"/>
                </a:cubicBezTo>
                <a:cubicBezTo>
                  <a:pt x="9" y="61"/>
                  <a:pt x="9" y="61"/>
                  <a:pt x="9" y="61"/>
                </a:cubicBezTo>
                <a:cubicBezTo>
                  <a:pt x="5" y="60"/>
                  <a:pt x="2" y="63"/>
                  <a:pt x="1" y="66"/>
                </a:cubicBezTo>
                <a:cubicBezTo>
                  <a:pt x="1" y="66"/>
                  <a:pt x="1" y="66"/>
                  <a:pt x="1" y="66"/>
                </a:cubicBezTo>
                <a:cubicBezTo>
                  <a:pt x="0" y="70"/>
                  <a:pt x="3" y="74"/>
                  <a:pt x="6" y="74"/>
                </a:cubicBezTo>
                <a:lnTo>
                  <a:pt x="19" y="77"/>
                </a:lnTo>
                <a:close/>
                <a:moveTo>
                  <a:pt x="22" y="109"/>
                </a:moveTo>
                <a:cubicBezTo>
                  <a:pt x="26" y="108"/>
                  <a:pt x="28" y="104"/>
                  <a:pt x="27" y="100"/>
                </a:cubicBezTo>
                <a:cubicBezTo>
                  <a:pt x="27" y="100"/>
                  <a:pt x="27" y="100"/>
                  <a:pt x="27" y="100"/>
                </a:cubicBezTo>
                <a:cubicBezTo>
                  <a:pt x="27" y="97"/>
                  <a:pt x="23" y="94"/>
                  <a:pt x="19" y="95"/>
                </a:cubicBezTo>
                <a:cubicBezTo>
                  <a:pt x="7" y="98"/>
                  <a:pt x="7" y="98"/>
                  <a:pt x="7" y="98"/>
                </a:cubicBezTo>
                <a:cubicBezTo>
                  <a:pt x="3" y="98"/>
                  <a:pt x="1" y="102"/>
                  <a:pt x="1" y="106"/>
                </a:cubicBezTo>
                <a:cubicBezTo>
                  <a:pt x="1" y="106"/>
                  <a:pt x="1" y="106"/>
                  <a:pt x="1" y="106"/>
                </a:cubicBezTo>
                <a:cubicBezTo>
                  <a:pt x="2" y="109"/>
                  <a:pt x="6" y="112"/>
                  <a:pt x="10" y="111"/>
                </a:cubicBezTo>
                <a:lnTo>
                  <a:pt x="22" y="109"/>
                </a:lnTo>
                <a:close/>
              </a:path>
            </a:pathLst>
          </a:custGeom>
          <a:solidFill>
            <a:srgbClr val="FFFFFF"/>
          </a:solidFill>
          <a:ln>
            <a:noFill/>
          </a:ln>
        </p:spPr>
        <p:txBody>
          <a:bodyPr spcFirstLastPara="1" wrap="square" lIns="91425" tIns="45700" rIns="91425" bIns="45700" anchor="t" anchorCtr="0">
            <a:noAutofit/>
          </a:bodyPr>
          <a:lstStyle/>
          <a:p>
            <a:endParaRPr dirty="0">
              <a:solidFill>
                <a:schemeClr val="dk1"/>
              </a:solidFill>
              <a:latin typeface="Calibri"/>
              <a:ea typeface="Calibri"/>
              <a:cs typeface="Calibri"/>
              <a:sym typeface="Calibri"/>
            </a:endParaRPr>
          </a:p>
        </p:txBody>
      </p:sp>
      <p:pic>
        <p:nvPicPr>
          <p:cNvPr id="162" name="Content Placeholder 161">
            <a:extLst>
              <a:ext uri="{FF2B5EF4-FFF2-40B4-BE49-F238E27FC236}">
                <a16:creationId xmlns:a16="http://schemas.microsoft.com/office/drawing/2014/main" id="{4FE9851E-90DA-4D46-8585-D6E3259E6EF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24238" y="3696532"/>
            <a:ext cx="609524" cy="609524"/>
          </a:xfrm>
        </p:spPr>
      </p:pic>
      <p:pic>
        <p:nvPicPr>
          <p:cNvPr id="167" name="Content Placeholder 166">
            <a:extLst>
              <a:ext uri="{FF2B5EF4-FFF2-40B4-BE49-F238E27FC236}">
                <a16:creationId xmlns:a16="http://schemas.microsoft.com/office/drawing/2014/main" id="{A7F4B7E6-D3DC-4284-AA7A-78D0C487DD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114477" y="2283483"/>
            <a:ext cx="780965" cy="780965"/>
          </a:xfrm>
        </p:spPr>
      </p:pic>
      <p:sp>
        <p:nvSpPr>
          <p:cNvPr id="170" name="TextBox 169">
            <a:extLst>
              <a:ext uri="{FF2B5EF4-FFF2-40B4-BE49-F238E27FC236}">
                <a16:creationId xmlns:a16="http://schemas.microsoft.com/office/drawing/2014/main" id="{39037EB3-1095-483B-BBAF-9DA5424260D4}"/>
              </a:ext>
            </a:extLst>
          </p:cNvPr>
          <p:cNvSpPr txBox="1"/>
          <p:nvPr/>
        </p:nvSpPr>
        <p:spPr>
          <a:xfrm>
            <a:off x="432650" y="1766209"/>
            <a:ext cx="5803064" cy="4638642"/>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Problem Statement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London is one of the most popular places for tourists and vacations. This may be due to the fact that London is made up of diverse people, multicultural and offers a wide variety of experiences for tourists. In this project, we will try to group the neighborhoods of London and draw insights to what they look like now. This is to help tourists and people who have intentions of migrating make good decisions based on the insights that will be drawn from this project.</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Project Goal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goal of this project is to explore city of London and find out what makes this city one of the popular destinations for tourists.</a:t>
            </a:r>
          </a:p>
        </p:txBody>
      </p:sp>
    </p:spTree>
    <p:extLst>
      <p:ext uri="{BB962C8B-B14F-4D97-AF65-F5344CB8AC3E}">
        <p14:creationId xmlns:p14="http://schemas.microsoft.com/office/powerpoint/2010/main" val="410751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86D81-DC86-4164-A25E-9194D74D64CD}"/>
              </a:ext>
            </a:extLst>
          </p:cNvPr>
          <p:cNvSpPr>
            <a:spLocks noGrp="1"/>
          </p:cNvSpPr>
          <p:nvPr>
            <p:ph sz="half" idx="1"/>
          </p:nvPr>
        </p:nvSpPr>
        <p:spPr>
          <a:xfrm>
            <a:off x="389293" y="1456033"/>
            <a:ext cx="11405142" cy="5111749"/>
          </a:xfrm>
        </p:spPr>
        <p:txBody>
          <a:bodyPr>
            <a:normAutofit fontScale="92500" lnSpcReduction="2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complete the project in full, we need the geographical location data for London. Postal codes in the city serve as a starting point. Using Postal codes, we can easily find out the neighborhoods, boroughs, venues and their most popular venue categories that can be used for this purpose.</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we decided to acquire information from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Wikipedia</a:t>
            </a:r>
            <a:endParaRPr lang="en-US"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we will use the Foursquare API to gather information about venues inside each and every neighborhood. For each neighborhood, we have chosen the radius to be 500 meters.</a:t>
            </a:r>
          </a:p>
          <a:p>
            <a:pPr marL="0" marR="0" indent="0">
              <a:lnSpc>
                <a:spcPct val="107000"/>
              </a:lnSpc>
              <a:spcBef>
                <a:spcPts val="0"/>
              </a:spcBef>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Data Collected</a:t>
            </a:r>
            <a:endParaRPr lang="en-US"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information acquired from this site includes: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London Borough</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Post Town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Postcode District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Dial Code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OS Gride ref</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Wikipedia page lacks information about the geographical locations. To solve this problem, we use ArcGIS API.</a:t>
            </a:r>
          </a:p>
          <a:p>
            <a:pPr marL="0" indent="0">
              <a:buNone/>
            </a:pPr>
            <a:endParaRPr lang="en-US" sz="1600" b="1" u="sng" dirty="0">
              <a:solidFill>
                <a:schemeClr val="tx2"/>
              </a:solidFill>
              <a:latin typeface="Century Gothic" panose="020B0502020202020204" pitchFamily="34" charset="0"/>
            </a:endParaRPr>
          </a:p>
          <a:p>
            <a:pPr marL="0" indent="0">
              <a:buNone/>
            </a:pPr>
            <a:endParaRPr lang="en-US" sz="1600" b="1" u="sng" dirty="0">
              <a:solidFill>
                <a:schemeClr val="tx2"/>
              </a:solidFill>
              <a:latin typeface="Century Gothic" panose="020B0502020202020204" pitchFamily="34" charset="0"/>
            </a:endParaRPr>
          </a:p>
        </p:txBody>
      </p:sp>
      <p:grpSp>
        <p:nvGrpSpPr>
          <p:cNvPr id="5" name="Group 4">
            <a:extLst>
              <a:ext uri="{FF2B5EF4-FFF2-40B4-BE49-F238E27FC236}">
                <a16:creationId xmlns:a16="http://schemas.microsoft.com/office/drawing/2014/main" id="{ECC61467-AACB-464A-BDB3-DF0CE89DCCB2}"/>
              </a:ext>
            </a:extLst>
          </p:cNvPr>
          <p:cNvGrpSpPr/>
          <p:nvPr/>
        </p:nvGrpSpPr>
        <p:grpSpPr>
          <a:xfrm>
            <a:off x="389292" y="304799"/>
            <a:ext cx="11405143" cy="1020418"/>
            <a:chOff x="6287584" y="1071658"/>
            <a:chExt cx="11802708" cy="2182173"/>
          </a:xfrm>
        </p:grpSpPr>
        <p:sp>
          <p:nvSpPr>
            <p:cNvPr id="6" name="CuadroTexto 350">
              <a:extLst>
                <a:ext uri="{FF2B5EF4-FFF2-40B4-BE49-F238E27FC236}">
                  <a16:creationId xmlns:a16="http://schemas.microsoft.com/office/drawing/2014/main" id="{288E82B7-3C29-4C4A-8711-B2FD4EFF2984}"/>
                </a:ext>
              </a:extLst>
            </p:cNvPr>
            <p:cNvSpPr txBox="1"/>
            <p:nvPr/>
          </p:nvSpPr>
          <p:spPr>
            <a:xfrm>
              <a:off x="6287584" y="1071658"/>
              <a:ext cx="11802708" cy="1645456"/>
            </a:xfrm>
            <a:prstGeom prst="rect">
              <a:avLst/>
            </a:prstGeom>
            <a:noFill/>
          </p:spPr>
          <p:txBody>
            <a:bodyPr wrap="squar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Data Acquisition</a:t>
              </a:r>
            </a:p>
          </p:txBody>
        </p:sp>
        <p:sp>
          <p:nvSpPr>
            <p:cNvPr id="7" name="CuadroTexto 351">
              <a:extLst>
                <a:ext uri="{FF2B5EF4-FFF2-40B4-BE49-F238E27FC236}">
                  <a16:creationId xmlns:a16="http://schemas.microsoft.com/office/drawing/2014/main" id="{C4D1C8A0-DC71-45D0-8AC7-8102F78440F1}"/>
                </a:ext>
              </a:extLst>
            </p:cNvPr>
            <p:cNvSpPr txBox="1"/>
            <p:nvPr/>
          </p:nvSpPr>
          <p:spPr>
            <a:xfrm>
              <a:off x="7816943" y="2426170"/>
              <a:ext cx="8743766" cy="592365"/>
            </a:xfrm>
            <a:prstGeom prst="rect">
              <a:avLst/>
            </a:prstGeom>
            <a:noFill/>
          </p:spPr>
          <p:txBody>
            <a:bodyPr wrap="square" rtlCol="0">
              <a:spAutoFit/>
            </a:bodyPr>
            <a:lstStyle/>
            <a:p>
              <a:pPr algn="ctr"/>
              <a:r>
                <a:rPr lang="en-US" sz="1200" dirty="0">
                  <a:latin typeface="Century Gothic" panose="020B0502020202020204" pitchFamily="34" charset="0"/>
                  <a:cs typeface="Poppins Light" pitchFamily="2" charset="77"/>
                </a:rPr>
                <a:t>The process of collecting, gathering and filtering data from external sources </a:t>
              </a:r>
            </a:p>
          </p:txBody>
        </p:sp>
        <p:sp>
          <p:nvSpPr>
            <p:cNvPr id="8" name="Rectangle 45">
              <a:extLst>
                <a:ext uri="{FF2B5EF4-FFF2-40B4-BE49-F238E27FC236}">
                  <a16:creationId xmlns:a16="http://schemas.microsoft.com/office/drawing/2014/main" id="{7744661C-0891-4A63-85BD-D9C3AA17A9D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Tree>
    <p:extLst>
      <p:ext uri="{BB962C8B-B14F-4D97-AF65-F5344CB8AC3E}">
        <p14:creationId xmlns:p14="http://schemas.microsoft.com/office/powerpoint/2010/main" val="404109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Google Shape;4125;p89"/>
          <p:cNvSpPr txBox="1">
            <a:spLocks noChangeArrowheads="1"/>
          </p:cNvSpPr>
          <p:nvPr/>
        </p:nvSpPr>
        <p:spPr bwMode="auto">
          <a:xfrm>
            <a:off x="8312485" y="1656652"/>
            <a:ext cx="2656064" cy="125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SzPts val="1700"/>
            </a:pPr>
            <a:r>
              <a:rPr lang="en-US" altLang="en-US" sz="1600" dirty="0">
                <a:latin typeface="+mn-lt"/>
                <a:cs typeface="Open Sans" panose="020B0606030504020204" pitchFamily="34" charset="0"/>
              </a:rPr>
              <a:t>This step allowed us to detect columns with issues which consequently guided us during the cleaning process.</a:t>
            </a:r>
          </a:p>
        </p:txBody>
      </p:sp>
      <p:sp>
        <p:nvSpPr>
          <p:cNvPr id="192515" name="Google Shape;4126;p89"/>
          <p:cNvSpPr txBox="1">
            <a:spLocks noChangeArrowheads="1"/>
          </p:cNvSpPr>
          <p:nvPr/>
        </p:nvSpPr>
        <p:spPr bwMode="auto">
          <a:xfrm>
            <a:off x="4551227" y="2926726"/>
            <a:ext cx="3089328" cy="161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ts val="4100"/>
              <a:buFont typeface="Open Sans" panose="020B0606030504020204" pitchFamily="34" charset="0"/>
              <a:buNone/>
            </a:pPr>
            <a:r>
              <a:rPr lang="en-US" altLang="en-US" sz="3500" b="1" dirty="0">
                <a:latin typeface="Montserrat" panose="02000505000000020004" pitchFamily="2" charset="77"/>
                <a:cs typeface="Open Sans" panose="020B0606030504020204" pitchFamily="34" charset="0"/>
                <a:sym typeface="Open Sans" panose="020B0606030504020204" pitchFamily="34" charset="0"/>
              </a:rPr>
              <a:t>DATA PREPARATION CYCLE</a:t>
            </a:r>
            <a:endParaRPr lang="en-US" altLang="en-US" sz="3500" b="1" dirty="0">
              <a:latin typeface="Montserrat" panose="02000505000000020004" pitchFamily="2" charset="77"/>
              <a:cs typeface="Open Sans" panose="020B0606030504020204" pitchFamily="34" charset="0"/>
            </a:endParaRPr>
          </a:p>
        </p:txBody>
      </p:sp>
      <p:sp>
        <p:nvSpPr>
          <p:cNvPr id="192516" name="Google Shape;4127;p89"/>
          <p:cNvSpPr txBox="1">
            <a:spLocks noChangeArrowheads="1"/>
          </p:cNvSpPr>
          <p:nvPr/>
        </p:nvSpPr>
        <p:spPr bwMode="auto">
          <a:xfrm>
            <a:off x="8283579" y="4801684"/>
            <a:ext cx="2809666" cy="113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700"/>
              <a:buFont typeface="Open Sans" panose="020B0606030504020204" pitchFamily="34" charset="0"/>
              <a:buNone/>
            </a:pPr>
            <a:r>
              <a:rPr lang="en-US" altLang="en-US" sz="1600" dirty="0">
                <a:latin typeface="+mn-lt"/>
                <a:cs typeface="Open Sans" panose="020B0606030504020204" pitchFamily="34" charset="0"/>
              </a:rPr>
              <a:t>In this step, we resolved various issues found in our data. Issues included;</a:t>
            </a:r>
          </a:p>
          <a:p>
            <a:pPr marL="571500" indent="-285750">
              <a:buSzPts val="1700"/>
              <a:buFont typeface="Arial" panose="020B0604020202020204" pitchFamily="34" charset="0"/>
              <a:buChar char="•"/>
            </a:pPr>
            <a:r>
              <a:rPr lang="en-US" altLang="en-US" sz="1600" dirty="0">
                <a:latin typeface="+mn-lt"/>
                <a:cs typeface="Open Sans" panose="020B0606030504020204" pitchFamily="34" charset="0"/>
              </a:rPr>
              <a:t>Missing values</a:t>
            </a:r>
          </a:p>
          <a:p>
            <a:pPr marL="285750">
              <a:buSzPts val="1700"/>
            </a:pPr>
            <a:endParaRPr lang="en-US" altLang="en-US" sz="1600" dirty="0">
              <a:latin typeface="+mn-lt"/>
              <a:cs typeface="Open Sans" panose="020B0606030504020204" pitchFamily="34" charset="0"/>
            </a:endParaRPr>
          </a:p>
        </p:txBody>
      </p:sp>
      <p:sp>
        <p:nvSpPr>
          <p:cNvPr id="192520" name="Google Shape;4131;p89"/>
          <p:cNvSpPr>
            <a:spLocks noChangeArrowheads="1"/>
          </p:cNvSpPr>
          <p:nvPr/>
        </p:nvSpPr>
        <p:spPr bwMode="auto">
          <a:xfrm>
            <a:off x="6938630" y="4535417"/>
            <a:ext cx="1284287" cy="1289050"/>
          </a:xfrm>
          <a:prstGeom prst="ellipse">
            <a:avLst/>
          </a:prstGeom>
          <a:solidFill>
            <a:srgbClr val="3B424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dirty="0">
              <a:latin typeface="Calibri" panose="020F0502020204030204" pitchFamily="34" charset="0"/>
              <a:cs typeface="Calibri" panose="020F0502020204030204" pitchFamily="34" charset="0"/>
              <a:sym typeface="Calibri" panose="020F0502020204030204" pitchFamily="34" charset="0"/>
            </a:endParaRPr>
          </a:p>
        </p:txBody>
      </p:sp>
      <p:sp>
        <p:nvSpPr>
          <p:cNvPr id="192522" name="Google Shape;4133;p89"/>
          <p:cNvSpPr>
            <a:spLocks noChangeArrowheads="1"/>
          </p:cNvSpPr>
          <p:nvPr/>
        </p:nvSpPr>
        <p:spPr bwMode="auto">
          <a:xfrm>
            <a:off x="4002088" y="4539715"/>
            <a:ext cx="1284288" cy="1289050"/>
          </a:xfrm>
          <a:prstGeom prst="ellipse">
            <a:avLst/>
          </a:prstGeom>
          <a:solidFill>
            <a:srgbClr val="FF533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92519" name="Google Shape;4130;p89"/>
          <p:cNvSpPr>
            <a:spLocks noChangeArrowheads="1"/>
          </p:cNvSpPr>
          <p:nvPr/>
        </p:nvSpPr>
        <p:spPr bwMode="auto">
          <a:xfrm>
            <a:off x="6938630" y="1596955"/>
            <a:ext cx="1284287" cy="1289050"/>
          </a:xfrm>
          <a:prstGeom prst="ellipse">
            <a:avLst/>
          </a:prstGeom>
          <a:solidFill>
            <a:srgbClr val="306E7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dirty="0">
              <a:latin typeface="Calibri" panose="020F0502020204030204" pitchFamily="34" charset="0"/>
              <a:cs typeface="Calibri" panose="020F0502020204030204" pitchFamily="34" charset="0"/>
              <a:sym typeface="Calibri" panose="020F0502020204030204" pitchFamily="34" charset="0"/>
            </a:endParaRPr>
          </a:p>
        </p:txBody>
      </p:sp>
      <p:sp>
        <p:nvSpPr>
          <p:cNvPr id="192521" name="Google Shape;4132;p89"/>
          <p:cNvSpPr>
            <a:spLocks noChangeArrowheads="1"/>
          </p:cNvSpPr>
          <p:nvPr/>
        </p:nvSpPr>
        <p:spPr bwMode="auto">
          <a:xfrm>
            <a:off x="4002088" y="1574728"/>
            <a:ext cx="1284288" cy="1289050"/>
          </a:xfrm>
          <a:prstGeom prst="ellipse">
            <a:avLst/>
          </a:prstGeom>
          <a:solidFill>
            <a:srgbClr val="B39C8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dirty="0">
              <a:latin typeface="Calibri" panose="020F0502020204030204" pitchFamily="34" charset="0"/>
              <a:cs typeface="Calibri" panose="020F0502020204030204" pitchFamily="34" charset="0"/>
              <a:sym typeface="Calibri" panose="020F0502020204030204" pitchFamily="34" charset="0"/>
            </a:endParaRPr>
          </a:p>
        </p:txBody>
      </p:sp>
      <p:sp>
        <p:nvSpPr>
          <p:cNvPr id="192531" name="Google Shape;4142;p89"/>
          <p:cNvSpPr txBox="1">
            <a:spLocks noChangeArrowheads="1"/>
          </p:cNvSpPr>
          <p:nvPr/>
        </p:nvSpPr>
        <p:spPr bwMode="auto">
          <a:xfrm>
            <a:off x="1909470" y="1374327"/>
            <a:ext cx="1526507" cy="282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B39C85"/>
              </a:buClr>
              <a:buSzPts val="2600"/>
              <a:buFont typeface="Open Sans" panose="020B0606030504020204" pitchFamily="34" charset="0"/>
              <a:buNone/>
            </a:pPr>
            <a:r>
              <a:rPr lang="en-US" altLang="en-US" sz="1800" b="1" dirty="0">
                <a:solidFill>
                  <a:srgbClr val="B39C85"/>
                </a:solidFill>
                <a:latin typeface="Open Sans Semibold" panose="020B0606030504020204" pitchFamily="34" charset="0"/>
                <a:ea typeface="Open Sans Semibold" panose="020B0606030504020204" pitchFamily="34" charset="0"/>
                <a:cs typeface="Open Sans Semibold" panose="020B0606030504020204" pitchFamily="34" charset="0"/>
                <a:sym typeface="Open Sans" panose="020B0606030504020204" pitchFamily="34" charset="0"/>
              </a:rPr>
              <a:t>Data Blending</a:t>
            </a:r>
            <a:endParaRPr lang="en-US" altLang="en-US" sz="1050" b="1" dirty="0">
              <a:latin typeface="Open Sans Semibold" panose="020B0606030504020204" pitchFamily="34" charset="0"/>
              <a:ea typeface="Open Sans Semibold" panose="020B0606030504020204" pitchFamily="34" charset="0"/>
              <a:cs typeface="Open Sans Semibold" panose="020B0606030504020204" pitchFamily="34" charset="0"/>
            </a:endParaRPr>
          </a:p>
        </p:txBody>
      </p:sp>
      <p:sp>
        <p:nvSpPr>
          <p:cNvPr id="192532" name="Google Shape;4143;p89"/>
          <p:cNvSpPr txBox="1">
            <a:spLocks noChangeArrowheads="1"/>
          </p:cNvSpPr>
          <p:nvPr/>
        </p:nvSpPr>
        <p:spPr bwMode="auto">
          <a:xfrm>
            <a:off x="1812030" y="4601660"/>
            <a:ext cx="1284288" cy="31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FF5335"/>
              </a:buClr>
              <a:buSzPts val="2600"/>
              <a:buFont typeface="Open Sans" panose="020B0606030504020204" pitchFamily="34" charset="0"/>
              <a:buNone/>
            </a:pPr>
            <a:r>
              <a:rPr lang="en-US" altLang="en-US" sz="1800" b="1" dirty="0">
                <a:solidFill>
                  <a:srgbClr val="FF5335"/>
                </a:solidFill>
                <a:latin typeface="Open Sans Semibold" panose="020B0606030504020204" pitchFamily="34" charset="0"/>
                <a:ea typeface="Open Sans Semibold" panose="020B0606030504020204" pitchFamily="34" charset="0"/>
                <a:cs typeface="Open Sans Semibold" panose="020B0606030504020204" pitchFamily="34" charset="0"/>
                <a:sym typeface="Open Sans" panose="020B0606030504020204" pitchFamily="34" charset="0"/>
              </a:rPr>
              <a:t>Formatting</a:t>
            </a:r>
            <a:endParaRPr lang="en-US" altLang="en-US" b="1" dirty="0">
              <a:latin typeface="Open Sans Semibold" panose="020B0606030504020204" pitchFamily="34" charset="0"/>
              <a:ea typeface="Open Sans Semibold" panose="020B0606030504020204" pitchFamily="34" charset="0"/>
              <a:cs typeface="Open Sans Semibold" panose="020B0606030504020204" pitchFamily="34" charset="0"/>
            </a:endParaRPr>
          </a:p>
        </p:txBody>
      </p:sp>
      <p:sp>
        <p:nvSpPr>
          <p:cNvPr id="192533" name="Google Shape;4144;p89"/>
          <p:cNvSpPr txBox="1">
            <a:spLocks noChangeArrowheads="1"/>
          </p:cNvSpPr>
          <p:nvPr/>
        </p:nvSpPr>
        <p:spPr bwMode="auto">
          <a:xfrm>
            <a:off x="8348663" y="1374326"/>
            <a:ext cx="2809667" cy="40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306E73"/>
              </a:buClr>
              <a:buSzPts val="2600"/>
              <a:buFont typeface="Open Sans" panose="020B0606030504020204" pitchFamily="34" charset="0"/>
              <a:buNone/>
            </a:pPr>
            <a:r>
              <a:rPr lang="en-US" altLang="en-US" sz="1800" b="1" dirty="0">
                <a:solidFill>
                  <a:srgbClr val="306E73"/>
                </a:solidFill>
                <a:latin typeface="Open Sans Semibold" panose="020B0606030504020204" pitchFamily="34" charset="0"/>
                <a:ea typeface="Open Sans Semibold" panose="020B0606030504020204" pitchFamily="34" charset="0"/>
                <a:cs typeface="Open Sans Semibold" panose="020B0606030504020204" pitchFamily="34" charset="0"/>
                <a:sym typeface="Open Sans" panose="020B0606030504020204" pitchFamily="34" charset="0"/>
              </a:rPr>
              <a:t>Data Quality Assessment</a:t>
            </a:r>
            <a:endParaRPr lang="en-US" altLang="en-US" sz="1050" b="1" dirty="0">
              <a:latin typeface="Open Sans Semibold" panose="020B0606030504020204" pitchFamily="34" charset="0"/>
              <a:ea typeface="Open Sans Semibold" panose="020B0606030504020204" pitchFamily="34" charset="0"/>
              <a:cs typeface="Open Sans Semibold" panose="020B0606030504020204" pitchFamily="34" charset="0"/>
            </a:endParaRPr>
          </a:p>
        </p:txBody>
      </p:sp>
      <p:sp>
        <p:nvSpPr>
          <p:cNvPr id="192534" name="Google Shape;4145;p89"/>
          <p:cNvSpPr txBox="1">
            <a:spLocks noChangeArrowheads="1"/>
          </p:cNvSpPr>
          <p:nvPr/>
        </p:nvSpPr>
        <p:spPr bwMode="auto">
          <a:xfrm>
            <a:off x="8348663" y="4517953"/>
            <a:ext cx="1628291" cy="40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3B424D"/>
              </a:buClr>
              <a:buSzPts val="2600"/>
              <a:buFont typeface="Open Sans" panose="020B0606030504020204" pitchFamily="34" charset="0"/>
              <a:buNone/>
            </a:pPr>
            <a:r>
              <a:rPr lang="en-US" altLang="en-US" sz="1800" b="1" dirty="0">
                <a:solidFill>
                  <a:srgbClr val="3B424D"/>
                </a:solidFill>
                <a:latin typeface="Open Sans Semibold" panose="020B0606030504020204" pitchFamily="34" charset="0"/>
                <a:ea typeface="Open Sans Semibold" panose="020B0606030504020204" pitchFamily="34" charset="0"/>
                <a:cs typeface="Open Sans Semibold" panose="020B0606030504020204" pitchFamily="34" charset="0"/>
                <a:sym typeface="Open Sans" panose="020B0606030504020204" pitchFamily="34" charset="0"/>
              </a:rPr>
              <a:t>Cleansing</a:t>
            </a:r>
            <a:endParaRPr lang="en-US" altLang="en-US" sz="1050" b="1" dirty="0">
              <a:latin typeface="Open Sans Semibold" panose="020B0606030504020204" pitchFamily="34" charset="0"/>
              <a:ea typeface="Open Sans Semibold" panose="020B0606030504020204" pitchFamily="34" charset="0"/>
              <a:cs typeface="Open Sans Semibold" panose="020B0606030504020204" pitchFamily="34" charset="0"/>
            </a:endParaRPr>
          </a:p>
        </p:txBody>
      </p:sp>
      <p:grpSp>
        <p:nvGrpSpPr>
          <p:cNvPr id="3" name="Group 2">
            <a:extLst>
              <a:ext uri="{FF2B5EF4-FFF2-40B4-BE49-F238E27FC236}">
                <a16:creationId xmlns:a16="http://schemas.microsoft.com/office/drawing/2014/main" id="{2F198C68-48F3-BC4F-82FA-DCEA993BB523}"/>
              </a:ext>
            </a:extLst>
          </p:cNvPr>
          <p:cNvGrpSpPr/>
          <p:nvPr/>
        </p:nvGrpSpPr>
        <p:grpSpPr>
          <a:xfrm>
            <a:off x="7910513" y="2863778"/>
            <a:ext cx="315912" cy="1676400"/>
            <a:chOff x="7910513" y="2598738"/>
            <a:chExt cx="315912" cy="1676400"/>
          </a:xfrm>
        </p:grpSpPr>
        <p:sp>
          <p:nvSpPr>
            <p:cNvPr id="192523" name="Google Shape;4134;p89"/>
            <p:cNvSpPr>
              <a:spLocks/>
            </p:cNvSpPr>
            <p:nvPr/>
          </p:nvSpPr>
          <p:spPr bwMode="auto">
            <a:xfrm>
              <a:off x="8015288" y="2598738"/>
              <a:ext cx="171450" cy="1654175"/>
            </a:xfrm>
            <a:custGeom>
              <a:avLst/>
              <a:gdLst>
                <a:gd name="T0" fmla="*/ 0 w 39"/>
                <a:gd name="T1" fmla="*/ 0 h 376"/>
                <a:gd name="T2" fmla="*/ 2147483646 w 39"/>
                <a:gd name="T3" fmla="*/ 2147483646 h 376"/>
                <a:gd name="T4" fmla="*/ 2147483646 w 39"/>
                <a:gd name="T5" fmla="*/ 2147483646 h 376"/>
                <a:gd name="T6" fmla="*/ 0 60000 65536"/>
                <a:gd name="T7" fmla="*/ 0 60000 65536"/>
                <a:gd name="T8" fmla="*/ 0 60000 65536"/>
              </a:gdLst>
              <a:ahLst/>
              <a:cxnLst>
                <a:cxn ang="T6">
                  <a:pos x="T0" y="T1"/>
                </a:cxn>
                <a:cxn ang="T7">
                  <a:pos x="T2" y="T3"/>
                </a:cxn>
                <a:cxn ang="T8">
                  <a:pos x="T4" y="T5"/>
                </a:cxn>
              </a:cxnLst>
              <a:rect l="0" t="0" r="r" b="b"/>
              <a:pathLst>
                <a:path w="39" h="376" extrusionOk="0">
                  <a:moveTo>
                    <a:pt x="0" y="0"/>
                  </a:moveTo>
                  <a:cubicBezTo>
                    <a:pt x="25" y="59"/>
                    <a:pt x="39" y="123"/>
                    <a:pt x="39" y="190"/>
                  </a:cubicBezTo>
                  <a:cubicBezTo>
                    <a:pt x="39" y="256"/>
                    <a:pt x="26" y="319"/>
                    <a:pt x="2" y="376"/>
                  </a:cubicBezTo>
                </a:path>
              </a:pathLst>
            </a:custGeom>
            <a:noFill/>
            <a:ln w="30150" cap="rnd" cmpd="sng">
              <a:solidFill>
                <a:srgbClr val="231F20"/>
              </a:solidFill>
              <a:prstDash val="solid"/>
              <a:miter lim="52428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sp>
          <p:nvSpPr>
            <p:cNvPr id="192535" name="Google Shape;4146;p89"/>
            <p:cNvSpPr>
              <a:spLocks/>
            </p:cNvSpPr>
            <p:nvPr/>
          </p:nvSpPr>
          <p:spPr bwMode="auto">
            <a:xfrm>
              <a:off x="7910513" y="4041775"/>
              <a:ext cx="315912" cy="233363"/>
            </a:xfrm>
            <a:custGeom>
              <a:avLst/>
              <a:gdLst>
                <a:gd name="T0" fmla="*/ 0 w 199"/>
                <a:gd name="T1" fmla="*/ 0 h 147"/>
                <a:gd name="T2" fmla="*/ 2147483646 w 199"/>
                <a:gd name="T3" fmla="*/ 2147483646 h 147"/>
                <a:gd name="T4" fmla="*/ 2147483646 w 199"/>
                <a:gd name="T5" fmla="*/ 2147483646 h 147"/>
                <a:gd name="T6" fmla="*/ 0 60000 65536"/>
                <a:gd name="T7" fmla="*/ 0 60000 65536"/>
                <a:gd name="T8" fmla="*/ 0 60000 65536"/>
              </a:gdLst>
              <a:ahLst/>
              <a:cxnLst>
                <a:cxn ang="T6">
                  <a:pos x="T0" y="T1"/>
                </a:cxn>
                <a:cxn ang="T7">
                  <a:pos x="T2" y="T3"/>
                </a:cxn>
                <a:cxn ang="T8">
                  <a:pos x="T4" y="T5"/>
                </a:cxn>
              </a:cxnLst>
              <a:rect l="0" t="0" r="r" b="b"/>
              <a:pathLst>
                <a:path w="199" h="147" extrusionOk="0">
                  <a:moveTo>
                    <a:pt x="0" y="0"/>
                  </a:moveTo>
                  <a:lnTo>
                    <a:pt x="64" y="147"/>
                  </a:lnTo>
                  <a:lnTo>
                    <a:pt x="199" y="83"/>
                  </a:lnTo>
                </a:path>
              </a:pathLst>
            </a:custGeom>
            <a:noFill/>
            <a:ln w="30150" cap="rnd" cmpd="sng">
              <a:solidFill>
                <a:srgbClr val="231F2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grpSp>
      <p:grpSp>
        <p:nvGrpSpPr>
          <p:cNvPr id="4" name="Group 3">
            <a:extLst>
              <a:ext uri="{FF2B5EF4-FFF2-40B4-BE49-F238E27FC236}">
                <a16:creationId xmlns:a16="http://schemas.microsoft.com/office/drawing/2014/main" id="{37B93E4B-8A9A-A64C-A59B-7FC1E83CEE5B}"/>
              </a:ext>
            </a:extLst>
          </p:cNvPr>
          <p:cNvGrpSpPr/>
          <p:nvPr/>
        </p:nvGrpSpPr>
        <p:grpSpPr>
          <a:xfrm>
            <a:off x="5259388" y="5516490"/>
            <a:ext cx="1670050" cy="317500"/>
            <a:chOff x="5259388" y="5251450"/>
            <a:chExt cx="1670050" cy="317500"/>
          </a:xfrm>
        </p:grpSpPr>
        <p:sp>
          <p:nvSpPr>
            <p:cNvPr id="192524" name="Google Shape;4135;p89"/>
            <p:cNvSpPr>
              <a:spLocks/>
            </p:cNvSpPr>
            <p:nvPr/>
          </p:nvSpPr>
          <p:spPr bwMode="auto">
            <a:xfrm>
              <a:off x="5281613" y="5357813"/>
              <a:ext cx="1647825" cy="174625"/>
            </a:xfrm>
            <a:custGeom>
              <a:avLst/>
              <a:gdLst>
                <a:gd name="T0" fmla="*/ 2147483646 w 375"/>
                <a:gd name="T1" fmla="*/ 0 h 40"/>
                <a:gd name="T2" fmla="*/ 2147483646 w 375"/>
                <a:gd name="T3" fmla="*/ 2147483646 h 40"/>
                <a:gd name="T4" fmla="*/ 0 w 375"/>
                <a:gd name="T5" fmla="*/ 2147483646 h 40"/>
                <a:gd name="T6" fmla="*/ 0 60000 65536"/>
                <a:gd name="T7" fmla="*/ 0 60000 65536"/>
                <a:gd name="T8" fmla="*/ 0 60000 65536"/>
              </a:gdLst>
              <a:ahLst/>
              <a:cxnLst>
                <a:cxn ang="T6">
                  <a:pos x="T0" y="T1"/>
                </a:cxn>
                <a:cxn ang="T7">
                  <a:pos x="T2" y="T3"/>
                </a:cxn>
                <a:cxn ang="T8">
                  <a:pos x="T4" y="T5"/>
                </a:cxn>
              </a:cxnLst>
              <a:rect l="0" t="0" r="r" b="b"/>
              <a:pathLst>
                <a:path w="375" h="40" extrusionOk="0">
                  <a:moveTo>
                    <a:pt x="375" y="0"/>
                  </a:moveTo>
                  <a:cubicBezTo>
                    <a:pt x="317" y="26"/>
                    <a:pt x="253" y="40"/>
                    <a:pt x="185" y="40"/>
                  </a:cubicBezTo>
                  <a:cubicBezTo>
                    <a:pt x="119" y="40"/>
                    <a:pt x="57" y="26"/>
                    <a:pt x="0" y="2"/>
                  </a:cubicBezTo>
                </a:path>
              </a:pathLst>
            </a:custGeom>
            <a:noFill/>
            <a:ln w="30150" cap="rnd" cmpd="sng">
              <a:solidFill>
                <a:srgbClr val="231F20"/>
              </a:solidFill>
              <a:prstDash val="solid"/>
              <a:miter lim="52428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sp>
          <p:nvSpPr>
            <p:cNvPr id="192536" name="Google Shape;4147;p89"/>
            <p:cNvSpPr>
              <a:spLocks/>
            </p:cNvSpPr>
            <p:nvPr/>
          </p:nvSpPr>
          <p:spPr bwMode="auto">
            <a:xfrm>
              <a:off x="5259388" y="5251450"/>
              <a:ext cx="228600" cy="317500"/>
            </a:xfrm>
            <a:custGeom>
              <a:avLst/>
              <a:gdLst>
                <a:gd name="T0" fmla="*/ 2147483646 w 144"/>
                <a:gd name="T1" fmla="*/ 0 h 200"/>
                <a:gd name="T2" fmla="*/ 0 w 144"/>
                <a:gd name="T3" fmla="*/ 2147483646 h 200"/>
                <a:gd name="T4" fmla="*/ 2147483646 w 144"/>
                <a:gd name="T5" fmla="*/ 2147483646 h 200"/>
                <a:gd name="T6" fmla="*/ 0 60000 65536"/>
                <a:gd name="T7" fmla="*/ 0 60000 65536"/>
                <a:gd name="T8" fmla="*/ 0 60000 65536"/>
              </a:gdLst>
              <a:ahLst/>
              <a:cxnLst>
                <a:cxn ang="T6">
                  <a:pos x="T0" y="T1"/>
                </a:cxn>
                <a:cxn ang="T7">
                  <a:pos x="T2" y="T3"/>
                </a:cxn>
                <a:cxn ang="T8">
                  <a:pos x="T4" y="T5"/>
                </a:cxn>
              </a:cxnLst>
              <a:rect l="0" t="0" r="r" b="b"/>
              <a:pathLst>
                <a:path w="144" h="200" extrusionOk="0">
                  <a:moveTo>
                    <a:pt x="144" y="0"/>
                  </a:moveTo>
                  <a:lnTo>
                    <a:pt x="0" y="67"/>
                  </a:lnTo>
                  <a:lnTo>
                    <a:pt x="64" y="200"/>
                  </a:lnTo>
                </a:path>
              </a:pathLst>
            </a:custGeom>
            <a:noFill/>
            <a:ln w="30150" cap="rnd" cmpd="sng">
              <a:solidFill>
                <a:srgbClr val="231F2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grpSp>
      <p:grpSp>
        <p:nvGrpSpPr>
          <p:cNvPr id="5" name="Group 4">
            <a:extLst>
              <a:ext uri="{FF2B5EF4-FFF2-40B4-BE49-F238E27FC236}">
                <a16:creationId xmlns:a16="http://schemas.microsoft.com/office/drawing/2014/main" id="{BB517EE7-A6B0-CF4E-AC32-9B5005F14C7C}"/>
              </a:ext>
            </a:extLst>
          </p:cNvPr>
          <p:cNvGrpSpPr/>
          <p:nvPr/>
        </p:nvGrpSpPr>
        <p:grpSpPr>
          <a:xfrm>
            <a:off x="3962400" y="2863780"/>
            <a:ext cx="317500" cy="1671637"/>
            <a:chOff x="3962400" y="2598738"/>
            <a:chExt cx="317500" cy="1671637"/>
          </a:xfrm>
        </p:grpSpPr>
        <p:sp>
          <p:nvSpPr>
            <p:cNvPr id="192525" name="Google Shape;4136;p89"/>
            <p:cNvSpPr>
              <a:spLocks/>
            </p:cNvSpPr>
            <p:nvPr/>
          </p:nvSpPr>
          <p:spPr bwMode="auto">
            <a:xfrm>
              <a:off x="4002088" y="2620963"/>
              <a:ext cx="171450" cy="1649412"/>
            </a:xfrm>
            <a:custGeom>
              <a:avLst/>
              <a:gdLst>
                <a:gd name="T0" fmla="*/ 2147483646 w 39"/>
                <a:gd name="T1" fmla="*/ 2147483646 h 375"/>
                <a:gd name="T2" fmla="*/ 0 w 39"/>
                <a:gd name="T3" fmla="*/ 2147483646 h 375"/>
                <a:gd name="T4" fmla="*/ 2147483646 w 39"/>
                <a:gd name="T5" fmla="*/ 0 h 375"/>
                <a:gd name="T6" fmla="*/ 0 60000 65536"/>
                <a:gd name="T7" fmla="*/ 0 60000 65536"/>
                <a:gd name="T8" fmla="*/ 0 60000 65536"/>
              </a:gdLst>
              <a:ahLst/>
              <a:cxnLst>
                <a:cxn ang="T6">
                  <a:pos x="T0" y="T1"/>
                </a:cxn>
                <a:cxn ang="T7">
                  <a:pos x="T2" y="T3"/>
                </a:cxn>
                <a:cxn ang="T8">
                  <a:pos x="T4" y="T5"/>
                </a:cxn>
              </a:cxnLst>
              <a:rect l="0" t="0" r="r" b="b"/>
              <a:pathLst>
                <a:path w="39" h="375" extrusionOk="0">
                  <a:moveTo>
                    <a:pt x="39" y="375"/>
                  </a:moveTo>
                  <a:cubicBezTo>
                    <a:pt x="14" y="317"/>
                    <a:pt x="0" y="253"/>
                    <a:pt x="0" y="185"/>
                  </a:cubicBezTo>
                  <a:cubicBezTo>
                    <a:pt x="0" y="120"/>
                    <a:pt x="13" y="57"/>
                    <a:pt x="37" y="0"/>
                  </a:cubicBezTo>
                </a:path>
              </a:pathLst>
            </a:custGeom>
            <a:noFill/>
            <a:ln w="30150" cap="rnd" cmpd="sng">
              <a:solidFill>
                <a:srgbClr val="231F20"/>
              </a:solidFill>
              <a:prstDash val="solid"/>
              <a:miter lim="52428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sp>
          <p:nvSpPr>
            <p:cNvPr id="192537" name="Google Shape;4148;p89"/>
            <p:cNvSpPr>
              <a:spLocks/>
            </p:cNvSpPr>
            <p:nvPr/>
          </p:nvSpPr>
          <p:spPr bwMode="auto">
            <a:xfrm>
              <a:off x="3962400" y="2598738"/>
              <a:ext cx="317500" cy="228600"/>
            </a:xfrm>
            <a:custGeom>
              <a:avLst/>
              <a:gdLst>
                <a:gd name="T0" fmla="*/ 2147483646 w 200"/>
                <a:gd name="T1" fmla="*/ 2147483646 h 144"/>
                <a:gd name="T2" fmla="*/ 2147483646 w 200"/>
                <a:gd name="T3" fmla="*/ 0 h 144"/>
                <a:gd name="T4" fmla="*/ 0 w 200"/>
                <a:gd name="T5" fmla="*/ 2147483646 h 144"/>
                <a:gd name="T6" fmla="*/ 0 60000 65536"/>
                <a:gd name="T7" fmla="*/ 0 60000 65536"/>
                <a:gd name="T8" fmla="*/ 0 60000 65536"/>
              </a:gdLst>
              <a:ahLst/>
              <a:cxnLst>
                <a:cxn ang="T6">
                  <a:pos x="T0" y="T1"/>
                </a:cxn>
                <a:cxn ang="T7">
                  <a:pos x="T2" y="T3"/>
                </a:cxn>
                <a:cxn ang="T8">
                  <a:pos x="T4" y="T5"/>
                </a:cxn>
              </a:cxnLst>
              <a:rect l="0" t="0" r="r" b="b"/>
              <a:pathLst>
                <a:path w="200" h="144" extrusionOk="0">
                  <a:moveTo>
                    <a:pt x="200" y="144"/>
                  </a:moveTo>
                  <a:lnTo>
                    <a:pt x="136" y="0"/>
                  </a:lnTo>
                  <a:lnTo>
                    <a:pt x="0" y="64"/>
                  </a:lnTo>
                </a:path>
              </a:pathLst>
            </a:custGeom>
            <a:noFill/>
            <a:ln w="30150" cap="rnd" cmpd="sng">
              <a:solidFill>
                <a:srgbClr val="231F2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grpSp>
      <p:grpSp>
        <p:nvGrpSpPr>
          <p:cNvPr id="2" name="Group 1">
            <a:extLst>
              <a:ext uri="{FF2B5EF4-FFF2-40B4-BE49-F238E27FC236}">
                <a16:creationId xmlns:a16="http://schemas.microsoft.com/office/drawing/2014/main" id="{E5DA43B9-8F44-BA43-BDB3-3D44C3C64A4E}"/>
              </a:ext>
            </a:extLst>
          </p:cNvPr>
          <p:cNvGrpSpPr/>
          <p:nvPr/>
        </p:nvGrpSpPr>
        <p:grpSpPr>
          <a:xfrm>
            <a:off x="5259388" y="1553540"/>
            <a:ext cx="1670050" cy="315913"/>
            <a:chOff x="5259388" y="1301750"/>
            <a:chExt cx="1670050" cy="315913"/>
          </a:xfrm>
        </p:grpSpPr>
        <p:sp>
          <p:nvSpPr>
            <p:cNvPr id="192526" name="Google Shape;4137;p89"/>
            <p:cNvSpPr>
              <a:spLocks/>
            </p:cNvSpPr>
            <p:nvPr/>
          </p:nvSpPr>
          <p:spPr bwMode="auto">
            <a:xfrm>
              <a:off x="5259388" y="1339850"/>
              <a:ext cx="1647825" cy="173038"/>
            </a:xfrm>
            <a:custGeom>
              <a:avLst/>
              <a:gdLst>
                <a:gd name="T0" fmla="*/ 2147483646 w 375"/>
                <a:gd name="T1" fmla="*/ 2147483646 h 39"/>
                <a:gd name="T2" fmla="*/ 2147483646 w 375"/>
                <a:gd name="T3" fmla="*/ 0 h 39"/>
                <a:gd name="T4" fmla="*/ 0 w 375"/>
                <a:gd name="T5" fmla="*/ 2147483646 h 39"/>
                <a:gd name="T6" fmla="*/ 0 60000 65536"/>
                <a:gd name="T7" fmla="*/ 0 60000 65536"/>
                <a:gd name="T8" fmla="*/ 0 60000 65536"/>
              </a:gdLst>
              <a:ahLst/>
              <a:cxnLst>
                <a:cxn ang="T6">
                  <a:pos x="T0" y="T1"/>
                </a:cxn>
                <a:cxn ang="T7">
                  <a:pos x="T2" y="T3"/>
                </a:cxn>
                <a:cxn ang="T8">
                  <a:pos x="T4" y="T5"/>
                </a:cxn>
              </a:cxnLst>
              <a:rect l="0" t="0" r="r" b="b"/>
              <a:pathLst>
                <a:path w="375" h="39" extrusionOk="0">
                  <a:moveTo>
                    <a:pt x="375" y="37"/>
                  </a:moveTo>
                  <a:cubicBezTo>
                    <a:pt x="318" y="13"/>
                    <a:pt x="256" y="0"/>
                    <a:pt x="190" y="0"/>
                  </a:cubicBezTo>
                  <a:cubicBezTo>
                    <a:pt x="122" y="0"/>
                    <a:pt x="58" y="14"/>
                    <a:pt x="0" y="39"/>
                  </a:cubicBezTo>
                </a:path>
              </a:pathLst>
            </a:custGeom>
            <a:noFill/>
            <a:ln w="30150" cap="rnd" cmpd="sng">
              <a:solidFill>
                <a:srgbClr val="231F20"/>
              </a:solidFill>
              <a:prstDash val="solid"/>
              <a:miter lim="52428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sp>
          <p:nvSpPr>
            <p:cNvPr id="192538" name="Google Shape;4149;p89"/>
            <p:cNvSpPr>
              <a:spLocks/>
            </p:cNvSpPr>
            <p:nvPr/>
          </p:nvSpPr>
          <p:spPr bwMode="auto">
            <a:xfrm>
              <a:off x="6700838" y="1301750"/>
              <a:ext cx="228600" cy="315913"/>
            </a:xfrm>
            <a:custGeom>
              <a:avLst/>
              <a:gdLst>
                <a:gd name="T0" fmla="*/ 0 w 144"/>
                <a:gd name="T1" fmla="*/ 2147483646 h 199"/>
                <a:gd name="T2" fmla="*/ 2147483646 w 144"/>
                <a:gd name="T3" fmla="*/ 2147483646 h 199"/>
                <a:gd name="T4" fmla="*/ 2147483646 w 144"/>
                <a:gd name="T5" fmla="*/ 0 h 199"/>
                <a:gd name="T6" fmla="*/ 0 60000 65536"/>
                <a:gd name="T7" fmla="*/ 0 60000 65536"/>
                <a:gd name="T8" fmla="*/ 0 60000 65536"/>
              </a:gdLst>
              <a:ahLst/>
              <a:cxnLst>
                <a:cxn ang="T6">
                  <a:pos x="T0" y="T1"/>
                </a:cxn>
                <a:cxn ang="T7">
                  <a:pos x="T2" y="T3"/>
                </a:cxn>
                <a:cxn ang="T8">
                  <a:pos x="T4" y="T5"/>
                </a:cxn>
              </a:cxnLst>
              <a:rect l="0" t="0" r="r" b="b"/>
              <a:pathLst>
                <a:path w="144" h="199" extrusionOk="0">
                  <a:moveTo>
                    <a:pt x="0" y="199"/>
                  </a:moveTo>
                  <a:lnTo>
                    <a:pt x="144" y="135"/>
                  </a:lnTo>
                  <a:lnTo>
                    <a:pt x="81" y="0"/>
                  </a:lnTo>
                </a:path>
              </a:pathLst>
            </a:custGeom>
            <a:noFill/>
            <a:ln w="30150" cap="rnd" cmpd="sng">
              <a:solidFill>
                <a:srgbClr val="231F2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45700" rIns="91425" bIns="45700"/>
            <a:lstStyle/>
            <a:p>
              <a:endParaRPr lang="en-US"/>
            </a:p>
          </p:txBody>
        </p:sp>
      </p:grpSp>
      <p:grpSp>
        <p:nvGrpSpPr>
          <p:cNvPr id="35" name="Group 34">
            <a:extLst>
              <a:ext uri="{FF2B5EF4-FFF2-40B4-BE49-F238E27FC236}">
                <a16:creationId xmlns:a16="http://schemas.microsoft.com/office/drawing/2014/main" id="{C9A2A9D8-CA84-412F-9042-D49F85F1B928}"/>
              </a:ext>
            </a:extLst>
          </p:cNvPr>
          <p:cNvGrpSpPr/>
          <p:nvPr/>
        </p:nvGrpSpPr>
        <p:grpSpPr>
          <a:xfrm>
            <a:off x="393428" y="-16633"/>
            <a:ext cx="11405143" cy="1020418"/>
            <a:chOff x="6287584" y="1071658"/>
            <a:chExt cx="11802708" cy="2182173"/>
          </a:xfrm>
        </p:grpSpPr>
        <p:sp>
          <p:nvSpPr>
            <p:cNvPr id="36" name="CuadroTexto 350">
              <a:extLst>
                <a:ext uri="{FF2B5EF4-FFF2-40B4-BE49-F238E27FC236}">
                  <a16:creationId xmlns:a16="http://schemas.microsoft.com/office/drawing/2014/main" id="{2B3CACE0-DD9C-4890-A3F6-B43898DB0BB1}"/>
                </a:ext>
              </a:extLst>
            </p:cNvPr>
            <p:cNvSpPr txBox="1"/>
            <p:nvPr/>
          </p:nvSpPr>
          <p:spPr>
            <a:xfrm>
              <a:off x="6287584" y="1071658"/>
              <a:ext cx="11802708" cy="1645456"/>
            </a:xfrm>
            <a:prstGeom prst="rect">
              <a:avLst/>
            </a:prstGeom>
            <a:noFill/>
          </p:spPr>
          <p:txBody>
            <a:bodyPr wrap="squar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Data Preparation</a:t>
              </a:r>
            </a:p>
          </p:txBody>
        </p:sp>
        <p:sp>
          <p:nvSpPr>
            <p:cNvPr id="37" name="CuadroTexto 351">
              <a:extLst>
                <a:ext uri="{FF2B5EF4-FFF2-40B4-BE49-F238E27FC236}">
                  <a16:creationId xmlns:a16="http://schemas.microsoft.com/office/drawing/2014/main" id="{B0252BF5-469C-4843-BED6-1420354FE2C8}"/>
                </a:ext>
              </a:extLst>
            </p:cNvPr>
            <p:cNvSpPr txBox="1"/>
            <p:nvPr/>
          </p:nvSpPr>
          <p:spPr>
            <a:xfrm>
              <a:off x="7816943" y="2426170"/>
              <a:ext cx="8743766" cy="501233"/>
            </a:xfrm>
            <a:prstGeom prst="rect">
              <a:avLst/>
            </a:prstGeom>
            <a:noFill/>
          </p:spPr>
          <p:txBody>
            <a:bodyPr wrap="square" rtlCol="0">
              <a:spAutoFit/>
            </a:bodyPr>
            <a:lstStyle/>
            <a:p>
              <a:pPr algn="ctr"/>
              <a:r>
                <a:rPr lang="en-US" sz="1200" dirty="0">
                  <a:latin typeface="Century Gothic" panose="020B0502020202020204" pitchFamily="34" charset="0"/>
                  <a:cs typeface="Poppins Light" pitchFamily="2" charset="77"/>
                </a:rPr>
                <a:t>Is a great way to visualize information about users</a:t>
              </a:r>
            </a:p>
          </p:txBody>
        </p:sp>
        <p:sp>
          <p:nvSpPr>
            <p:cNvPr id="38" name="Rectangle 45">
              <a:extLst>
                <a:ext uri="{FF2B5EF4-FFF2-40B4-BE49-F238E27FC236}">
                  <a16:creationId xmlns:a16="http://schemas.microsoft.com/office/drawing/2014/main" id="{4BFDC5DE-027B-4484-9C3B-E98F7DBDF5C3}"/>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pic>
        <p:nvPicPr>
          <p:cNvPr id="10" name="Picture 9">
            <a:extLst>
              <a:ext uri="{FF2B5EF4-FFF2-40B4-BE49-F238E27FC236}">
                <a16:creationId xmlns:a16="http://schemas.microsoft.com/office/drawing/2014/main" id="{9EFD3219-F7A2-43F5-81AD-AE15C4F0E4C2}"/>
              </a:ext>
            </a:extLst>
          </p:cNvPr>
          <p:cNvPicPr>
            <a:picLocks noChangeAspect="1"/>
          </p:cNvPicPr>
          <p:nvPr/>
        </p:nvPicPr>
        <p:blipFill>
          <a:blip r:embed="rId3"/>
          <a:stretch>
            <a:fillRect/>
          </a:stretch>
        </p:blipFill>
        <p:spPr>
          <a:xfrm>
            <a:off x="7357064" y="1891300"/>
            <a:ext cx="605838" cy="605838"/>
          </a:xfrm>
          <a:prstGeom prst="rect">
            <a:avLst/>
          </a:prstGeom>
        </p:spPr>
      </p:pic>
      <p:pic>
        <p:nvPicPr>
          <p:cNvPr id="12" name="Picture 11">
            <a:extLst>
              <a:ext uri="{FF2B5EF4-FFF2-40B4-BE49-F238E27FC236}">
                <a16:creationId xmlns:a16="http://schemas.microsoft.com/office/drawing/2014/main" id="{48F6CF1E-5B4A-4F36-8A8A-4CDA23D8CD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2676" y="4875180"/>
            <a:ext cx="609524" cy="609524"/>
          </a:xfrm>
          <a:prstGeom prst="rect">
            <a:avLst/>
          </a:prstGeom>
        </p:spPr>
      </p:pic>
      <p:pic>
        <p:nvPicPr>
          <p:cNvPr id="14" name="Picture 13">
            <a:extLst>
              <a:ext uri="{FF2B5EF4-FFF2-40B4-BE49-F238E27FC236}">
                <a16:creationId xmlns:a16="http://schemas.microsoft.com/office/drawing/2014/main" id="{D7B4259E-E424-42CF-BDF2-E0A8E48099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2825" y="1891858"/>
            <a:ext cx="609524" cy="609524"/>
          </a:xfrm>
          <a:prstGeom prst="rect">
            <a:avLst/>
          </a:prstGeom>
        </p:spPr>
      </p:pic>
      <p:sp>
        <p:nvSpPr>
          <p:cNvPr id="15" name="TextBox 14">
            <a:extLst>
              <a:ext uri="{FF2B5EF4-FFF2-40B4-BE49-F238E27FC236}">
                <a16:creationId xmlns:a16="http://schemas.microsoft.com/office/drawing/2014/main" id="{1BA13840-9018-4488-90D0-4894E1B0B182}"/>
              </a:ext>
            </a:extLst>
          </p:cNvPr>
          <p:cNvSpPr txBox="1"/>
          <p:nvPr/>
        </p:nvSpPr>
        <p:spPr>
          <a:xfrm>
            <a:off x="1824005" y="4879883"/>
            <a:ext cx="2068651" cy="1323439"/>
          </a:xfrm>
          <a:prstGeom prst="rect">
            <a:avLst/>
          </a:prstGeom>
          <a:noFill/>
        </p:spPr>
        <p:txBody>
          <a:bodyPr wrap="square" rtlCol="0">
            <a:spAutoFit/>
          </a:bodyPr>
          <a:lstStyle/>
          <a:p>
            <a:pPr eaLnBrk="1" hangingPunct="1">
              <a:buSzPts val="1700"/>
              <a:buFont typeface="Open Sans" panose="020B0606030504020204" pitchFamily="34" charset="0"/>
              <a:buNone/>
            </a:pPr>
            <a:r>
              <a:rPr lang="en-US" altLang="en-US" sz="1600" dirty="0">
                <a:cs typeface="Arial" panose="020B0604020202020204" pitchFamily="34" charset="0"/>
              </a:rPr>
              <a:t>In this step of the data preparation, we formatted data columns to contain the appropriate data</a:t>
            </a:r>
          </a:p>
        </p:txBody>
      </p:sp>
      <p:sp>
        <p:nvSpPr>
          <p:cNvPr id="16" name="TextBox 15">
            <a:extLst>
              <a:ext uri="{FF2B5EF4-FFF2-40B4-BE49-F238E27FC236}">
                <a16:creationId xmlns:a16="http://schemas.microsoft.com/office/drawing/2014/main" id="{3B28BACE-E87E-4E54-B131-56B770F5CE4A}"/>
              </a:ext>
            </a:extLst>
          </p:cNvPr>
          <p:cNvSpPr txBox="1"/>
          <p:nvPr/>
        </p:nvSpPr>
        <p:spPr>
          <a:xfrm>
            <a:off x="1821650" y="1656782"/>
            <a:ext cx="2088363" cy="1077218"/>
          </a:xfrm>
          <a:prstGeom prst="rect">
            <a:avLst/>
          </a:prstGeom>
          <a:noFill/>
        </p:spPr>
        <p:txBody>
          <a:bodyPr wrap="square" rtlCol="0">
            <a:spAutoFit/>
          </a:bodyPr>
          <a:lstStyle/>
          <a:p>
            <a:r>
              <a:rPr lang="en-US" sz="1600" dirty="0"/>
              <a:t>In this step, we merged two data frames into a single data set.</a:t>
            </a:r>
          </a:p>
        </p:txBody>
      </p:sp>
      <p:pic>
        <p:nvPicPr>
          <p:cNvPr id="18" name="Picture 17">
            <a:extLst>
              <a:ext uri="{FF2B5EF4-FFF2-40B4-BE49-F238E27FC236}">
                <a16:creationId xmlns:a16="http://schemas.microsoft.com/office/drawing/2014/main" id="{DC52D812-E3D3-48D5-B854-0538CBDCF1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470" y="4875180"/>
            <a:ext cx="609524" cy="609524"/>
          </a:xfrm>
          <a:prstGeom prst="rect">
            <a:avLst/>
          </a:prstGeom>
        </p:spPr>
      </p:pic>
    </p:spTree>
    <p:extLst>
      <p:ext uri="{BB962C8B-B14F-4D97-AF65-F5344CB8AC3E}">
        <p14:creationId xmlns:p14="http://schemas.microsoft.com/office/powerpoint/2010/main" val="23541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C61467-AACB-464A-BDB3-DF0CE89DCCB2}"/>
              </a:ext>
            </a:extLst>
          </p:cNvPr>
          <p:cNvGrpSpPr/>
          <p:nvPr/>
        </p:nvGrpSpPr>
        <p:grpSpPr>
          <a:xfrm>
            <a:off x="389292" y="304799"/>
            <a:ext cx="11405143" cy="1020418"/>
            <a:chOff x="6287584" y="1071658"/>
            <a:chExt cx="11802708" cy="2182173"/>
          </a:xfrm>
        </p:grpSpPr>
        <p:sp>
          <p:nvSpPr>
            <p:cNvPr id="6" name="CuadroTexto 350">
              <a:extLst>
                <a:ext uri="{FF2B5EF4-FFF2-40B4-BE49-F238E27FC236}">
                  <a16:creationId xmlns:a16="http://schemas.microsoft.com/office/drawing/2014/main" id="{288E82B7-3C29-4C4A-8711-B2FD4EFF2984}"/>
                </a:ext>
              </a:extLst>
            </p:cNvPr>
            <p:cNvSpPr txBox="1"/>
            <p:nvPr/>
          </p:nvSpPr>
          <p:spPr>
            <a:xfrm>
              <a:off x="6287584" y="1071658"/>
              <a:ext cx="11802708" cy="1645456"/>
            </a:xfrm>
            <a:prstGeom prst="rect">
              <a:avLst/>
            </a:prstGeom>
            <a:noFill/>
          </p:spPr>
          <p:txBody>
            <a:bodyPr wrap="squar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Visualization and Insights</a:t>
              </a:r>
            </a:p>
          </p:txBody>
        </p:sp>
        <p:sp>
          <p:nvSpPr>
            <p:cNvPr id="7" name="CuadroTexto 351">
              <a:extLst>
                <a:ext uri="{FF2B5EF4-FFF2-40B4-BE49-F238E27FC236}">
                  <a16:creationId xmlns:a16="http://schemas.microsoft.com/office/drawing/2014/main" id="{C4D1C8A0-DC71-45D0-8AC7-8102F78440F1}"/>
                </a:ext>
              </a:extLst>
            </p:cNvPr>
            <p:cNvSpPr txBox="1"/>
            <p:nvPr/>
          </p:nvSpPr>
          <p:spPr>
            <a:xfrm>
              <a:off x="7816943" y="2426170"/>
              <a:ext cx="8743766" cy="592365"/>
            </a:xfrm>
            <a:prstGeom prst="rect">
              <a:avLst/>
            </a:prstGeom>
            <a:noFill/>
          </p:spPr>
          <p:txBody>
            <a:bodyPr wrap="square" rtlCol="0">
              <a:spAutoFit/>
            </a:bodyPr>
            <a:lstStyle/>
            <a:p>
              <a:pPr algn="ctr"/>
              <a:r>
                <a:rPr lang="en-US" sz="1200" dirty="0">
                  <a:latin typeface="Century Gothic" panose="020B0502020202020204" pitchFamily="34" charset="0"/>
                  <a:cs typeface="Poppins Light" pitchFamily="2" charset="77"/>
                </a:rPr>
                <a:t>Map of various features ibn neighborhoods</a:t>
              </a:r>
            </a:p>
          </p:txBody>
        </p:sp>
        <p:sp>
          <p:nvSpPr>
            <p:cNvPr id="8" name="Rectangle 45">
              <a:extLst>
                <a:ext uri="{FF2B5EF4-FFF2-40B4-BE49-F238E27FC236}">
                  <a16:creationId xmlns:a16="http://schemas.microsoft.com/office/drawing/2014/main" id="{7744661C-0891-4A63-85BD-D9C3AA17A9D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pic>
        <p:nvPicPr>
          <p:cNvPr id="10" name="Content Placeholder 9">
            <a:extLst>
              <a:ext uri="{FF2B5EF4-FFF2-40B4-BE49-F238E27FC236}">
                <a16:creationId xmlns:a16="http://schemas.microsoft.com/office/drawing/2014/main" id="{5B6470D6-FEDE-4E26-A254-C46A0C5CB5F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9292" y="1707631"/>
            <a:ext cx="6779479" cy="4609487"/>
          </a:xfrm>
        </p:spPr>
      </p:pic>
      <p:sp>
        <p:nvSpPr>
          <p:cNvPr id="12" name="TextBox 11">
            <a:extLst>
              <a:ext uri="{FF2B5EF4-FFF2-40B4-BE49-F238E27FC236}">
                <a16:creationId xmlns:a16="http://schemas.microsoft.com/office/drawing/2014/main" id="{AFE3592F-4975-4127-88AC-F04534D7A2FD}"/>
              </a:ext>
            </a:extLst>
          </p:cNvPr>
          <p:cNvSpPr txBox="1"/>
          <p:nvPr/>
        </p:nvSpPr>
        <p:spPr>
          <a:xfrm>
            <a:off x="7484012" y="3033254"/>
            <a:ext cx="4318696" cy="1477328"/>
          </a:xfrm>
          <a:prstGeom prst="rect">
            <a:avLst/>
          </a:prstGeom>
          <a:noFill/>
        </p:spPr>
        <p:txBody>
          <a:bodyPr wrap="square" rtlCol="0">
            <a:spAutoFit/>
          </a:bodyPr>
          <a:lstStyle/>
          <a:p>
            <a:r>
              <a:rPr lang="en-US" dirty="0"/>
              <a:t>We can see from the graph the names of various features present in the neighborhoods of London which consequently attracts more tourist to the city of London.</a:t>
            </a:r>
          </a:p>
        </p:txBody>
      </p:sp>
    </p:spTree>
    <p:extLst>
      <p:ext uri="{BB962C8B-B14F-4D97-AF65-F5344CB8AC3E}">
        <p14:creationId xmlns:p14="http://schemas.microsoft.com/office/powerpoint/2010/main" val="253053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C61467-AACB-464A-BDB3-DF0CE89DCCB2}"/>
              </a:ext>
            </a:extLst>
          </p:cNvPr>
          <p:cNvGrpSpPr/>
          <p:nvPr/>
        </p:nvGrpSpPr>
        <p:grpSpPr>
          <a:xfrm>
            <a:off x="389292" y="304799"/>
            <a:ext cx="11405143" cy="1020418"/>
            <a:chOff x="6287584" y="1071658"/>
            <a:chExt cx="11802708" cy="2182173"/>
          </a:xfrm>
        </p:grpSpPr>
        <p:sp>
          <p:nvSpPr>
            <p:cNvPr id="6" name="CuadroTexto 350">
              <a:extLst>
                <a:ext uri="{FF2B5EF4-FFF2-40B4-BE49-F238E27FC236}">
                  <a16:creationId xmlns:a16="http://schemas.microsoft.com/office/drawing/2014/main" id="{288E82B7-3C29-4C4A-8711-B2FD4EFF2984}"/>
                </a:ext>
              </a:extLst>
            </p:cNvPr>
            <p:cNvSpPr txBox="1"/>
            <p:nvPr/>
          </p:nvSpPr>
          <p:spPr>
            <a:xfrm>
              <a:off x="6287584" y="1071658"/>
              <a:ext cx="11802708" cy="1645456"/>
            </a:xfrm>
            <a:prstGeom prst="rect">
              <a:avLst/>
            </a:prstGeom>
            <a:noFill/>
          </p:spPr>
          <p:txBody>
            <a:bodyPr wrap="squar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Results and Discussion</a:t>
              </a:r>
            </a:p>
          </p:txBody>
        </p:sp>
        <p:sp>
          <p:nvSpPr>
            <p:cNvPr id="7" name="CuadroTexto 351">
              <a:extLst>
                <a:ext uri="{FF2B5EF4-FFF2-40B4-BE49-F238E27FC236}">
                  <a16:creationId xmlns:a16="http://schemas.microsoft.com/office/drawing/2014/main" id="{C4D1C8A0-DC71-45D0-8AC7-8102F78440F1}"/>
                </a:ext>
              </a:extLst>
            </p:cNvPr>
            <p:cNvSpPr txBox="1"/>
            <p:nvPr/>
          </p:nvSpPr>
          <p:spPr>
            <a:xfrm>
              <a:off x="7816943" y="2426170"/>
              <a:ext cx="8743766" cy="592365"/>
            </a:xfrm>
            <a:prstGeom prst="rect">
              <a:avLst/>
            </a:prstGeom>
            <a:noFill/>
          </p:spPr>
          <p:txBody>
            <a:bodyPr wrap="square" rtlCol="0">
              <a:spAutoFit/>
            </a:bodyPr>
            <a:lstStyle/>
            <a:p>
              <a:pPr algn="ctr"/>
              <a:r>
                <a:rPr lang="en-US" sz="1200" dirty="0">
                  <a:latin typeface="Century Gothic" panose="020B0502020202020204" pitchFamily="34" charset="0"/>
                  <a:cs typeface="Poppins Light" pitchFamily="2" charset="77"/>
                </a:rPr>
                <a:t>Summary of various findings</a:t>
              </a:r>
            </a:p>
          </p:txBody>
        </p:sp>
        <p:sp>
          <p:nvSpPr>
            <p:cNvPr id="8" name="Rectangle 45">
              <a:extLst>
                <a:ext uri="{FF2B5EF4-FFF2-40B4-BE49-F238E27FC236}">
                  <a16:creationId xmlns:a16="http://schemas.microsoft.com/office/drawing/2014/main" id="{7744661C-0891-4A63-85BD-D9C3AA17A9D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3" name="Content Placeholder 2">
            <a:extLst>
              <a:ext uri="{FF2B5EF4-FFF2-40B4-BE49-F238E27FC236}">
                <a16:creationId xmlns:a16="http://schemas.microsoft.com/office/drawing/2014/main" id="{B34F656D-839E-4A9A-BB35-72A7490C725B}"/>
              </a:ext>
            </a:extLst>
          </p:cNvPr>
          <p:cNvSpPr>
            <a:spLocks noGrp="1"/>
          </p:cNvSpPr>
          <p:nvPr>
            <p:ph sz="half" idx="1"/>
          </p:nvPr>
        </p:nvSpPr>
        <p:spPr>
          <a:xfrm>
            <a:off x="838199" y="1825625"/>
            <a:ext cx="10956235" cy="3793319"/>
          </a:xfrm>
        </p:spPr>
        <p:txBody>
          <a:bodyPr>
            <a:normAutofit/>
          </a:bodyPr>
          <a:lstStyle/>
          <a:p>
            <a:pPr marL="0" indent="0" algn="l">
              <a:buNone/>
            </a:pPr>
            <a:r>
              <a:rPr lang="en-US" sz="1800" b="0" i="0" dirty="0">
                <a:solidFill>
                  <a:srgbClr val="000000"/>
                </a:solidFill>
                <a:effectLst/>
              </a:rPr>
              <a:t>The neighborhoods of London are very multicultural. </a:t>
            </a:r>
          </a:p>
          <a:p>
            <a:pPr marL="0" indent="0" algn="l">
              <a:buNone/>
            </a:pPr>
            <a:r>
              <a:rPr lang="en-US" sz="1800" b="0" i="0" dirty="0">
                <a:solidFill>
                  <a:srgbClr val="000000"/>
                </a:solidFill>
                <a:effectLst/>
              </a:rPr>
              <a:t>There are a lot of different cuisines including Indian, Italian, Turkish and Chinese. London seems to take a step further in this direction by having a lot of Restaurants, bars, juice bars, coffee shops, Fish and Chips shop and Breakfast spots. </a:t>
            </a:r>
          </a:p>
          <a:p>
            <a:pPr marL="0" indent="0" algn="l">
              <a:buNone/>
            </a:pPr>
            <a:r>
              <a:rPr lang="en-US" sz="1800" b="0" i="0" dirty="0">
                <a:solidFill>
                  <a:srgbClr val="000000"/>
                </a:solidFill>
                <a:effectLst/>
              </a:rPr>
              <a:t>It has a lot of shopping options too with that of the Flea markets, flower shops, fish markets, Fishing stores, clothing stores. The main modes of transport seem to be Buses and trains. For leisure, the neighborhoods are set up to have lots of parks, golf courses, zoo, gyms and Historic sites.</a:t>
            </a:r>
          </a:p>
          <a:p>
            <a:pPr marL="0" indent="0" algn="l">
              <a:buNone/>
            </a:pPr>
            <a:endParaRPr lang="en-US" sz="1800" b="0" i="0" dirty="0">
              <a:solidFill>
                <a:srgbClr val="000000"/>
              </a:solidFill>
              <a:effectLst/>
            </a:endParaRPr>
          </a:p>
          <a:p>
            <a:pPr marL="0" indent="0" algn="l">
              <a:buNone/>
            </a:pPr>
            <a:endParaRPr lang="en-US" sz="1800" dirty="0">
              <a:solidFill>
                <a:srgbClr val="000000"/>
              </a:solidFill>
            </a:endParaRPr>
          </a:p>
          <a:p>
            <a:pPr marL="0" indent="0" algn="l">
              <a:buNone/>
            </a:pPr>
            <a:r>
              <a:rPr lang="en-US" sz="1800" b="0" i="0" dirty="0">
                <a:solidFill>
                  <a:schemeClr val="accent1">
                    <a:lumMod val="50000"/>
                  </a:schemeClr>
                </a:solidFill>
                <a:effectLst/>
              </a:rPr>
              <a:t>Overall, the city of London offers a multicultural, diverse and certainly an entertaining experience.</a:t>
            </a:r>
          </a:p>
          <a:p>
            <a:endParaRPr lang="en-US" dirty="0"/>
          </a:p>
        </p:txBody>
      </p:sp>
    </p:spTree>
    <p:extLst>
      <p:ext uri="{BB962C8B-B14F-4D97-AF65-F5344CB8AC3E}">
        <p14:creationId xmlns:p14="http://schemas.microsoft.com/office/powerpoint/2010/main" val="44438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a:extLst>
              <a:ext uri="{FF2B5EF4-FFF2-40B4-BE49-F238E27FC236}">
                <a16:creationId xmlns:a16="http://schemas.microsoft.com/office/drawing/2014/main" id="{7BF2371A-66F2-D347-B6FD-D125BA0D0FBB}"/>
              </a:ext>
            </a:extLst>
          </p:cNvPr>
          <p:cNvSpPr>
            <a:spLocks/>
          </p:cNvSpPr>
          <p:nvPr/>
        </p:nvSpPr>
        <p:spPr bwMode="auto">
          <a:xfrm>
            <a:off x="7208892" y="1559919"/>
            <a:ext cx="4185056" cy="4188732"/>
          </a:xfrm>
          <a:custGeom>
            <a:avLst/>
            <a:gdLst>
              <a:gd name="connsiteX0" fmla="*/ 2054012 w 4185056"/>
              <a:gd name="connsiteY0" fmla="*/ 327 h 4188732"/>
              <a:gd name="connsiteX1" fmla="*/ 3912689 w 4185056"/>
              <a:gd name="connsiteY1" fmla="*/ 1062981 h 4188732"/>
              <a:gd name="connsiteX2" fmla="*/ 3123008 w 4185056"/>
              <a:gd name="connsiteY2" fmla="*/ 3916125 h 4188732"/>
              <a:gd name="connsiteX3" fmla="*/ 272368 w 4185056"/>
              <a:gd name="connsiteY3" fmla="*/ 3125751 h 4188732"/>
              <a:gd name="connsiteX4" fmla="*/ 1062049 w 4185056"/>
              <a:gd name="connsiteY4" fmla="*/ 272607 h 4188732"/>
              <a:gd name="connsiteX5" fmla="*/ 2054012 w 4185056"/>
              <a:gd name="connsiteY5" fmla="*/ 327 h 4188732"/>
              <a:gd name="connsiteX6" fmla="*/ 2059991 w 4185056"/>
              <a:gd name="connsiteY6" fmla="*/ 365392 h 4188732"/>
              <a:gd name="connsiteX7" fmla="*/ 1239127 w 4185056"/>
              <a:gd name="connsiteY7" fmla="*/ 588383 h 4188732"/>
              <a:gd name="connsiteX8" fmla="*/ 587567 w 4185056"/>
              <a:gd name="connsiteY8" fmla="*/ 2948860 h 4188732"/>
              <a:gd name="connsiteX9" fmla="*/ 2945929 w 4185056"/>
              <a:gd name="connsiteY9" fmla="*/ 3601004 h 4188732"/>
              <a:gd name="connsiteX10" fmla="*/ 3597489 w 4185056"/>
              <a:gd name="connsiteY10" fmla="*/ 1244071 h 4188732"/>
              <a:gd name="connsiteX11" fmla="*/ 2059991 w 4185056"/>
              <a:gd name="connsiteY11" fmla="*/ 365392 h 418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85056" h="4188732">
                <a:moveTo>
                  <a:pt x="2054012" y="327"/>
                </a:moveTo>
                <a:cubicBezTo>
                  <a:pt x="2795685" y="-12818"/>
                  <a:pt x="3520726" y="370961"/>
                  <a:pt x="3912689" y="1062981"/>
                </a:cubicBezTo>
                <a:cubicBezTo>
                  <a:pt x="4482817" y="2069556"/>
                  <a:pt x="4128700" y="3349041"/>
                  <a:pt x="3123008" y="3916125"/>
                </a:cubicBezTo>
                <a:cubicBezTo>
                  <a:pt x="2117317" y="4486754"/>
                  <a:pt x="842496" y="4132326"/>
                  <a:pt x="272368" y="3125751"/>
                </a:cubicBezTo>
                <a:cubicBezTo>
                  <a:pt x="-297760" y="2119176"/>
                  <a:pt x="56357" y="843236"/>
                  <a:pt x="1062049" y="272607"/>
                </a:cubicBezTo>
                <a:cubicBezTo>
                  <a:pt x="1376328" y="94286"/>
                  <a:pt x="1716888" y="6302"/>
                  <a:pt x="2054012" y="327"/>
                </a:cubicBezTo>
                <a:close/>
                <a:moveTo>
                  <a:pt x="2059991" y="365392"/>
                </a:moveTo>
                <a:cubicBezTo>
                  <a:pt x="1781010" y="370051"/>
                  <a:pt x="1499176" y="442182"/>
                  <a:pt x="1239127" y="588383"/>
                </a:cubicBezTo>
                <a:cubicBezTo>
                  <a:pt x="410513" y="1059770"/>
                  <a:pt x="116603" y="2115959"/>
                  <a:pt x="587567" y="2948860"/>
                </a:cubicBezTo>
                <a:cubicBezTo>
                  <a:pt x="1058532" y="3781761"/>
                  <a:pt x="2113775" y="4072390"/>
                  <a:pt x="2945929" y="3601004"/>
                </a:cubicBezTo>
                <a:cubicBezTo>
                  <a:pt x="3774543" y="3129617"/>
                  <a:pt x="4068453" y="2073428"/>
                  <a:pt x="3597489" y="1244071"/>
                </a:cubicBezTo>
                <a:cubicBezTo>
                  <a:pt x="3273701" y="671452"/>
                  <a:pt x="2673750" y="355140"/>
                  <a:pt x="2059991" y="365392"/>
                </a:cubicBezTo>
                <a:close/>
              </a:path>
            </a:pathLst>
          </a:custGeom>
          <a:solidFill>
            <a:srgbClr val="FFB63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25" tIns="45700" rIns="91425" bIns="45700">
            <a:noAutofit/>
          </a:bodyPr>
          <a:lstStyle/>
          <a:p>
            <a:endParaRPr lang="en-US" dirty="0"/>
          </a:p>
        </p:txBody>
      </p:sp>
      <p:sp>
        <p:nvSpPr>
          <p:cNvPr id="39" name="Freeform 38">
            <a:extLst>
              <a:ext uri="{FF2B5EF4-FFF2-40B4-BE49-F238E27FC236}">
                <a16:creationId xmlns:a16="http://schemas.microsoft.com/office/drawing/2014/main" id="{E14A0A28-4FB4-EE45-8D9E-1156FB28B5EC}"/>
              </a:ext>
            </a:extLst>
          </p:cNvPr>
          <p:cNvSpPr>
            <a:spLocks/>
          </p:cNvSpPr>
          <p:nvPr/>
        </p:nvSpPr>
        <p:spPr bwMode="auto">
          <a:xfrm>
            <a:off x="7934697" y="2289009"/>
            <a:ext cx="2733453" cy="2734635"/>
          </a:xfrm>
          <a:custGeom>
            <a:avLst/>
            <a:gdLst>
              <a:gd name="connsiteX0" fmla="*/ 1341319 w 2733453"/>
              <a:gd name="connsiteY0" fmla="*/ 228 h 2734635"/>
              <a:gd name="connsiteX1" fmla="*/ 2556488 w 2733453"/>
              <a:gd name="connsiteY1" fmla="*/ 692061 h 2734635"/>
              <a:gd name="connsiteX2" fmla="*/ 2039509 w 2733453"/>
              <a:gd name="connsiteY2" fmla="*/ 2556718 h 2734635"/>
              <a:gd name="connsiteX3" fmla="*/ 176966 w 2733453"/>
              <a:gd name="connsiteY3" fmla="*/ 2039151 h 2734635"/>
              <a:gd name="connsiteX4" fmla="*/ 693945 w 2733453"/>
              <a:gd name="connsiteY4" fmla="*/ 178040 h 2734635"/>
              <a:gd name="connsiteX5" fmla="*/ 1341319 w 2733453"/>
              <a:gd name="connsiteY5" fmla="*/ 228 h 2734635"/>
              <a:gd name="connsiteX6" fmla="*/ 1348046 w 2733453"/>
              <a:gd name="connsiteY6" fmla="*/ 364420 h 2734635"/>
              <a:gd name="connsiteX7" fmla="*/ 871024 w 2733453"/>
              <a:gd name="connsiteY7" fmla="*/ 494471 h 2734635"/>
              <a:gd name="connsiteX8" fmla="*/ 495706 w 2733453"/>
              <a:gd name="connsiteY8" fmla="*/ 1862472 h 2734635"/>
              <a:gd name="connsiteX9" fmla="*/ 1862430 w 2733453"/>
              <a:gd name="connsiteY9" fmla="*/ 2241685 h 2734635"/>
              <a:gd name="connsiteX10" fmla="*/ 2237748 w 2733453"/>
              <a:gd name="connsiteY10" fmla="*/ 873683 h 2734635"/>
              <a:gd name="connsiteX11" fmla="*/ 1348046 w 2733453"/>
              <a:gd name="connsiteY11" fmla="*/ 364420 h 2734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3453" h="2734635">
                <a:moveTo>
                  <a:pt x="1341319" y="228"/>
                </a:moveTo>
                <a:cubicBezTo>
                  <a:pt x="1826014" y="-8625"/>
                  <a:pt x="2300876" y="241185"/>
                  <a:pt x="2556488" y="692061"/>
                </a:cubicBezTo>
                <a:cubicBezTo>
                  <a:pt x="2928289" y="1351426"/>
                  <a:pt x="2694586" y="2184495"/>
                  <a:pt x="2039509" y="2556718"/>
                </a:cubicBezTo>
                <a:cubicBezTo>
                  <a:pt x="1384432" y="2928940"/>
                  <a:pt x="548766" y="2698517"/>
                  <a:pt x="176966" y="2039151"/>
                </a:cubicBezTo>
                <a:cubicBezTo>
                  <a:pt x="-194835" y="1383331"/>
                  <a:pt x="38868" y="550262"/>
                  <a:pt x="693945" y="178040"/>
                </a:cubicBezTo>
                <a:cubicBezTo>
                  <a:pt x="898657" y="61720"/>
                  <a:pt x="1121004" y="4253"/>
                  <a:pt x="1341319" y="228"/>
                </a:cubicBezTo>
                <a:close/>
                <a:moveTo>
                  <a:pt x="1348046" y="364420"/>
                </a:moveTo>
                <a:cubicBezTo>
                  <a:pt x="1186301" y="367176"/>
                  <a:pt x="1022612" y="409192"/>
                  <a:pt x="871024" y="494471"/>
                </a:cubicBezTo>
                <a:cubicBezTo>
                  <a:pt x="389484" y="767362"/>
                  <a:pt x="219528" y="1380482"/>
                  <a:pt x="495706" y="1862472"/>
                </a:cubicBezTo>
                <a:cubicBezTo>
                  <a:pt x="768342" y="2344462"/>
                  <a:pt x="1377349" y="2514576"/>
                  <a:pt x="1862430" y="2241685"/>
                </a:cubicBezTo>
                <a:cubicBezTo>
                  <a:pt x="2343970" y="1968793"/>
                  <a:pt x="2513925" y="1355674"/>
                  <a:pt x="2237748" y="873683"/>
                </a:cubicBezTo>
                <a:cubicBezTo>
                  <a:pt x="2050310" y="542315"/>
                  <a:pt x="1703885" y="358357"/>
                  <a:pt x="1348046" y="364420"/>
                </a:cubicBezTo>
                <a:close/>
              </a:path>
            </a:pathLst>
          </a:custGeom>
          <a:solidFill>
            <a:srgbClr val="E2495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25" tIns="45700" rIns="91425" bIns="45700">
            <a:noAutofit/>
          </a:bodyPr>
          <a:lstStyle/>
          <a:p>
            <a:endParaRPr lang="en-US"/>
          </a:p>
        </p:txBody>
      </p:sp>
      <p:sp>
        <p:nvSpPr>
          <p:cNvPr id="41" name="Freeform 40">
            <a:extLst>
              <a:ext uri="{FF2B5EF4-FFF2-40B4-BE49-F238E27FC236}">
                <a16:creationId xmlns:a16="http://schemas.microsoft.com/office/drawing/2014/main" id="{68F6588E-1A4D-EA46-B821-98734D81898B}"/>
              </a:ext>
            </a:extLst>
          </p:cNvPr>
          <p:cNvSpPr>
            <a:spLocks/>
          </p:cNvSpPr>
          <p:nvPr/>
        </p:nvSpPr>
        <p:spPr bwMode="auto">
          <a:xfrm>
            <a:off x="8661763" y="3015282"/>
            <a:ext cx="1279314" cy="1281334"/>
          </a:xfrm>
          <a:custGeom>
            <a:avLst/>
            <a:gdLst>
              <a:gd name="connsiteX0" fmla="*/ 689798 w 1279314"/>
              <a:gd name="connsiteY0" fmla="*/ 1914 h 1281334"/>
              <a:gd name="connsiteX1" fmla="*/ 1196044 w 1279314"/>
              <a:gd name="connsiteY1" fmla="*/ 324089 h 1281334"/>
              <a:gd name="connsiteX2" fmla="*/ 955061 w 1279314"/>
              <a:gd name="connsiteY2" fmla="*/ 1198978 h 1281334"/>
              <a:gd name="connsiteX3" fmla="*/ 83271 w 1279314"/>
              <a:gd name="connsiteY3" fmla="*/ 954576 h 1281334"/>
              <a:gd name="connsiteX4" fmla="*/ 324254 w 1279314"/>
              <a:gd name="connsiteY4" fmla="*/ 83229 h 1281334"/>
              <a:gd name="connsiteX5" fmla="*/ 689798 w 1279314"/>
              <a:gd name="connsiteY5" fmla="*/ 1914 h 1281334"/>
              <a:gd name="connsiteX6" fmla="*/ 661001 w 1279314"/>
              <a:gd name="connsiteY6" fmla="*/ 363866 h 1281334"/>
              <a:gd name="connsiteX7" fmla="*/ 501329 w 1279314"/>
              <a:gd name="connsiteY7" fmla="*/ 398428 h 1281334"/>
              <a:gd name="connsiteX8" fmla="*/ 398470 w 1279314"/>
              <a:gd name="connsiteY8" fmla="*/ 777497 h 1281334"/>
              <a:gd name="connsiteX9" fmla="*/ 777986 w 1279314"/>
              <a:gd name="connsiteY9" fmla="*/ 880236 h 1281334"/>
              <a:gd name="connsiteX10" fmla="*/ 880845 w 1279314"/>
              <a:gd name="connsiteY10" fmla="*/ 504709 h 1281334"/>
              <a:gd name="connsiteX11" fmla="*/ 661001 w 1279314"/>
              <a:gd name="connsiteY11" fmla="*/ 363866 h 128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79314" h="1281334">
                <a:moveTo>
                  <a:pt x="689798" y="1914"/>
                </a:moveTo>
                <a:cubicBezTo>
                  <a:pt x="894539" y="17756"/>
                  <a:pt x="1087513" y="131490"/>
                  <a:pt x="1196044" y="324089"/>
                </a:cubicBezTo>
                <a:cubicBezTo>
                  <a:pt x="1369693" y="632249"/>
                  <a:pt x="1263377" y="1021875"/>
                  <a:pt x="955061" y="1198978"/>
                </a:cubicBezTo>
                <a:cubicBezTo>
                  <a:pt x="646745" y="1372539"/>
                  <a:pt x="256921" y="1262735"/>
                  <a:pt x="83271" y="954576"/>
                </a:cubicBezTo>
                <a:cubicBezTo>
                  <a:pt x="-90378" y="646417"/>
                  <a:pt x="15938" y="256790"/>
                  <a:pt x="324254" y="83229"/>
                </a:cubicBezTo>
                <a:cubicBezTo>
                  <a:pt x="439873" y="18144"/>
                  <a:pt x="566953" y="-7592"/>
                  <a:pt x="689798" y="1914"/>
                </a:cubicBezTo>
                <a:close/>
                <a:moveTo>
                  <a:pt x="661001" y="363866"/>
                </a:moveTo>
                <a:cubicBezTo>
                  <a:pt x="607403" y="359569"/>
                  <a:pt x="551872" y="370529"/>
                  <a:pt x="501329" y="398428"/>
                </a:cubicBezTo>
                <a:cubicBezTo>
                  <a:pt x="370095" y="476367"/>
                  <a:pt x="323985" y="642874"/>
                  <a:pt x="398470" y="777497"/>
                </a:cubicBezTo>
                <a:cubicBezTo>
                  <a:pt x="472954" y="908577"/>
                  <a:pt x="643205" y="958175"/>
                  <a:pt x="777986" y="880236"/>
                </a:cubicBezTo>
                <a:cubicBezTo>
                  <a:pt x="909221" y="805839"/>
                  <a:pt x="955330" y="635789"/>
                  <a:pt x="880845" y="504709"/>
                </a:cubicBezTo>
                <a:cubicBezTo>
                  <a:pt x="834293" y="420570"/>
                  <a:pt x="750331" y="371027"/>
                  <a:pt x="661001" y="363866"/>
                </a:cubicBezTo>
                <a:close/>
              </a:path>
            </a:pathLst>
          </a:cu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25" tIns="45700" rIns="91425" bIns="45700">
            <a:noAutofit/>
          </a:bodyPr>
          <a:lstStyle/>
          <a:p>
            <a:endParaRPr lang="en-US"/>
          </a:p>
        </p:txBody>
      </p:sp>
      <p:grpSp>
        <p:nvGrpSpPr>
          <p:cNvPr id="2" name="Group 1">
            <a:extLst>
              <a:ext uri="{FF2B5EF4-FFF2-40B4-BE49-F238E27FC236}">
                <a16:creationId xmlns:a16="http://schemas.microsoft.com/office/drawing/2014/main" id="{DCFFA8A5-9B57-2745-80DA-5D8F89A63116}"/>
              </a:ext>
            </a:extLst>
          </p:cNvPr>
          <p:cNvGrpSpPr/>
          <p:nvPr/>
        </p:nvGrpSpPr>
        <p:grpSpPr>
          <a:xfrm rot="20909899">
            <a:off x="9022867" y="1389190"/>
            <a:ext cx="3155320" cy="2063417"/>
            <a:chOff x="6007100" y="1617663"/>
            <a:chExt cx="3578225" cy="2339975"/>
          </a:xfrm>
        </p:grpSpPr>
        <p:sp>
          <p:nvSpPr>
            <p:cNvPr id="249875" name="Google Shape;5245;p117"/>
            <p:cNvSpPr>
              <a:spLocks/>
            </p:cNvSpPr>
            <p:nvPr/>
          </p:nvSpPr>
          <p:spPr bwMode="auto">
            <a:xfrm>
              <a:off x="6007100" y="2044700"/>
              <a:ext cx="3217863" cy="1912938"/>
            </a:xfrm>
            <a:custGeom>
              <a:avLst/>
              <a:gdLst>
                <a:gd name="T0" fmla="*/ 2147483646 w 801"/>
                <a:gd name="T1" fmla="*/ 2147483646 h 476"/>
                <a:gd name="T2" fmla="*/ 2147483646 w 801"/>
                <a:gd name="T3" fmla="*/ 2147483646 h 476"/>
                <a:gd name="T4" fmla="*/ 2147483646 w 801"/>
                <a:gd name="T5" fmla="*/ 2147483646 h 476"/>
                <a:gd name="T6" fmla="*/ 2147483646 w 801"/>
                <a:gd name="T7" fmla="*/ 2147483646 h 476"/>
                <a:gd name="T8" fmla="*/ 2147483646 w 801"/>
                <a:gd name="T9" fmla="*/ 2147483646 h 476"/>
                <a:gd name="T10" fmla="*/ 2147483646 w 801"/>
                <a:gd name="T11" fmla="*/ 2147483646 h 476"/>
                <a:gd name="T12" fmla="*/ 2147483646 w 801"/>
                <a:gd name="T13" fmla="*/ 2147483646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1" h="476" extrusionOk="0">
                  <a:moveTo>
                    <a:pt x="6" y="461"/>
                  </a:moveTo>
                  <a:cubicBezTo>
                    <a:pt x="0" y="450"/>
                    <a:pt x="3" y="436"/>
                    <a:pt x="14" y="430"/>
                  </a:cubicBezTo>
                  <a:cubicBezTo>
                    <a:pt x="763" y="6"/>
                    <a:pt x="763" y="6"/>
                    <a:pt x="763" y="6"/>
                  </a:cubicBezTo>
                  <a:cubicBezTo>
                    <a:pt x="774" y="0"/>
                    <a:pt x="788" y="4"/>
                    <a:pt x="794" y="15"/>
                  </a:cubicBezTo>
                  <a:cubicBezTo>
                    <a:pt x="801" y="26"/>
                    <a:pt x="797" y="40"/>
                    <a:pt x="786" y="46"/>
                  </a:cubicBezTo>
                  <a:cubicBezTo>
                    <a:pt x="37" y="470"/>
                    <a:pt x="37" y="470"/>
                    <a:pt x="37" y="470"/>
                  </a:cubicBezTo>
                  <a:cubicBezTo>
                    <a:pt x="26" y="476"/>
                    <a:pt x="12" y="472"/>
                    <a:pt x="6" y="461"/>
                  </a:cubicBezTo>
                  <a:close/>
                </a:path>
              </a:pathLst>
            </a:custGeom>
            <a:solidFill>
              <a:srgbClr val="9C6741"/>
            </a:solidFill>
            <a:ln w="60325" cap="flat" cmpd="sng">
              <a:solidFill>
                <a:srgbClr val="FFFFFF"/>
              </a:solidFill>
              <a:prstDash val="solid"/>
              <a:miter lim="524287"/>
              <a:headEnd type="none" w="sm" len="sm"/>
              <a:tailEnd type="none" w="sm" len="sm"/>
            </a:ln>
          </p:spPr>
          <p:txBody>
            <a:bodyPr lIns="91425" tIns="45700" rIns="91425" bIns="45700"/>
            <a:lstStyle/>
            <a:p>
              <a:endParaRPr lang="en-US"/>
            </a:p>
          </p:txBody>
        </p:sp>
        <p:sp>
          <p:nvSpPr>
            <p:cNvPr id="249876" name="Google Shape;5246;p117"/>
            <p:cNvSpPr>
              <a:spLocks/>
            </p:cNvSpPr>
            <p:nvPr/>
          </p:nvSpPr>
          <p:spPr bwMode="auto">
            <a:xfrm>
              <a:off x="8516938" y="2257425"/>
              <a:ext cx="1068387" cy="433388"/>
            </a:xfrm>
            <a:custGeom>
              <a:avLst/>
              <a:gdLst>
                <a:gd name="T0" fmla="*/ 0 w 673"/>
                <a:gd name="T1" fmla="*/ 2147483646 h 273"/>
                <a:gd name="T2" fmla="*/ 2147483646 w 673"/>
                <a:gd name="T3" fmla="*/ 2147483646 h 273"/>
                <a:gd name="T4" fmla="*/ 2147483646 w 673"/>
                <a:gd name="T5" fmla="*/ 2147483646 h 273"/>
                <a:gd name="T6" fmla="*/ 2147483646 w 673"/>
                <a:gd name="T7" fmla="*/ 0 h 273"/>
                <a:gd name="T8" fmla="*/ 0 w 673"/>
                <a:gd name="T9" fmla="*/ 2147483646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3" h="273" extrusionOk="0">
                  <a:moveTo>
                    <a:pt x="0" y="190"/>
                  </a:moveTo>
                  <a:lnTo>
                    <a:pt x="218" y="273"/>
                  </a:lnTo>
                  <a:lnTo>
                    <a:pt x="673" y="91"/>
                  </a:lnTo>
                  <a:lnTo>
                    <a:pt x="337" y="0"/>
                  </a:lnTo>
                  <a:lnTo>
                    <a:pt x="0" y="19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249877" name="Google Shape;5247;p117"/>
            <p:cNvSpPr>
              <a:spLocks/>
            </p:cNvSpPr>
            <p:nvPr/>
          </p:nvSpPr>
          <p:spPr bwMode="auto">
            <a:xfrm>
              <a:off x="8456613" y="1617663"/>
              <a:ext cx="687387" cy="836612"/>
            </a:xfrm>
            <a:custGeom>
              <a:avLst/>
              <a:gdLst>
                <a:gd name="T0" fmla="*/ 0 w 433"/>
                <a:gd name="T1" fmla="*/ 2147483646 h 527"/>
                <a:gd name="T2" fmla="*/ 2147483646 w 433"/>
                <a:gd name="T3" fmla="*/ 2147483646 h 527"/>
                <a:gd name="T4" fmla="*/ 2147483646 w 433"/>
                <a:gd name="T5" fmla="*/ 0 h 527"/>
                <a:gd name="T6" fmla="*/ 2147483646 w 433"/>
                <a:gd name="T7" fmla="*/ 2147483646 h 527"/>
                <a:gd name="T8" fmla="*/ 0 w 433"/>
                <a:gd name="T9" fmla="*/ 2147483646 h 5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3" h="527" extrusionOk="0">
                  <a:moveTo>
                    <a:pt x="0" y="527"/>
                  </a:moveTo>
                  <a:lnTo>
                    <a:pt x="41" y="297"/>
                  </a:lnTo>
                  <a:lnTo>
                    <a:pt x="433" y="0"/>
                  </a:lnTo>
                  <a:lnTo>
                    <a:pt x="337" y="337"/>
                  </a:lnTo>
                  <a:lnTo>
                    <a:pt x="0" y="527"/>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grpSp>
        <p:nvGrpSpPr>
          <p:cNvPr id="19" name="Group 18">
            <a:extLst>
              <a:ext uri="{FF2B5EF4-FFF2-40B4-BE49-F238E27FC236}">
                <a16:creationId xmlns:a16="http://schemas.microsoft.com/office/drawing/2014/main" id="{435C12C3-09B8-427B-8B0D-69C3C7EF0FE2}"/>
              </a:ext>
            </a:extLst>
          </p:cNvPr>
          <p:cNvGrpSpPr/>
          <p:nvPr/>
        </p:nvGrpSpPr>
        <p:grpSpPr>
          <a:xfrm>
            <a:off x="588183" y="487484"/>
            <a:ext cx="4987685" cy="1216554"/>
            <a:chOff x="6287584" y="1071658"/>
            <a:chExt cx="11802708" cy="1875692"/>
          </a:xfrm>
        </p:grpSpPr>
        <p:sp>
          <p:nvSpPr>
            <p:cNvPr id="20" name="CuadroTexto 350">
              <a:extLst>
                <a:ext uri="{FF2B5EF4-FFF2-40B4-BE49-F238E27FC236}">
                  <a16:creationId xmlns:a16="http://schemas.microsoft.com/office/drawing/2014/main" id="{668C9ED3-EA12-4271-8478-ECC024B5FEDF}"/>
                </a:ext>
              </a:extLst>
            </p:cNvPr>
            <p:cNvSpPr txBox="1"/>
            <p:nvPr/>
          </p:nvSpPr>
          <p:spPr>
            <a:xfrm>
              <a:off x="6287584" y="1071658"/>
              <a:ext cx="11802708" cy="769441"/>
            </a:xfrm>
            <a:prstGeom prst="rect">
              <a:avLst/>
            </a:prstGeom>
            <a:noFill/>
          </p:spPr>
          <p:txBody>
            <a:bodyPr wrap="square" rtlCol="0">
              <a:spAutoFit/>
            </a:bodyPr>
            <a:lstStyle/>
            <a:p>
              <a:pPr algn="ctr"/>
              <a:r>
                <a:rPr lang="en-US" sz="4400" b="1" dirty="0">
                  <a:solidFill>
                    <a:schemeClr val="tx2"/>
                  </a:solidFill>
                  <a:latin typeface="Century Gothic" panose="020B0502020202020204" pitchFamily="34" charset="0"/>
                  <a:ea typeface="Lato Heavy" charset="0"/>
                  <a:cs typeface="Poppins" pitchFamily="2" charset="77"/>
                </a:rPr>
                <a:t>Conclusion</a:t>
              </a:r>
            </a:p>
          </p:txBody>
        </p:sp>
        <p:sp>
          <p:nvSpPr>
            <p:cNvPr id="21" name="CuadroTexto 351">
              <a:extLst>
                <a:ext uri="{FF2B5EF4-FFF2-40B4-BE49-F238E27FC236}">
                  <a16:creationId xmlns:a16="http://schemas.microsoft.com/office/drawing/2014/main" id="{E82FD1DC-ED1D-4A90-985A-B207896F49B6}"/>
                </a:ext>
              </a:extLst>
            </p:cNvPr>
            <p:cNvSpPr txBox="1"/>
            <p:nvPr/>
          </p:nvSpPr>
          <p:spPr>
            <a:xfrm>
              <a:off x="7124382" y="2222698"/>
              <a:ext cx="10573283" cy="474533"/>
            </a:xfrm>
            <a:prstGeom prst="rect">
              <a:avLst/>
            </a:prstGeom>
            <a:noFill/>
          </p:spPr>
          <p:txBody>
            <a:bodyPr wrap="square" rtlCol="0">
              <a:spAutoFit/>
            </a:bodyPr>
            <a:lstStyle/>
            <a:p>
              <a:pPr algn="ctr"/>
              <a:r>
                <a:rPr lang="en-US" sz="1400" dirty="0">
                  <a:latin typeface="Century Gothic" panose="020B0502020202020204" pitchFamily="34" charset="0"/>
                  <a:cs typeface="Poppins Light" pitchFamily="2" charset="77"/>
                </a:rPr>
                <a:t>Be bold, be courageous and be your best</a:t>
              </a:r>
            </a:p>
          </p:txBody>
        </p:sp>
        <p:sp>
          <p:nvSpPr>
            <p:cNvPr id="22" name="Rectangle 45">
              <a:extLst>
                <a:ext uri="{FF2B5EF4-FFF2-40B4-BE49-F238E27FC236}">
                  <a16:creationId xmlns:a16="http://schemas.microsoft.com/office/drawing/2014/main" id="{3FC66283-7E74-4D3E-BEB8-DD45BC7E2152}"/>
                </a:ext>
              </a:extLst>
            </p:cNvPr>
            <p:cNvSpPr/>
            <p:nvPr/>
          </p:nvSpPr>
          <p:spPr>
            <a:xfrm>
              <a:off x="11011906" y="2908570"/>
              <a:ext cx="2223656" cy="387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FCACB58A-B130-49CF-BE5C-5E6CBC7E6B57}"/>
              </a:ext>
            </a:extLst>
          </p:cNvPr>
          <p:cNvSpPr txBox="1"/>
          <p:nvPr/>
        </p:nvSpPr>
        <p:spPr>
          <a:xfrm>
            <a:off x="470720" y="1929322"/>
            <a:ext cx="6253637" cy="3293209"/>
          </a:xfrm>
          <a:prstGeom prst="rect">
            <a:avLst/>
          </a:prstGeom>
          <a:noFill/>
        </p:spPr>
        <p:txBody>
          <a:bodyPr wrap="square" rtlCol="0">
            <a:spAutoFit/>
          </a:bodyPr>
          <a:lstStyle/>
          <a:p>
            <a:pPr algn="l"/>
            <a:r>
              <a:rPr lang="en-US" sz="1600" b="0" i="0" dirty="0">
                <a:solidFill>
                  <a:srgbClr val="000000"/>
                </a:solidFill>
                <a:effectLst/>
              </a:rPr>
              <a:t>The purpose of this project was to explore the city of London and find out what makes this city one of the popular destinations for tourists and migrants. </a:t>
            </a:r>
          </a:p>
          <a:p>
            <a:pPr algn="l"/>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We explored the city based on the postal codes and then extrapolated the common venues present in each of the neighborhoods finally concluding with clustering similar neighborhoods together.</a:t>
            </a:r>
          </a:p>
          <a:p>
            <a:pPr algn="l"/>
            <a:endParaRPr lang="en-US" sz="1600" b="0" i="0" dirty="0">
              <a:solidFill>
                <a:srgbClr val="000000"/>
              </a:solidFill>
              <a:effectLst/>
            </a:endParaRPr>
          </a:p>
          <a:p>
            <a:pPr algn="l"/>
            <a:endParaRPr lang="en-US" sz="1600" dirty="0">
              <a:solidFill>
                <a:srgbClr val="000000"/>
              </a:solidFill>
            </a:endParaRPr>
          </a:p>
          <a:p>
            <a:pPr algn="l"/>
            <a:r>
              <a:rPr lang="en-US" sz="1600" b="0" i="0" dirty="0">
                <a:solidFill>
                  <a:srgbClr val="000000"/>
                </a:solidFill>
                <a:effectLst/>
              </a:rPr>
              <a:t>We could see that each of the neighborhoods in London have a wide variety of experiences to offer which is unique in it's own way. The cultural diversity is quite evident which also gives the feeling of a sense of inclusion.</a:t>
            </a:r>
          </a:p>
        </p:txBody>
      </p:sp>
    </p:spTree>
    <p:extLst>
      <p:ext uri="{BB962C8B-B14F-4D97-AF65-F5344CB8AC3E}">
        <p14:creationId xmlns:p14="http://schemas.microsoft.com/office/powerpoint/2010/main" val="3311013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DE9128-C726-45C4-AEA2-7766F753E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433" y="1878495"/>
            <a:ext cx="5943134" cy="3101010"/>
          </a:xfrm>
          <a:prstGeom prst="rect">
            <a:avLst/>
          </a:prstGeom>
        </p:spPr>
      </p:pic>
    </p:spTree>
    <p:extLst>
      <p:ext uri="{BB962C8B-B14F-4D97-AF65-F5344CB8AC3E}">
        <p14:creationId xmlns:p14="http://schemas.microsoft.com/office/powerpoint/2010/main" val="41896989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684</TotalTime>
  <Words>694</Words>
  <Application>Microsoft Office PowerPoint</Application>
  <PresentationFormat>Widescreen</PresentationFormat>
  <Paragraphs>66</Paragraphs>
  <Slides>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Calibri Light</vt:lpstr>
      <vt:lpstr>Candara</vt:lpstr>
      <vt:lpstr>Century Gothic</vt:lpstr>
      <vt:lpstr>Montserrat</vt:lpstr>
      <vt:lpstr>Open Sans</vt:lpstr>
      <vt:lpstr>Open Sans Semibold</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Adarkwah</dc:creator>
  <cp:lastModifiedBy>David Adarkwah</cp:lastModifiedBy>
  <cp:revision>50</cp:revision>
  <dcterms:created xsi:type="dcterms:W3CDTF">2020-12-08T08:53:43Z</dcterms:created>
  <dcterms:modified xsi:type="dcterms:W3CDTF">2021-04-25T13:26:54Z</dcterms:modified>
</cp:coreProperties>
</file>