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Impact" panose="020B0806030902050204" pitchFamily="34" charset="0"/>
      <p:regular r:id="rId21"/>
    </p:embeddedFont>
    <p:embeddedFont>
      <p:font typeface="Roboto Black" panose="020F0502020204030204" pitchFamily="2"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202cc19f27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202cc19f2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 order to make the graph more readable, we used the top 6 results</a:t>
            </a:r>
            <a:endParaRPr/>
          </a:p>
          <a:p>
            <a:pPr marL="0" lvl="0" indent="0" algn="l" rtl="0">
              <a:spcBef>
                <a:spcPts val="0"/>
              </a:spcBef>
              <a:spcAft>
                <a:spcPts val="0"/>
              </a:spcAft>
              <a:buNone/>
            </a:pPr>
            <a:r>
              <a:rPr lang="en-US"/>
              <a:t>Comment on the 2020 drop and lack of rebound from most genres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202cc19f27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202cc19f2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241416abf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241416ab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Should note the top ROI’s, as well as the low production cost of horror movies relative to others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2082db171e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2082db171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Very quick demonstration of our project where we sort our data into genres, convert to date-time, and then finally the results!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As previously stated, string splitting and shrinking our data size to remove bad data were the largest parts of our project, but we also had some other problems like multiple movies with the same titles and genre data is very much not indicative of an individual movie</a:t>
            </a:r>
            <a:endParaRPr/>
          </a:p>
        </p:txBody>
      </p:sp>
      <p:sp>
        <p:nvSpPr>
          <p:cNvPr id="256" name="Google Shape;25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2082db171e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2082db17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Can say the “future blockbuster” slide here instead of displaying the next one entirely before the fun reveal at end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d6f585a48c_2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d6f585a48c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202cc19f27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202cc19f2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Can read slide essentially</a:t>
            </a:r>
            <a:endParaRPr/>
          </a:p>
        </p:txBody>
      </p:sp>
      <p:sp>
        <p:nvSpPr>
          <p:cNvPr id="174" name="Google Shape;17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Can read slide</a:t>
            </a:r>
            <a:endParaRPr/>
          </a:p>
          <a:p>
            <a:pPr marL="0" lvl="0" indent="0" algn="l" rtl="0">
              <a:spcBef>
                <a:spcPts val="0"/>
              </a:spcBef>
              <a:spcAft>
                <a:spcPts val="0"/>
              </a:spcAft>
              <a:buNone/>
            </a:pPr>
            <a:r>
              <a:rPr lang="en-US"/>
              <a:t>Note that even after all of these filters, we still had thousands of movies to use</a:t>
            </a:r>
            <a:endParaRPr/>
          </a:p>
        </p:txBody>
      </p:sp>
      <p:sp>
        <p:nvSpPr>
          <p:cNvPr id="182" name="Google Shape;18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Before going into data, we can already see the highest rated movies</a:t>
            </a:r>
            <a:endParaRPr/>
          </a:p>
          <a:p>
            <a:pPr marL="0" lvl="0" indent="0" algn="l" rtl="0">
              <a:spcBef>
                <a:spcPts val="0"/>
              </a:spcBef>
              <a:spcAft>
                <a:spcPts val="0"/>
              </a:spcAft>
              <a:buNone/>
            </a:pPr>
            <a:r>
              <a:rPr lang="en-US"/>
              <a:t>Note the large number of perfect 10’s, can describe the axes here</a:t>
            </a:r>
            <a:endParaRPr/>
          </a:p>
          <a:p>
            <a:pPr marL="0" lvl="0" indent="0" algn="l" rtl="0">
              <a:spcBef>
                <a:spcPts val="0"/>
              </a:spcBef>
              <a:spcAft>
                <a:spcPts val="0"/>
              </a:spcAft>
              <a:buNone/>
            </a:pPr>
            <a:r>
              <a:rPr lang="en-US"/>
              <a:t>Need to filter out anything with minimal votes, which leads to Bayesian analysis</a:t>
            </a:r>
            <a:endParaRPr/>
          </a:p>
          <a:p>
            <a:pPr marL="0" lvl="0" indent="0" algn="l" rtl="0">
              <a:spcBef>
                <a:spcPts val="0"/>
              </a:spcBef>
              <a:spcAft>
                <a:spcPts val="0"/>
              </a:spcAft>
              <a:buNone/>
            </a:pPr>
            <a:endParaRPr/>
          </a:p>
          <a:p>
            <a:pPr marL="0" lvl="0" indent="0" algn="l" rtl="0">
              <a:spcBef>
                <a:spcPts val="0"/>
              </a:spcBef>
              <a:spcAft>
                <a:spcPts val="0"/>
              </a:spcAft>
              <a:buNone/>
            </a:pPr>
            <a:r>
              <a:rPr lang="en-US"/>
              <a:t>Considering two factors: vote count and vote average</a:t>
            </a:r>
            <a:endParaRPr/>
          </a:p>
          <a:p>
            <a:pPr marL="0" lvl="0" indent="0" algn="l" rtl="0">
              <a:spcBef>
                <a:spcPts val="0"/>
              </a:spcBef>
              <a:spcAft>
                <a:spcPts val="0"/>
              </a:spcAft>
              <a:buNone/>
            </a:pPr>
            <a:r>
              <a:rPr lang="en-US"/>
              <a:t>We can analyze the highest voted movies and determine the average score</a:t>
            </a:r>
            <a:endParaRPr/>
          </a:p>
          <a:p>
            <a:pPr marL="0" lvl="0" indent="0" algn="l" rtl="0">
              <a:spcBef>
                <a:spcPts val="0"/>
              </a:spcBef>
              <a:spcAft>
                <a:spcPts val="0"/>
              </a:spcAft>
              <a:buNone/>
            </a:pPr>
            <a:r>
              <a:rPr lang="en-US"/>
              <a:t>IMDB rating -&gt; bayesian IMDB rating -&gt; top 10 movies w/ highest scores</a:t>
            </a:r>
            <a:endParaRPr/>
          </a:p>
          <a:p>
            <a:pPr marL="0" lvl="0" indent="0" algn="l" rtl="0">
              <a:spcBef>
                <a:spcPts val="0"/>
              </a:spcBef>
              <a:spcAft>
                <a:spcPts val="0"/>
              </a:spcAft>
              <a:buNone/>
            </a:pPr>
            <a:r>
              <a:rPr lang="en-US"/>
              <a:t>removing uncertainty and extreme values</a:t>
            </a:r>
            <a:endParaRPr/>
          </a:p>
        </p:txBody>
      </p:sp>
      <p:sp>
        <p:nvSpPr>
          <p:cNvPr id="189" name="Google Shape;18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d6f585a48c_2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d6f585a48c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While likely a contentious list, these are all critically acclaimed movies and could very feasibly be a top 10 list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d6f585a48c_2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d6f585a48c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can also search for the most frequent genres and genre combinations</a:t>
            </a:r>
            <a:endParaRPr/>
          </a:p>
          <a:p>
            <a:pPr marL="0" lvl="0" indent="0" algn="l" rtl="0">
              <a:spcBef>
                <a:spcPts val="0"/>
              </a:spcBef>
              <a:spcAft>
                <a:spcPts val="0"/>
              </a:spcAft>
              <a:buNone/>
            </a:pPr>
            <a:r>
              <a:rPr lang="en-US"/>
              <a:t>Note that this is before we split the genres and thus an action/drama movie would not be included in a search for drama</a:t>
            </a:r>
            <a:endParaRPr/>
          </a:p>
          <a:p>
            <a:pPr marL="0" lvl="0" indent="0" algn="l" rtl="0">
              <a:spcBef>
                <a:spcPts val="0"/>
              </a:spcBef>
              <a:spcAft>
                <a:spcPts val="0"/>
              </a:spcAft>
              <a:buNone/>
            </a:pPr>
            <a:r>
              <a:rPr lang="en-US"/>
              <a:t>This presents the problem of how to search *all* drama movies, including ones with other genres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d6f585a48c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d6f585a48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can split the strings for each movie’s genre result to be read as individual keywords that can then be parsed individually rather than as a group when searching.</a:t>
            </a:r>
            <a:endParaRPr/>
          </a:p>
          <a:p>
            <a:pPr marL="0" lvl="0" indent="0" algn="l" rtl="0">
              <a:spcBef>
                <a:spcPts val="0"/>
              </a:spcBef>
              <a:spcAft>
                <a:spcPts val="0"/>
              </a:spcAft>
              <a:buNone/>
            </a:pPr>
            <a:r>
              <a:rPr lang="en-US"/>
              <a:t>For example, “Interstellar” is classified as action, sci-fi, and adventure, which originally can only be searched for as a group</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Can read slide</a:t>
            </a:r>
            <a:endParaRPr/>
          </a:p>
        </p:txBody>
      </p:sp>
      <p:sp>
        <p:nvSpPr>
          <p:cNvPr id="217" name="Google Shape;21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are trying to answer what is each genre’s Return-On-Investment (ROI)</a:t>
            </a:r>
            <a:endParaRPr/>
          </a:p>
          <a:p>
            <a:pPr marL="0" lvl="0" indent="0" algn="l" rtl="0">
              <a:spcBef>
                <a:spcPts val="0"/>
              </a:spcBef>
              <a:spcAft>
                <a:spcPts val="0"/>
              </a:spcAft>
              <a:buNone/>
            </a:pPr>
            <a:r>
              <a:rPr lang="en-US"/>
              <a:t>Note that similar to the bayesian analysis for movie rating, we also had to filter out results with minimal budgets or revenues</a:t>
            </a:r>
            <a:endParaRPr/>
          </a:p>
        </p:txBody>
      </p:sp>
      <p:sp>
        <p:nvSpPr>
          <p:cNvPr id="223" name="Google Shape;22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pic>
        <p:nvPicPr>
          <p:cNvPr id="17" name="Google Shape;17;p2" descr="Brickwork-HD-R1a.jp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8" name="Google Shape;18;p2"/>
          <p:cNvSpPr/>
          <p:nvPr/>
        </p:nvSpPr>
        <p:spPr>
          <a:xfrm>
            <a:off x="-15875" y="0"/>
            <a:ext cx="11683810" cy="6588125"/>
          </a:xfrm>
          <a:custGeom>
            <a:avLst/>
            <a:gdLst/>
            <a:ahLst/>
            <a:cxnLst/>
            <a:rect l="l" t="t" r="r" b="b"/>
            <a:pathLst>
              <a:path w="11683810" h="6588125" extrusionOk="0">
                <a:moveTo>
                  <a:pt x="0" y="0"/>
                </a:moveTo>
                <a:lnTo>
                  <a:pt x="11318691" y="0"/>
                </a:lnTo>
                <a:lnTo>
                  <a:pt x="11683810" y="5976938"/>
                </a:lnTo>
                <a:lnTo>
                  <a:pt x="15875" y="6588125"/>
                </a:lnTo>
                <a:cubicBezTo>
                  <a:pt x="10583" y="4386792"/>
                  <a:pt x="5292" y="2185458"/>
                  <a:pt x="0" y="0"/>
                </a:cubicBezTo>
                <a:close/>
              </a:path>
            </a:pathLst>
          </a:custGeom>
          <a:blipFill rotWithShape="1">
            <a:blip r:embed="rId3">
              <a:alphaModFix/>
            </a:blip>
            <a:stretch>
              <a:fillRect/>
            </a:stretch>
          </a:blipFill>
          <a:ln>
            <a:noFill/>
          </a:ln>
          <a:effectLst>
            <a:outerShdw blurRad="101600" dist="152400" dir="4380000" algn="tl" rotWithShape="0">
              <a:srgbClr val="000000">
                <a:alpha val="4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0" y="4282257"/>
            <a:ext cx="11329257" cy="2028845"/>
          </a:xfrm>
          <a:custGeom>
            <a:avLst/>
            <a:gdLst/>
            <a:ahLst/>
            <a:cxnLst/>
            <a:rect l="l" t="t" r="r" b="b"/>
            <a:pathLst>
              <a:path w="11329257" h="2028845" extrusionOk="0">
                <a:moveTo>
                  <a:pt x="0" y="588520"/>
                </a:moveTo>
                <a:lnTo>
                  <a:pt x="11244075" y="0"/>
                </a:lnTo>
                <a:lnTo>
                  <a:pt x="11329257" y="1424838"/>
                </a:lnTo>
                <a:lnTo>
                  <a:pt x="0" y="2028845"/>
                </a:lnTo>
                <a:lnTo>
                  <a:pt x="0" y="588520"/>
                </a:lnTo>
                <a:close/>
              </a:path>
            </a:pathLst>
          </a:custGeom>
          <a:gradFill>
            <a:gsLst>
              <a:gs pos="0">
                <a:schemeClr val="accent1"/>
              </a:gs>
              <a:gs pos="34000">
                <a:schemeClr val="accent1"/>
              </a:gs>
              <a:gs pos="100000">
                <a:srgbClr val="5C0607"/>
              </a:gs>
            </a:gsLst>
            <a:path path="circle">
              <a:fillToRect l="50000" t="50000" r="50000" b="50000"/>
            </a:path>
            <a:tileRect/>
          </a:gradFill>
          <a:ln>
            <a:noFill/>
          </a:ln>
        </p:spPr>
      </p:sp>
      <p:sp>
        <p:nvSpPr>
          <p:cNvPr id="20" name="Google Shape;20;p2"/>
          <p:cNvSpPr/>
          <p:nvPr/>
        </p:nvSpPr>
        <p:spPr>
          <a:xfrm>
            <a:off x="0" y="0"/>
            <a:ext cx="8719579" cy="456877"/>
          </a:xfrm>
          <a:custGeom>
            <a:avLst/>
            <a:gdLst/>
            <a:ahLst/>
            <a:cxnLst/>
            <a:rect l="l" t="t" r="r" b="b"/>
            <a:pathLst>
              <a:path w="8719579" h="456877" extrusionOk="0">
                <a:moveTo>
                  <a:pt x="0" y="0"/>
                </a:moveTo>
                <a:lnTo>
                  <a:pt x="8719579" y="0"/>
                </a:lnTo>
                <a:lnTo>
                  <a:pt x="0" y="456877"/>
                </a:lnTo>
                <a:lnTo>
                  <a:pt x="0" y="0"/>
                </a:lnTo>
                <a:close/>
              </a:path>
            </a:pathLst>
          </a:custGeom>
          <a:gradFill>
            <a:gsLst>
              <a:gs pos="0">
                <a:schemeClr val="accent1"/>
              </a:gs>
              <a:gs pos="34000">
                <a:schemeClr val="accent1"/>
              </a:gs>
              <a:gs pos="100000">
                <a:srgbClr val="5C0607"/>
              </a:gs>
            </a:gsLst>
            <a:path path="circle">
              <a:fillToRect l="50000" t="50000" r="50000" b="50000"/>
            </a:path>
            <a:tileRect/>
          </a:gradFill>
          <a:ln>
            <a:noFill/>
          </a:ln>
        </p:spPr>
      </p:sp>
      <p:sp>
        <p:nvSpPr>
          <p:cNvPr id="21" name="Google Shape;21;p2"/>
          <p:cNvSpPr/>
          <p:nvPr/>
        </p:nvSpPr>
        <p:spPr>
          <a:xfrm rot="-180000">
            <a:off x="-161800" y="293317"/>
            <a:ext cx="11367116" cy="5751804"/>
          </a:xfrm>
          <a:custGeom>
            <a:avLst/>
            <a:gdLst/>
            <a:ahLst/>
            <a:cxnLst/>
            <a:rect l="l" t="t" r="r" b="b"/>
            <a:pathLst>
              <a:path w="11367116" h="5751804" extrusionOk="0">
                <a:moveTo>
                  <a:pt x="11346705" y="0"/>
                </a:moveTo>
                <a:cubicBezTo>
                  <a:pt x="11353509" y="1915114"/>
                  <a:pt x="11360312" y="3830229"/>
                  <a:pt x="11367116" y="5745343"/>
                </a:cubicBezTo>
                <a:lnTo>
                  <a:pt x="0" y="5751804"/>
                </a:lnTo>
              </a:path>
            </a:pathLst>
          </a:custGeom>
          <a:noFill/>
          <a:ln w="82550" cap="flat" cmpd="sng">
            <a:solidFill>
              <a:srgbClr val="7F7F7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ctrTitle"/>
          </p:nvPr>
        </p:nvSpPr>
        <p:spPr>
          <a:xfrm rot="-180000">
            <a:off x="891201" y="662656"/>
            <a:ext cx="9755187" cy="2766528"/>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accent1"/>
              </a:buClr>
              <a:buSzPts val="8000"/>
              <a:buFont typeface="Impact"/>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rot="-180000">
            <a:off x="983062" y="3505209"/>
            <a:ext cx="9755187" cy="550333"/>
          </a:xfrm>
          <a:prstGeom prst="rect">
            <a:avLst/>
          </a:prstGeom>
          <a:noFill/>
          <a:ln>
            <a:noFill/>
          </a:ln>
        </p:spPr>
        <p:txBody>
          <a:bodyPr spcFirstLastPara="1" wrap="square" lIns="91425" tIns="45700" rIns="91425" bIns="45700" anchor="t" anchorCtr="0">
            <a:noAutofit/>
          </a:bodyPr>
          <a:lstStyle>
            <a:lvl1pPr lvl="0" algn="r">
              <a:lnSpc>
                <a:spcPct val="120000"/>
              </a:lnSpc>
              <a:spcBef>
                <a:spcPts val="1000"/>
              </a:spcBef>
              <a:spcAft>
                <a:spcPts val="0"/>
              </a:spcAft>
              <a:buSzPts val="4480"/>
              <a:buNone/>
              <a:defRPr sz="2800">
                <a:solidFill>
                  <a:srgbClr val="7F7F7F"/>
                </a:solidFill>
              </a:defRPr>
            </a:lvl1pPr>
            <a:lvl2pPr lvl="1" algn="ctr">
              <a:lnSpc>
                <a:spcPct val="120000"/>
              </a:lnSpc>
              <a:spcBef>
                <a:spcPts val="500"/>
              </a:spcBef>
              <a:spcAft>
                <a:spcPts val="0"/>
              </a:spcAft>
              <a:buSzPts val="3200"/>
              <a:buNone/>
              <a:defRPr sz="2000"/>
            </a:lvl2pPr>
            <a:lvl3pPr lvl="2" algn="ctr">
              <a:lnSpc>
                <a:spcPct val="120000"/>
              </a:lnSpc>
              <a:spcBef>
                <a:spcPts val="500"/>
              </a:spcBef>
              <a:spcAft>
                <a:spcPts val="0"/>
              </a:spcAft>
              <a:buSzPts val="2880"/>
              <a:buNone/>
              <a:defRPr sz="1800"/>
            </a:lvl3pPr>
            <a:lvl4pPr lvl="3" algn="ctr">
              <a:lnSpc>
                <a:spcPct val="120000"/>
              </a:lnSpc>
              <a:spcBef>
                <a:spcPts val="500"/>
              </a:spcBef>
              <a:spcAft>
                <a:spcPts val="0"/>
              </a:spcAft>
              <a:buSzPts val="2560"/>
              <a:buNone/>
              <a:defRPr sz="1600"/>
            </a:lvl4pPr>
            <a:lvl5pPr lvl="4" algn="ctr">
              <a:lnSpc>
                <a:spcPct val="120000"/>
              </a:lnSpc>
              <a:spcBef>
                <a:spcPts val="500"/>
              </a:spcBef>
              <a:spcAft>
                <a:spcPts val="0"/>
              </a:spcAft>
              <a:buSzPts val="2560"/>
              <a:buNone/>
              <a:defRPr sz="1600"/>
            </a:lvl5pPr>
            <a:lvl6pPr lvl="5" algn="ctr">
              <a:lnSpc>
                <a:spcPct val="120000"/>
              </a:lnSpc>
              <a:spcBef>
                <a:spcPts val="500"/>
              </a:spcBef>
              <a:spcAft>
                <a:spcPts val="0"/>
              </a:spcAft>
              <a:buSzPts val="2560"/>
              <a:buNone/>
              <a:defRPr sz="1600"/>
            </a:lvl6pPr>
            <a:lvl7pPr lvl="6" algn="ctr">
              <a:lnSpc>
                <a:spcPct val="120000"/>
              </a:lnSpc>
              <a:spcBef>
                <a:spcPts val="500"/>
              </a:spcBef>
              <a:spcAft>
                <a:spcPts val="0"/>
              </a:spcAft>
              <a:buSzPts val="2560"/>
              <a:buNone/>
              <a:defRPr sz="1600"/>
            </a:lvl7pPr>
            <a:lvl8pPr lvl="7" algn="ctr">
              <a:lnSpc>
                <a:spcPct val="120000"/>
              </a:lnSpc>
              <a:spcBef>
                <a:spcPts val="500"/>
              </a:spcBef>
              <a:spcAft>
                <a:spcPts val="0"/>
              </a:spcAft>
              <a:buSzPts val="2560"/>
              <a:buNone/>
              <a:defRPr sz="1600"/>
            </a:lvl8pPr>
            <a:lvl9pPr lvl="8" algn="ctr">
              <a:lnSpc>
                <a:spcPct val="120000"/>
              </a:lnSpc>
              <a:spcBef>
                <a:spcPts val="500"/>
              </a:spcBef>
              <a:spcAft>
                <a:spcPts val="0"/>
              </a:spcAft>
              <a:buSzPts val="2560"/>
              <a:buNone/>
              <a:defRPr sz="1600"/>
            </a:lvl9pPr>
          </a:lstStyle>
          <a:p>
            <a:endParaRPr/>
          </a:p>
        </p:txBody>
      </p:sp>
      <p:sp>
        <p:nvSpPr>
          <p:cNvPr id="24" name="Google Shape;24;p2"/>
          <p:cNvSpPr txBox="1">
            <a:spLocks noGrp="1"/>
          </p:cNvSpPr>
          <p:nvPr>
            <p:ph type="dt" idx="10"/>
          </p:nvPr>
        </p:nvSpPr>
        <p:spPr>
          <a:xfrm rot="-180000">
            <a:off x="4948541" y="4578463"/>
            <a:ext cx="6143653" cy="11631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5400">
                <a:solidFill>
                  <a:srgbClr val="5C060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ftr" idx="11"/>
          </p:nvPr>
        </p:nvSpPr>
        <p:spPr>
          <a:xfrm rot="-180000">
            <a:off x="-5560" y="4883024"/>
            <a:ext cx="4047239" cy="119553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rot="-180000">
            <a:off x="9851758" y="3832648"/>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u="none" strike="noStrike" cap="none">
                <a:solidFill>
                  <a:srgbClr val="3F3F3F"/>
                </a:solidFill>
                <a:latin typeface="Impact"/>
                <a:ea typeface="Impact"/>
                <a:cs typeface="Impact"/>
                <a:sym typeface="Impact"/>
              </a:defRPr>
            </a:lvl1pPr>
            <a:lvl2pPr marL="0" lvl="1" indent="0" algn="ctr">
              <a:spcBef>
                <a:spcPts val="0"/>
              </a:spcBef>
              <a:buNone/>
              <a:defRPr sz="2400" b="0" i="0" u="none" strike="noStrike" cap="none">
                <a:solidFill>
                  <a:srgbClr val="3F3F3F"/>
                </a:solidFill>
                <a:latin typeface="Impact"/>
                <a:ea typeface="Impact"/>
                <a:cs typeface="Impact"/>
                <a:sym typeface="Impact"/>
              </a:defRPr>
            </a:lvl2pPr>
            <a:lvl3pPr marL="0" lvl="2" indent="0" algn="ctr">
              <a:spcBef>
                <a:spcPts val="0"/>
              </a:spcBef>
              <a:buNone/>
              <a:defRPr sz="2400" b="0" i="0" u="none" strike="noStrike" cap="none">
                <a:solidFill>
                  <a:srgbClr val="3F3F3F"/>
                </a:solidFill>
                <a:latin typeface="Impact"/>
                <a:ea typeface="Impact"/>
                <a:cs typeface="Impact"/>
                <a:sym typeface="Impact"/>
              </a:defRPr>
            </a:lvl3pPr>
            <a:lvl4pPr marL="0" lvl="3" indent="0" algn="ctr">
              <a:spcBef>
                <a:spcPts val="0"/>
              </a:spcBef>
              <a:buNone/>
              <a:defRPr sz="2400" b="0" i="0" u="none" strike="noStrike" cap="none">
                <a:solidFill>
                  <a:srgbClr val="3F3F3F"/>
                </a:solidFill>
                <a:latin typeface="Impact"/>
                <a:ea typeface="Impact"/>
                <a:cs typeface="Impact"/>
                <a:sym typeface="Impact"/>
              </a:defRPr>
            </a:lvl4pPr>
            <a:lvl5pPr marL="0" lvl="4" indent="0" algn="ctr">
              <a:spcBef>
                <a:spcPts val="0"/>
              </a:spcBef>
              <a:buNone/>
              <a:defRPr sz="2400" b="0" i="0" u="none" strike="noStrike" cap="none">
                <a:solidFill>
                  <a:srgbClr val="3F3F3F"/>
                </a:solidFill>
                <a:latin typeface="Impact"/>
                <a:ea typeface="Impact"/>
                <a:cs typeface="Impact"/>
                <a:sym typeface="Impact"/>
              </a:defRPr>
            </a:lvl5pPr>
            <a:lvl6pPr marL="0" lvl="5" indent="0" algn="ctr">
              <a:spcBef>
                <a:spcPts val="0"/>
              </a:spcBef>
              <a:buNone/>
              <a:defRPr sz="2400" b="0" i="0" u="none" strike="noStrike" cap="none">
                <a:solidFill>
                  <a:srgbClr val="3F3F3F"/>
                </a:solidFill>
                <a:latin typeface="Impact"/>
                <a:ea typeface="Impact"/>
                <a:cs typeface="Impact"/>
                <a:sym typeface="Impact"/>
              </a:defRPr>
            </a:lvl6pPr>
            <a:lvl7pPr marL="0" lvl="6" indent="0" algn="ctr">
              <a:spcBef>
                <a:spcPts val="0"/>
              </a:spcBef>
              <a:buNone/>
              <a:defRPr sz="2400" b="0" i="0" u="none" strike="noStrike" cap="none">
                <a:solidFill>
                  <a:srgbClr val="3F3F3F"/>
                </a:solidFill>
                <a:latin typeface="Impact"/>
                <a:ea typeface="Impact"/>
                <a:cs typeface="Impact"/>
                <a:sym typeface="Impact"/>
              </a:defRPr>
            </a:lvl7pPr>
            <a:lvl8pPr marL="0" lvl="7" indent="0" algn="ctr">
              <a:spcBef>
                <a:spcPts val="0"/>
              </a:spcBef>
              <a:buNone/>
              <a:defRPr sz="2400" b="0" i="0" u="none" strike="noStrike" cap="none">
                <a:solidFill>
                  <a:srgbClr val="3F3F3F"/>
                </a:solidFill>
                <a:latin typeface="Impact"/>
                <a:ea typeface="Impact"/>
                <a:cs typeface="Impact"/>
                <a:sym typeface="Impact"/>
              </a:defRPr>
            </a:lvl8pPr>
            <a:lvl9pPr marL="0" lvl="8" indent="0" algn="ctr">
              <a:spcBef>
                <a:spcPts val="0"/>
              </a:spcBef>
              <a:buNone/>
              <a:defRPr sz="2400" b="0" i="0" u="none" strike="noStrike" cap="none">
                <a:solidFill>
                  <a:srgbClr val="3F3F3F"/>
                </a:solidFill>
                <a:latin typeface="Impact"/>
                <a:ea typeface="Impact"/>
                <a:cs typeface="Impact"/>
                <a:sym typeface="Impact"/>
              </a:defRPr>
            </a:lvl9pPr>
          </a:lstStyle>
          <a:p>
            <a:pPr marL="0" lvl="0" indent="0" algn="ctr" rtl="0">
              <a:spcBef>
                <a:spcPts val="0"/>
              </a:spcBef>
              <a:spcAft>
                <a:spcPts val="0"/>
              </a:spcAft>
              <a:buNone/>
            </a:pPr>
            <a:fld id="{00000000-1234-1234-1234-123412341234}" type="slidenum">
              <a:rPr lang="en-US"/>
              <a:t>‹#›</a:t>
            </a:fld>
            <a:endParaRPr/>
          </a:p>
        </p:txBody>
      </p:sp>
      <p:sp>
        <p:nvSpPr>
          <p:cNvPr id="27" name="Google Shape;27;p2"/>
          <p:cNvSpPr/>
          <p:nvPr/>
        </p:nvSpPr>
        <p:spPr>
          <a:xfrm rot="-180000">
            <a:off x="4221385" y="5111356"/>
            <a:ext cx="515386" cy="515386"/>
          </a:xfrm>
          <a:prstGeom prst="star5">
            <a:avLst>
              <a:gd name="adj" fmla="val 26693"/>
              <a:gd name="hf" fmla="val 105146"/>
              <a:gd name="vf" fmla="val 110557"/>
            </a:avLst>
          </a:prstGeom>
          <a:solidFill>
            <a:schemeClr val="dk1">
              <a:alpha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8"/>
        <p:cNvGrpSpPr/>
        <p:nvPr/>
      </p:nvGrpSpPr>
      <p:grpSpPr>
        <a:xfrm>
          <a:off x="0" y="0"/>
          <a:ext cx="0" cy="0"/>
          <a:chOff x="0" y="0"/>
          <a:chExt cx="0" cy="0"/>
        </a:xfrm>
      </p:grpSpPr>
      <p:sp>
        <p:nvSpPr>
          <p:cNvPr id="89" name="Google Shape;89;p11"/>
          <p:cNvSpPr txBox="1">
            <a:spLocks noGrp="1"/>
          </p:cNvSpPr>
          <p:nvPr>
            <p:ph type="title"/>
          </p:nvPr>
        </p:nvSpPr>
        <p:spPr>
          <a:xfrm>
            <a:off x="685801" y="685800"/>
            <a:ext cx="10396882" cy="11581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1"/>
          <p:cNvSpPr txBox="1">
            <a:spLocks noGrp="1"/>
          </p:cNvSpPr>
          <p:nvPr>
            <p:ph type="body" idx="1"/>
          </p:nvPr>
        </p:nvSpPr>
        <p:spPr>
          <a:xfrm>
            <a:off x="685800" y="2063396"/>
            <a:ext cx="5088714" cy="3311189"/>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91" name="Google Shape;91;p11"/>
          <p:cNvSpPr txBox="1">
            <a:spLocks noGrp="1"/>
          </p:cNvSpPr>
          <p:nvPr>
            <p:ph type="body" idx="2"/>
          </p:nvPr>
        </p:nvSpPr>
        <p:spPr>
          <a:xfrm>
            <a:off x="5993971" y="2063396"/>
            <a:ext cx="5086538" cy="3311189"/>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92" name="Google Shape;92;p11"/>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xfrm>
            <a:off x="685801" y="685800"/>
            <a:ext cx="10394707" cy="11581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2"/>
          <p:cNvSpPr txBox="1">
            <a:spLocks noGrp="1"/>
          </p:cNvSpPr>
          <p:nvPr>
            <p:ph type="body" idx="1"/>
          </p:nvPr>
        </p:nvSpPr>
        <p:spPr>
          <a:xfrm>
            <a:off x="918356" y="2063396"/>
            <a:ext cx="4856158" cy="67999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SzPts val="4160"/>
              <a:buNone/>
              <a:defRPr sz="26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98" name="Google Shape;98;p12"/>
          <p:cNvSpPr txBox="1">
            <a:spLocks noGrp="1"/>
          </p:cNvSpPr>
          <p:nvPr>
            <p:ph type="body" idx="2"/>
          </p:nvPr>
        </p:nvSpPr>
        <p:spPr>
          <a:xfrm>
            <a:off x="685802" y="2861733"/>
            <a:ext cx="5088712" cy="2512852"/>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99" name="Google Shape;99;p12"/>
          <p:cNvSpPr txBox="1">
            <a:spLocks noGrp="1"/>
          </p:cNvSpPr>
          <p:nvPr>
            <p:ph type="body" idx="3"/>
          </p:nvPr>
        </p:nvSpPr>
        <p:spPr>
          <a:xfrm>
            <a:off x="6218191" y="2063396"/>
            <a:ext cx="4864491" cy="67999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SzPts val="4160"/>
              <a:buNone/>
              <a:defRPr sz="26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00" name="Google Shape;100;p12"/>
          <p:cNvSpPr txBox="1">
            <a:spLocks noGrp="1"/>
          </p:cNvSpPr>
          <p:nvPr>
            <p:ph type="body" idx="4"/>
          </p:nvPr>
        </p:nvSpPr>
        <p:spPr>
          <a:xfrm>
            <a:off x="5993969" y="2861733"/>
            <a:ext cx="5088713" cy="2512852"/>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101" name="Google Shape;101;p12"/>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3"/>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3"/>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9"/>
        <p:cNvGrpSpPr/>
        <p:nvPr/>
      </p:nvGrpSpPr>
      <p:grpSpPr>
        <a:xfrm>
          <a:off x="0" y="0"/>
          <a:ext cx="0" cy="0"/>
          <a:chOff x="0" y="0"/>
          <a:chExt cx="0" cy="0"/>
        </a:xfrm>
      </p:grpSpPr>
      <p:sp>
        <p:nvSpPr>
          <p:cNvPr id="110" name="Google Shape;110;p14"/>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4"/>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4"/>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693643" y="685800"/>
            <a:ext cx="4126860"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15"/>
          <p:cNvSpPr txBox="1">
            <a:spLocks noGrp="1"/>
          </p:cNvSpPr>
          <p:nvPr>
            <p:ph type="body" idx="1"/>
          </p:nvPr>
        </p:nvSpPr>
        <p:spPr>
          <a:xfrm>
            <a:off x="5046132" y="685800"/>
            <a:ext cx="6034375" cy="4688785"/>
          </a:xfrm>
          <a:prstGeom prst="rect">
            <a:avLst/>
          </a:prstGeom>
          <a:noFill/>
          <a:ln>
            <a:noFill/>
          </a:ln>
        </p:spPr>
        <p:txBody>
          <a:bodyPr spcFirstLastPara="1" wrap="square" lIns="91425" tIns="45700" rIns="91425" bIns="45700" anchor="ctr"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116" name="Google Shape;116;p15"/>
          <p:cNvSpPr txBox="1">
            <a:spLocks noGrp="1"/>
          </p:cNvSpPr>
          <p:nvPr>
            <p:ph type="body" idx="2"/>
          </p:nvPr>
        </p:nvSpPr>
        <p:spPr>
          <a:xfrm>
            <a:off x="693642" y="2709052"/>
            <a:ext cx="4126861" cy="2665533"/>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17" name="Google Shape;117;p15"/>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5"/>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5"/>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685801" y="685800"/>
            <a:ext cx="10396902" cy="319490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6"/>
          <p:cNvSpPr txBox="1">
            <a:spLocks noGrp="1"/>
          </p:cNvSpPr>
          <p:nvPr>
            <p:ph type="body" idx="1"/>
          </p:nvPr>
        </p:nvSpPr>
        <p:spPr>
          <a:xfrm>
            <a:off x="685779" y="4106333"/>
            <a:ext cx="10394729" cy="1273606"/>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23" name="Google Shape;123;p16"/>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6"/>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6"/>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1121732" y="685800"/>
            <a:ext cx="9525020" cy="29167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7"/>
          <p:cNvSpPr txBox="1">
            <a:spLocks noGrp="1"/>
          </p:cNvSpPr>
          <p:nvPr>
            <p:ph type="body" idx="1"/>
          </p:nvPr>
        </p:nvSpPr>
        <p:spPr>
          <a:xfrm>
            <a:off x="1550264" y="3610032"/>
            <a:ext cx="8667956" cy="377768"/>
          </a:xfrm>
          <a:prstGeom prst="rect">
            <a:avLst/>
          </a:prstGeom>
          <a:noFill/>
          <a:ln>
            <a:noFill/>
          </a:ln>
        </p:spPr>
        <p:txBody>
          <a:bodyPr spcFirstLastPara="1" wrap="square" lIns="91425" tIns="45700" rIns="91425" bIns="45700" anchor="t" anchorCtr="0">
            <a:normAutofit/>
          </a:bodyPr>
          <a:lstStyle>
            <a:lvl1pPr marL="457200" lvl="0" indent="-228600" algn="r">
              <a:lnSpc>
                <a:spcPct val="120000"/>
              </a:lnSpc>
              <a:spcBef>
                <a:spcPts val="1000"/>
              </a:spcBef>
              <a:spcAft>
                <a:spcPts val="0"/>
              </a:spcAft>
              <a:buSzPts val="2240"/>
              <a:buNone/>
              <a:defRPr sz="1400">
                <a:solidFill>
                  <a:srgbClr val="7F7F7F"/>
                </a:solidFill>
              </a:defRPr>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29" name="Google Shape;129;p17"/>
          <p:cNvSpPr txBox="1">
            <a:spLocks noGrp="1"/>
          </p:cNvSpPr>
          <p:nvPr>
            <p:ph type="body" idx="2"/>
          </p:nvPr>
        </p:nvSpPr>
        <p:spPr>
          <a:xfrm>
            <a:off x="685801" y="4106334"/>
            <a:ext cx="10396882" cy="1268252"/>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30" name="Google Shape;130;p17"/>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7"/>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7"/>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33" name="Google Shape;133;p17"/>
          <p:cNvSpPr txBox="1"/>
          <p:nvPr/>
        </p:nvSpPr>
        <p:spPr>
          <a:xfrm>
            <a:off x="685801" y="89262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Impact"/>
              <a:buNone/>
            </a:pPr>
            <a:r>
              <a:rPr lang="en-US" sz="8000" b="0" i="0" u="none" strike="noStrike" cap="none">
                <a:solidFill>
                  <a:schemeClr val="dk1"/>
                </a:solidFill>
                <a:latin typeface="Impact"/>
                <a:ea typeface="Impact"/>
                <a:cs typeface="Impact"/>
                <a:sym typeface="Impact"/>
              </a:rPr>
              <a:t>“</a:t>
            </a:r>
            <a:endParaRPr/>
          </a:p>
        </p:txBody>
      </p:sp>
      <p:sp>
        <p:nvSpPr>
          <p:cNvPr id="134" name="Google Shape;134;p17"/>
          <p:cNvSpPr txBox="1"/>
          <p:nvPr/>
        </p:nvSpPr>
        <p:spPr>
          <a:xfrm>
            <a:off x="10473083" y="292282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Impact"/>
              <a:buNone/>
            </a:pPr>
            <a:r>
              <a:rPr lang="en-US" sz="8000" b="0" i="0" u="none" strike="noStrike" cap="none">
                <a:solidFill>
                  <a:schemeClr val="dk1"/>
                </a:solidFill>
                <a:latin typeface="Impact"/>
                <a:ea typeface="Impact"/>
                <a:cs typeface="Impact"/>
                <a:sym typeface="Impact"/>
              </a:rPr>
              <a:t>”</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685800" y="1723854"/>
            <a:ext cx="10394707"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18"/>
          <p:cNvSpPr txBox="1">
            <a:spLocks noGrp="1"/>
          </p:cNvSpPr>
          <p:nvPr>
            <p:ph type="body" idx="1"/>
          </p:nvPr>
        </p:nvSpPr>
        <p:spPr>
          <a:xfrm>
            <a:off x="685800" y="4247468"/>
            <a:ext cx="10394707"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38" name="Google Shape;138;p18"/>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8"/>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8"/>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685802" y="685800"/>
            <a:ext cx="10394706" cy="115196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19"/>
          <p:cNvSpPr txBox="1">
            <a:spLocks noGrp="1"/>
          </p:cNvSpPr>
          <p:nvPr>
            <p:ph type="body" idx="1"/>
          </p:nvPr>
        </p:nvSpPr>
        <p:spPr>
          <a:xfrm>
            <a:off x="685802" y="206339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840"/>
              <a:buNone/>
              <a:defRPr sz="24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44" name="Google Shape;144;p19"/>
          <p:cNvSpPr txBox="1">
            <a:spLocks noGrp="1"/>
          </p:cNvSpPr>
          <p:nvPr>
            <p:ph type="body" idx="2"/>
          </p:nvPr>
        </p:nvSpPr>
        <p:spPr>
          <a:xfrm>
            <a:off x="685802" y="2639658"/>
            <a:ext cx="3310128" cy="273492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45" name="Google Shape;145;p19"/>
          <p:cNvSpPr txBox="1">
            <a:spLocks noGrp="1"/>
          </p:cNvSpPr>
          <p:nvPr>
            <p:ph type="body" idx="3"/>
          </p:nvPr>
        </p:nvSpPr>
        <p:spPr>
          <a:xfrm>
            <a:off x="4234622" y="206339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840"/>
              <a:buNone/>
              <a:defRPr sz="24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46" name="Google Shape;146;p19"/>
          <p:cNvSpPr txBox="1">
            <a:spLocks noGrp="1"/>
          </p:cNvSpPr>
          <p:nvPr>
            <p:ph type="body" idx="4"/>
          </p:nvPr>
        </p:nvSpPr>
        <p:spPr>
          <a:xfrm>
            <a:off x="4234621" y="2639658"/>
            <a:ext cx="3310128" cy="273492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47" name="Google Shape;147;p19"/>
          <p:cNvSpPr txBox="1">
            <a:spLocks noGrp="1"/>
          </p:cNvSpPr>
          <p:nvPr>
            <p:ph type="body" idx="5"/>
          </p:nvPr>
        </p:nvSpPr>
        <p:spPr>
          <a:xfrm>
            <a:off x="7770380" y="206339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840"/>
              <a:buNone/>
              <a:defRPr sz="24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48" name="Google Shape;148;p19"/>
          <p:cNvSpPr txBox="1">
            <a:spLocks noGrp="1"/>
          </p:cNvSpPr>
          <p:nvPr>
            <p:ph type="body" idx="6"/>
          </p:nvPr>
        </p:nvSpPr>
        <p:spPr>
          <a:xfrm>
            <a:off x="7770380" y="2639658"/>
            <a:ext cx="3310128" cy="273492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49" name="Google Shape;149;p19"/>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9"/>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9"/>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20"/>
          <p:cNvSpPr txBox="1">
            <a:spLocks noGrp="1"/>
          </p:cNvSpPr>
          <p:nvPr>
            <p:ph type="body" idx="1"/>
          </p:nvPr>
        </p:nvSpPr>
        <p:spPr>
          <a:xfrm rot="5400000">
            <a:off x="4227559" y="-1478362"/>
            <a:ext cx="3311190" cy="10394707"/>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155" name="Google Shape;155;p20"/>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0"/>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0"/>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685800" y="2063396"/>
            <a:ext cx="10396883" cy="3311189"/>
          </a:xfrm>
          <a:prstGeom prst="rect">
            <a:avLst/>
          </a:prstGeom>
          <a:noFill/>
          <a:ln>
            <a:noFill/>
          </a:ln>
        </p:spPr>
        <p:txBody>
          <a:bodyPr spcFirstLastPara="1" wrap="square" lIns="91425" tIns="45700" rIns="91425" bIns="45700" anchor="ctr"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31" name="Google Shape;31;p3"/>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rot="5400000">
            <a:off x="7603792" y="1897870"/>
            <a:ext cx="4688785" cy="226464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21"/>
          <p:cNvSpPr txBox="1">
            <a:spLocks noGrp="1"/>
          </p:cNvSpPr>
          <p:nvPr>
            <p:ph type="body" idx="1"/>
          </p:nvPr>
        </p:nvSpPr>
        <p:spPr>
          <a:xfrm rot="5400000">
            <a:off x="2293623" y="-922023"/>
            <a:ext cx="4688785" cy="7904431"/>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161" name="Google Shape;161;p21"/>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1"/>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1"/>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685800" y="685800"/>
            <a:ext cx="6345302"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
          <p:cNvSpPr>
            <a:spLocks noGrp="1"/>
          </p:cNvSpPr>
          <p:nvPr>
            <p:ph type="pic" idx="2"/>
          </p:nvPr>
        </p:nvSpPr>
        <p:spPr>
          <a:xfrm>
            <a:off x="7482362" y="0"/>
            <a:ext cx="3598146" cy="5071533"/>
          </a:xfrm>
          <a:prstGeom prst="rect">
            <a:avLst/>
          </a:prstGeom>
          <a:noFill/>
          <a:ln w="57150" cap="flat" cmpd="thinThick">
            <a:solidFill>
              <a:srgbClr val="7F7F7F"/>
            </a:solidFill>
            <a:prstDash val="solid"/>
            <a:miter lim="800000"/>
            <a:headEnd type="none" w="sm" len="sm"/>
            <a:tailEnd type="none" w="sm" len="sm"/>
          </a:ln>
        </p:spPr>
      </p:sp>
      <p:sp>
        <p:nvSpPr>
          <p:cNvPr id="37" name="Google Shape;37;p4"/>
          <p:cNvSpPr txBox="1">
            <a:spLocks noGrp="1"/>
          </p:cNvSpPr>
          <p:nvPr>
            <p:ph type="body" idx="1"/>
          </p:nvPr>
        </p:nvSpPr>
        <p:spPr>
          <a:xfrm>
            <a:off x="685801" y="2709052"/>
            <a:ext cx="6345301" cy="2362481"/>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38" name="Google Shape;38;p4"/>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wo Content" type="twoObj">
  <p:cSld name="TWO_OBJECTS">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ctr"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44" name="Google Shape;44;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ctr"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45" name="Google Shape;45;p5"/>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Content with Caption" type="objTx">
  <p:cSld name="OBJECT_WITH_CAPTION_TEXT">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Impac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ctr" anchorCtr="0">
            <a:normAutofit/>
          </a:bodyPr>
          <a:lstStyle>
            <a:lvl1pPr marL="457200" lvl="0" indent="-553720" algn="l">
              <a:lnSpc>
                <a:spcPct val="120000"/>
              </a:lnSpc>
              <a:spcBef>
                <a:spcPts val="1000"/>
              </a:spcBef>
              <a:spcAft>
                <a:spcPts val="0"/>
              </a:spcAft>
              <a:buSzPts val="5120"/>
              <a:buChar char="•"/>
              <a:defRPr sz="3200"/>
            </a:lvl1pPr>
            <a:lvl2pPr marL="914400" lvl="1" indent="-513080" algn="l">
              <a:lnSpc>
                <a:spcPct val="120000"/>
              </a:lnSpc>
              <a:spcBef>
                <a:spcPts val="500"/>
              </a:spcBef>
              <a:spcAft>
                <a:spcPts val="0"/>
              </a:spcAft>
              <a:buSzPts val="4480"/>
              <a:buChar char="•"/>
              <a:defRPr sz="2800"/>
            </a:lvl2pPr>
            <a:lvl3pPr marL="1371600" lvl="2" indent="-472439" algn="l">
              <a:lnSpc>
                <a:spcPct val="120000"/>
              </a:lnSpc>
              <a:spcBef>
                <a:spcPts val="500"/>
              </a:spcBef>
              <a:spcAft>
                <a:spcPts val="0"/>
              </a:spcAft>
              <a:buSzPts val="3840"/>
              <a:buChar char="•"/>
              <a:defRPr sz="2400"/>
            </a:lvl3pPr>
            <a:lvl4pPr marL="1828800" lvl="3" indent="-431800" algn="l">
              <a:lnSpc>
                <a:spcPct val="120000"/>
              </a:lnSpc>
              <a:spcBef>
                <a:spcPts val="500"/>
              </a:spcBef>
              <a:spcAft>
                <a:spcPts val="0"/>
              </a:spcAft>
              <a:buSzPts val="3200"/>
              <a:buChar char="•"/>
              <a:defRPr sz="2000"/>
            </a:lvl4pPr>
            <a:lvl5pPr marL="2286000" lvl="4" indent="-431800" algn="l">
              <a:lnSpc>
                <a:spcPct val="120000"/>
              </a:lnSpc>
              <a:spcBef>
                <a:spcPts val="500"/>
              </a:spcBef>
              <a:spcAft>
                <a:spcPts val="0"/>
              </a:spcAft>
              <a:buSzPts val="3200"/>
              <a:buChar char="•"/>
              <a:defRPr sz="2000"/>
            </a:lvl5pPr>
            <a:lvl6pPr marL="2743200" lvl="5" indent="-431800" algn="l">
              <a:lnSpc>
                <a:spcPct val="120000"/>
              </a:lnSpc>
              <a:spcBef>
                <a:spcPts val="500"/>
              </a:spcBef>
              <a:spcAft>
                <a:spcPts val="0"/>
              </a:spcAft>
              <a:buSzPts val="3200"/>
              <a:buChar char="•"/>
              <a:defRPr sz="2000"/>
            </a:lvl6pPr>
            <a:lvl7pPr marL="3200400" lvl="6" indent="-431800" algn="l">
              <a:lnSpc>
                <a:spcPct val="120000"/>
              </a:lnSpc>
              <a:spcBef>
                <a:spcPts val="500"/>
              </a:spcBef>
              <a:spcAft>
                <a:spcPts val="0"/>
              </a:spcAft>
              <a:buSzPts val="3200"/>
              <a:buChar char="•"/>
              <a:defRPr sz="2000"/>
            </a:lvl7pPr>
            <a:lvl8pPr marL="3657600" lvl="7" indent="-431800" algn="l">
              <a:lnSpc>
                <a:spcPct val="120000"/>
              </a:lnSpc>
              <a:spcBef>
                <a:spcPts val="500"/>
              </a:spcBef>
              <a:spcAft>
                <a:spcPts val="0"/>
              </a:spcAft>
              <a:buSzPts val="3200"/>
              <a:buChar char="•"/>
              <a:defRPr sz="2000"/>
            </a:lvl8pPr>
            <a:lvl9pPr marL="4114800" lvl="8" indent="-431800" algn="l">
              <a:lnSpc>
                <a:spcPct val="120000"/>
              </a:lnSpc>
              <a:spcBef>
                <a:spcPts val="500"/>
              </a:spcBef>
              <a:spcAft>
                <a:spcPts val="0"/>
              </a:spcAft>
              <a:buSzPts val="3200"/>
              <a:buChar char="•"/>
              <a:defRPr sz="2000"/>
            </a:lvl9pPr>
          </a:lstStyle>
          <a:p>
            <a:endParaRPr/>
          </a:p>
        </p:txBody>
      </p:sp>
      <p:sp>
        <p:nvSpPr>
          <p:cNvPr id="51" name="Google Shape;51;p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SzPts val="2560"/>
              <a:buNone/>
              <a:defRPr sz="16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52" name="Google Shape;52;p6"/>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
          <p:cNvSpPr txBox="1">
            <a:spLocks noGrp="1"/>
          </p:cNvSpPr>
          <p:nvPr>
            <p:ph type="body" idx="1"/>
          </p:nvPr>
        </p:nvSpPr>
        <p:spPr>
          <a:xfrm>
            <a:off x="691840"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58" name="Google Shape;58;p7"/>
          <p:cNvSpPr>
            <a:spLocks noGrp="1"/>
          </p:cNvSpPr>
          <p:nvPr>
            <p:ph type="pic" idx="2"/>
          </p:nvPr>
        </p:nvSpPr>
        <p:spPr>
          <a:xfrm>
            <a:off x="685780" y="2063395"/>
            <a:ext cx="3310128" cy="1536725"/>
          </a:xfrm>
          <a:prstGeom prst="roundRect">
            <a:avLst>
              <a:gd name="adj" fmla="val 0"/>
            </a:avLst>
          </a:prstGeom>
          <a:noFill/>
          <a:ln w="57150" cap="flat" cmpd="thinThick">
            <a:solidFill>
              <a:srgbClr val="7F7F7F"/>
            </a:solidFill>
            <a:prstDash val="solid"/>
            <a:miter lim="800000"/>
            <a:headEnd type="none" w="sm" len="sm"/>
            <a:tailEnd type="none" w="sm" len="sm"/>
          </a:ln>
        </p:spPr>
      </p:sp>
      <p:sp>
        <p:nvSpPr>
          <p:cNvPr id="59" name="Google Shape;59;p7"/>
          <p:cNvSpPr txBox="1">
            <a:spLocks noGrp="1"/>
          </p:cNvSpPr>
          <p:nvPr>
            <p:ph type="body" idx="3"/>
          </p:nvPr>
        </p:nvSpPr>
        <p:spPr>
          <a:xfrm>
            <a:off x="691840" y="4389287"/>
            <a:ext cx="3310128" cy="98529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60" name="Google Shape;60;p7"/>
          <p:cNvSpPr txBox="1">
            <a:spLocks noGrp="1"/>
          </p:cNvSpPr>
          <p:nvPr>
            <p:ph type="body" idx="4"/>
          </p:nvPr>
        </p:nvSpPr>
        <p:spPr>
          <a:xfrm>
            <a:off x="4237410"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61" name="Google Shape;61;p7"/>
          <p:cNvSpPr>
            <a:spLocks noGrp="1"/>
          </p:cNvSpPr>
          <p:nvPr>
            <p:ph type="pic" idx="5"/>
          </p:nvPr>
        </p:nvSpPr>
        <p:spPr>
          <a:xfrm>
            <a:off x="4235999" y="2063395"/>
            <a:ext cx="3310128" cy="1535237"/>
          </a:xfrm>
          <a:prstGeom prst="roundRect">
            <a:avLst>
              <a:gd name="adj" fmla="val 0"/>
            </a:avLst>
          </a:prstGeom>
          <a:noFill/>
          <a:ln w="57150" cap="flat" cmpd="thinThick">
            <a:solidFill>
              <a:srgbClr val="7F7F7F"/>
            </a:solidFill>
            <a:prstDash val="solid"/>
            <a:miter lim="800000"/>
            <a:headEnd type="none" w="sm" len="sm"/>
            <a:tailEnd type="none" w="sm" len="sm"/>
          </a:ln>
        </p:spPr>
      </p:sp>
      <p:sp>
        <p:nvSpPr>
          <p:cNvPr id="62" name="Google Shape;62;p7"/>
          <p:cNvSpPr txBox="1">
            <a:spLocks noGrp="1"/>
          </p:cNvSpPr>
          <p:nvPr>
            <p:ph type="body" idx="6"/>
          </p:nvPr>
        </p:nvSpPr>
        <p:spPr>
          <a:xfrm>
            <a:off x="4235999" y="4389286"/>
            <a:ext cx="3310128" cy="985300"/>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63" name="Google Shape;63;p7"/>
          <p:cNvSpPr txBox="1">
            <a:spLocks noGrp="1"/>
          </p:cNvSpPr>
          <p:nvPr>
            <p:ph type="body" idx="7"/>
          </p:nvPr>
        </p:nvSpPr>
        <p:spPr>
          <a:xfrm>
            <a:off x="7768944"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64" name="Google Shape;64;p7"/>
          <p:cNvSpPr>
            <a:spLocks noGrp="1"/>
          </p:cNvSpPr>
          <p:nvPr>
            <p:ph type="pic" idx="8"/>
          </p:nvPr>
        </p:nvSpPr>
        <p:spPr>
          <a:xfrm>
            <a:off x="7768819" y="2063394"/>
            <a:ext cx="3310128" cy="1537196"/>
          </a:xfrm>
          <a:prstGeom prst="roundRect">
            <a:avLst>
              <a:gd name="adj" fmla="val 0"/>
            </a:avLst>
          </a:prstGeom>
          <a:noFill/>
          <a:ln w="57150" cap="flat" cmpd="thinThick">
            <a:solidFill>
              <a:srgbClr val="7F7F7F"/>
            </a:solidFill>
            <a:prstDash val="solid"/>
            <a:miter lim="800000"/>
            <a:headEnd type="none" w="sm" len="sm"/>
            <a:tailEnd type="none" w="sm" len="sm"/>
          </a:ln>
        </p:spPr>
      </p:sp>
      <p:sp>
        <p:nvSpPr>
          <p:cNvPr id="65" name="Google Shape;65;p7"/>
          <p:cNvSpPr txBox="1">
            <a:spLocks noGrp="1"/>
          </p:cNvSpPr>
          <p:nvPr>
            <p:ph type="body" idx="9"/>
          </p:nvPr>
        </p:nvSpPr>
        <p:spPr>
          <a:xfrm>
            <a:off x="7768819" y="4389284"/>
            <a:ext cx="3310128" cy="98530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66" name="Google Shape;66;p7"/>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7"/>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7"/>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8"/>
          <p:cNvSpPr txBox="1">
            <a:spLocks noGrp="1"/>
          </p:cNvSpPr>
          <p:nvPr>
            <p:ph type="body" idx="1"/>
          </p:nvPr>
        </p:nvSpPr>
        <p:spPr>
          <a:xfrm>
            <a:off x="685800" y="2063396"/>
            <a:ext cx="10394707" cy="3311189"/>
          </a:xfrm>
          <a:prstGeom prst="rect">
            <a:avLst/>
          </a:prstGeom>
          <a:noFill/>
          <a:ln>
            <a:noFill/>
          </a:ln>
        </p:spPr>
        <p:txBody>
          <a:bodyPr spcFirstLastPara="1" wrap="square" lIns="91425" tIns="45700" rIns="91425" bIns="45700" anchor="ctr"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72" name="Google Shape;72;p8"/>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5"/>
        <p:cNvGrpSpPr/>
        <p:nvPr/>
      </p:nvGrpSpPr>
      <p:grpSpPr>
        <a:xfrm>
          <a:off x="0" y="0"/>
          <a:ext cx="0" cy="0"/>
          <a:chOff x="0" y="0"/>
          <a:chExt cx="0" cy="0"/>
        </a:xfrm>
      </p:grpSpPr>
      <p:sp>
        <p:nvSpPr>
          <p:cNvPr id="76" name="Google Shape;76;p9"/>
          <p:cNvSpPr txBox="1">
            <a:spLocks noGrp="1"/>
          </p:cNvSpPr>
          <p:nvPr>
            <p:ph type="title"/>
          </p:nvPr>
        </p:nvSpPr>
        <p:spPr>
          <a:xfrm>
            <a:off x="685800" y="4106333"/>
            <a:ext cx="10394708" cy="58884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Impac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9"/>
          <p:cNvSpPr>
            <a:spLocks noGrp="1"/>
          </p:cNvSpPr>
          <p:nvPr>
            <p:ph type="pic" idx="2"/>
          </p:nvPr>
        </p:nvSpPr>
        <p:spPr>
          <a:xfrm>
            <a:off x="685801" y="685799"/>
            <a:ext cx="10392513" cy="3194903"/>
          </a:xfrm>
          <a:prstGeom prst="rect">
            <a:avLst/>
          </a:prstGeom>
          <a:noFill/>
          <a:ln w="57150" cap="flat" cmpd="thinThick">
            <a:solidFill>
              <a:srgbClr val="7F7F7F"/>
            </a:solidFill>
            <a:prstDash val="solid"/>
            <a:miter lim="800000"/>
            <a:headEnd type="none" w="sm" len="sm"/>
            <a:tailEnd type="none" w="sm" len="sm"/>
          </a:ln>
        </p:spPr>
      </p:sp>
      <p:sp>
        <p:nvSpPr>
          <p:cNvPr id="78" name="Google Shape;78;p9"/>
          <p:cNvSpPr txBox="1">
            <a:spLocks noGrp="1"/>
          </p:cNvSpPr>
          <p:nvPr>
            <p:ph type="body" idx="1"/>
          </p:nvPr>
        </p:nvSpPr>
        <p:spPr>
          <a:xfrm>
            <a:off x="685780" y="4702923"/>
            <a:ext cx="10394728"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560"/>
              <a:buNone/>
              <a:defRPr sz="16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79" name="Google Shape;79;p9"/>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685801" y="685800"/>
            <a:ext cx="10394707" cy="319348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5400"/>
              <a:buFont typeface="Impact"/>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0"/>
          <p:cNvSpPr txBox="1">
            <a:spLocks noGrp="1"/>
          </p:cNvSpPr>
          <p:nvPr>
            <p:ph type="body" idx="1"/>
          </p:nvPr>
        </p:nvSpPr>
        <p:spPr>
          <a:xfrm>
            <a:off x="685801" y="3742267"/>
            <a:ext cx="10394707" cy="16396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3200"/>
              <a:buNone/>
              <a:defRPr sz="2000">
                <a:solidFill>
                  <a:srgbClr val="7F7F7F"/>
                </a:solidFill>
              </a:defRPr>
            </a:lvl1pPr>
            <a:lvl2pPr marL="914400" lvl="1" indent="-228600" algn="l">
              <a:lnSpc>
                <a:spcPct val="120000"/>
              </a:lnSpc>
              <a:spcBef>
                <a:spcPts val="500"/>
              </a:spcBef>
              <a:spcAft>
                <a:spcPts val="0"/>
              </a:spcAft>
              <a:buSzPts val="3200"/>
              <a:buNone/>
              <a:defRPr sz="2000">
                <a:solidFill>
                  <a:srgbClr val="888888"/>
                </a:solidFill>
              </a:defRPr>
            </a:lvl2pPr>
            <a:lvl3pPr marL="1371600" lvl="2" indent="-228600" algn="l">
              <a:lnSpc>
                <a:spcPct val="120000"/>
              </a:lnSpc>
              <a:spcBef>
                <a:spcPts val="500"/>
              </a:spcBef>
              <a:spcAft>
                <a:spcPts val="0"/>
              </a:spcAft>
              <a:buSzPts val="2880"/>
              <a:buNone/>
              <a:defRPr sz="1800">
                <a:solidFill>
                  <a:srgbClr val="888888"/>
                </a:solidFill>
              </a:defRPr>
            </a:lvl3pPr>
            <a:lvl4pPr marL="1828800" lvl="3" indent="-228600" algn="l">
              <a:lnSpc>
                <a:spcPct val="120000"/>
              </a:lnSpc>
              <a:spcBef>
                <a:spcPts val="500"/>
              </a:spcBef>
              <a:spcAft>
                <a:spcPts val="0"/>
              </a:spcAft>
              <a:buSzPts val="2560"/>
              <a:buNone/>
              <a:defRPr sz="1600">
                <a:solidFill>
                  <a:srgbClr val="888888"/>
                </a:solidFill>
              </a:defRPr>
            </a:lvl4pPr>
            <a:lvl5pPr marL="2286000" lvl="4" indent="-228600" algn="l">
              <a:lnSpc>
                <a:spcPct val="120000"/>
              </a:lnSpc>
              <a:spcBef>
                <a:spcPts val="500"/>
              </a:spcBef>
              <a:spcAft>
                <a:spcPts val="0"/>
              </a:spcAft>
              <a:buSzPts val="2560"/>
              <a:buNone/>
              <a:defRPr sz="1600">
                <a:solidFill>
                  <a:srgbClr val="888888"/>
                </a:solidFill>
              </a:defRPr>
            </a:lvl5pPr>
            <a:lvl6pPr marL="2743200" lvl="5" indent="-228600" algn="l">
              <a:lnSpc>
                <a:spcPct val="120000"/>
              </a:lnSpc>
              <a:spcBef>
                <a:spcPts val="500"/>
              </a:spcBef>
              <a:spcAft>
                <a:spcPts val="0"/>
              </a:spcAft>
              <a:buSzPts val="2560"/>
              <a:buNone/>
              <a:defRPr sz="1600">
                <a:solidFill>
                  <a:srgbClr val="888888"/>
                </a:solidFill>
              </a:defRPr>
            </a:lvl6pPr>
            <a:lvl7pPr marL="3200400" lvl="6" indent="-228600" algn="l">
              <a:lnSpc>
                <a:spcPct val="120000"/>
              </a:lnSpc>
              <a:spcBef>
                <a:spcPts val="500"/>
              </a:spcBef>
              <a:spcAft>
                <a:spcPts val="0"/>
              </a:spcAft>
              <a:buSzPts val="2560"/>
              <a:buNone/>
              <a:defRPr sz="1600">
                <a:solidFill>
                  <a:srgbClr val="888888"/>
                </a:solidFill>
              </a:defRPr>
            </a:lvl7pPr>
            <a:lvl8pPr marL="3657600" lvl="7" indent="-228600" algn="l">
              <a:lnSpc>
                <a:spcPct val="120000"/>
              </a:lnSpc>
              <a:spcBef>
                <a:spcPts val="500"/>
              </a:spcBef>
              <a:spcAft>
                <a:spcPts val="0"/>
              </a:spcAft>
              <a:buSzPts val="2560"/>
              <a:buNone/>
              <a:defRPr sz="1600">
                <a:solidFill>
                  <a:srgbClr val="888888"/>
                </a:solidFill>
              </a:defRPr>
            </a:lvl8pPr>
            <a:lvl9pPr marL="4114800" lvl="8" indent="-228600" algn="l">
              <a:lnSpc>
                <a:spcPct val="120000"/>
              </a:lnSpc>
              <a:spcBef>
                <a:spcPts val="500"/>
              </a:spcBef>
              <a:spcAft>
                <a:spcPts val="0"/>
              </a:spcAft>
              <a:buSzPts val="2560"/>
              <a:buNone/>
              <a:defRPr sz="1600">
                <a:solidFill>
                  <a:srgbClr val="888888"/>
                </a:solidFill>
              </a:defRPr>
            </a:lvl9pPr>
          </a:lstStyle>
          <a:p>
            <a:endParaRPr/>
          </a:p>
        </p:txBody>
      </p:sp>
      <p:sp>
        <p:nvSpPr>
          <p:cNvPr id="85" name="Google Shape;85;p10"/>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0"/>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2">
            <a:alphaModFix/>
          </a:blip>
          <a:stretch>
            <a:fillRect/>
          </a:stretch>
        </a:blipFill>
        <a:effectLst/>
      </p:bgPr>
    </p:bg>
    <p:spTree>
      <p:nvGrpSpPr>
        <p:cNvPr id="1" name="Shape 5"/>
        <p:cNvGrpSpPr/>
        <p:nvPr/>
      </p:nvGrpSpPr>
      <p:grpSpPr>
        <a:xfrm>
          <a:off x="0" y="0"/>
          <a:ext cx="0" cy="0"/>
          <a:chOff x="0" y="0"/>
          <a:chExt cx="0" cy="0"/>
        </a:xfrm>
      </p:grpSpPr>
      <p:pic>
        <p:nvPicPr>
          <p:cNvPr id="6" name="Google Shape;6;p1" descr="Brickwork-HD-R1a.jpg"/>
          <p:cNvPicPr preferRelativeResize="0"/>
          <p:nvPr/>
        </p:nvPicPr>
        <p:blipFill rotWithShape="1">
          <a:blip r:embed="rId23">
            <a:alphaModFix/>
          </a:blip>
          <a:srcRect/>
          <a:stretch/>
        </p:blipFill>
        <p:spPr>
          <a:xfrm>
            <a:off x="0" y="0"/>
            <a:ext cx="12192000" cy="6858000"/>
          </a:xfrm>
          <a:prstGeom prst="rect">
            <a:avLst/>
          </a:prstGeom>
          <a:noFill/>
          <a:ln>
            <a:noFill/>
          </a:ln>
        </p:spPr>
      </p:pic>
      <p:grpSp>
        <p:nvGrpSpPr>
          <p:cNvPr id="7" name="Google Shape;7;p1"/>
          <p:cNvGrpSpPr/>
          <p:nvPr/>
        </p:nvGrpSpPr>
        <p:grpSpPr>
          <a:xfrm>
            <a:off x="-25397" y="0"/>
            <a:ext cx="12005350" cy="6644081"/>
            <a:chOff x="-25397" y="0"/>
            <a:chExt cx="12005350" cy="6644081"/>
          </a:xfrm>
        </p:grpSpPr>
        <p:sp>
          <p:nvSpPr>
            <p:cNvPr id="8" name="Google Shape;8;p1"/>
            <p:cNvSpPr/>
            <p:nvPr/>
          </p:nvSpPr>
          <p:spPr>
            <a:xfrm>
              <a:off x="1" y="0"/>
              <a:ext cx="11979952" cy="6644081"/>
            </a:xfrm>
            <a:prstGeom prst="rect">
              <a:avLst/>
            </a:prstGeom>
            <a:blipFill rotWithShape="1">
              <a:blip r:embed="rId22">
                <a:alphaModFix/>
              </a:blip>
              <a:stretch>
                <a:fillRect/>
              </a:stretch>
            </a:blipFill>
            <a:ln>
              <a:noFill/>
            </a:ln>
            <a:effectLst>
              <a:outerShdw blurRad="98425" dist="76200" dir="4380000" algn="tl" rotWithShape="0">
                <a:srgbClr val="000000">
                  <a:alpha val="6784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25397" y="0"/>
              <a:ext cx="11773291" cy="6419514"/>
            </a:xfrm>
            <a:custGeom>
              <a:avLst/>
              <a:gdLst/>
              <a:ahLst/>
              <a:cxnLst/>
              <a:rect l="l" t="t" r="r" b="b"/>
              <a:pathLst>
                <a:path w="11773291" h="6419514" extrusionOk="0">
                  <a:moveTo>
                    <a:pt x="11750059" y="0"/>
                  </a:moveTo>
                  <a:lnTo>
                    <a:pt x="11773291" y="6419514"/>
                  </a:lnTo>
                  <a:lnTo>
                    <a:pt x="0" y="6411047"/>
                  </a:lnTo>
                </a:path>
              </a:pathLst>
            </a:custGeom>
            <a:noFill/>
            <a:ln w="82550" cap="flat" cmpd="sng">
              <a:solidFill>
                <a:srgbClr val="7F7F7F"/>
              </a:solidFill>
              <a:prstDash val="solid"/>
              <a:miter lim="800000"/>
              <a:headEnd type="none" w="sm" len="sm"/>
              <a:tailEnd type="none" w="sm" len="sm"/>
            </a:ln>
          </p:spPr>
        </p:sp>
        <p:sp>
          <p:nvSpPr>
            <p:cNvPr id="10" name="Google Shape;10;p1"/>
            <p:cNvSpPr/>
            <p:nvPr/>
          </p:nvSpPr>
          <p:spPr>
            <a:xfrm>
              <a:off x="1" y="5600215"/>
              <a:ext cx="11706512" cy="780581"/>
            </a:xfrm>
            <a:prstGeom prst="rect">
              <a:avLst/>
            </a:prstGeom>
            <a:gradFill>
              <a:gsLst>
                <a:gs pos="0">
                  <a:schemeClr val="accent1"/>
                </a:gs>
                <a:gs pos="34000">
                  <a:schemeClr val="accent1"/>
                </a:gs>
                <a:gs pos="100000">
                  <a:srgbClr val="5C0607"/>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1;p1"/>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5400"/>
              <a:buFont typeface="Impact"/>
              <a:buNone/>
              <a:defRPr sz="5400" b="0" i="0" u="none" strike="noStrike" cap="none">
                <a:solidFill>
                  <a:schemeClr val="accent1"/>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85800" y="2063396"/>
            <a:ext cx="10396883" cy="3311189"/>
          </a:xfrm>
          <a:prstGeom prst="rect">
            <a:avLst/>
          </a:prstGeom>
          <a:noFill/>
          <a:ln>
            <a:noFill/>
          </a:ln>
        </p:spPr>
        <p:txBody>
          <a:bodyPr spcFirstLastPara="1" wrap="square" lIns="91425" tIns="45700" rIns="91425" bIns="45700" anchor="ctr" anchorCtr="0">
            <a:normAutofit/>
          </a:bodyPr>
          <a:lstStyle>
            <a:lvl1pPr marL="457200" marR="0" lvl="0" indent="-431800" algn="l" rtl="0">
              <a:lnSpc>
                <a:spcPct val="120000"/>
              </a:lnSpc>
              <a:spcBef>
                <a:spcPts val="1000"/>
              </a:spcBef>
              <a:spcAft>
                <a:spcPts val="0"/>
              </a:spcAft>
              <a:buClr>
                <a:schemeClr val="accent1"/>
              </a:buClr>
              <a:buSzPts val="3200"/>
              <a:buFont typeface="Arial"/>
              <a:buChar char="•"/>
              <a:defRPr sz="2000" b="0" i="0" u="none" strike="noStrike" cap="none">
                <a:solidFill>
                  <a:schemeClr val="dk1"/>
                </a:solidFill>
                <a:latin typeface="Impact"/>
                <a:ea typeface="Impact"/>
                <a:cs typeface="Impact"/>
                <a:sym typeface="Impact"/>
              </a:defRPr>
            </a:lvl1pPr>
            <a:lvl2pPr marL="914400" marR="0" lvl="1" indent="-411480" algn="l" rtl="0">
              <a:lnSpc>
                <a:spcPct val="120000"/>
              </a:lnSpc>
              <a:spcBef>
                <a:spcPts val="500"/>
              </a:spcBef>
              <a:spcAft>
                <a:spcPts val="0"/>
              </a:spcAft>
              <a:buClr>
                <a:schemeClr val="accent1"/>
              </a:buClr>
              <a:buSzPts val="2880"/>
              <a:buFont typeface="Arial"/>
              <a:buChar char="•"/>
              <a:defRPr sz="1800" b="0" i="0" u="none" strike="noStrike" cap="none">
                <a:solidFill>
                  <a:schemeClr val="dk1"/>
                </a:solidFill>
                <a:latin typeface="Impact"/>
                <a:ea typeface="Impact"/>
                <a:cs typeface="Impact"/>
                <a:sym typeface="Impact"/>
              </a:defRPr>
            </a:lvl2pPr>
            <a:lvl3pPr marL="1371600" marR="0" lvl="2" indent="-391160" algn="l" rtl="0">
              <a:lnSpc>
                <a:spcPct val="120000"/>
              </a:lnSpc>
              <a:spcBef>
                <a:spcPts val="500"/>
              </a:spcBef>
              <a:spcAft>
                <a:spcPts val="0"/>
              </a:spcAft>
              <a:buClr>
                <a:schemeClr val="accent1"/>
              </a:buClr>
              <a:buSzPts val="2560"/>
              <a:buFont typeface="Arial"/>
              <a:buChar char="•"/>
              <a:defRPr sz="1600" b="0" i="0" u="none" strike="noStrike" cap="none">
                <a:solidFill>
                  <a:schemeClr val="dk1"/>
                </a:solidFill>
                <a:latin typeface="Impact"/>
                <a:ea typeface="Impact"/>
                <a:cs typeface="Impact"/>
                <a:sym typeface="Impact"/>
              </a:defRPr>
            </a:lvl3pPr>
            <a:lvl4pPr marL="1828800" marR="0" lvl="3"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4pPr>
            <a:lvl5pPr marL="2286000" marR="0" lvl="4"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5pPr>
            <a:lvl6pPr marL="2743200" marR="0" lvl="5"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6pPr>
            <a:lvl7pPr marL="3200400" marR="0" lvl="6"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7pPr>
            <a:lvl8pPr marL="3657600" marR="0" lvl="7" indent="-370840"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8pPr>
            <a:lvl9pPr marL="4114800" marR="0" lvl="8" indent="-370840"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9pPr>
          </a:lstStyle>
          <a:p>
            <a:endParaRPr/>
          </a:p>
        </p:txBody>
      </p:sp>
      <p:sp>
        <p:nvSpPr>
          <p:cNvPr id="13" name="Google Shape;13;p1"/>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3200" b="0" i="0" u="none" strike="noStrike" cap="none">
                <a:solidFill>
                  <a:srgbClr val="5C0607"/>
                </a:solidFill>
                <a:latin typeface="Impact"/>
                <a:ea typeface="Impact"/>
                <a:cs typeface="Impact"/>
                <a:sym typeface="Impact"/>
              </a:defRPr>
            </a:lvl1pPr>
            <a:lvl2pPr marR="0" lvl="1" algn="l" rtl="0">
              <a:spcBef>
                <a:spcPts val="0"/>
              </a:spcBef>
              <a:spcAft>
                <a:spcPts val="0"/>
              </a:spcAft>
              <a:buSzPts val="1400"/>
              <a:buNone/>
              <a:defRPr sz="1800" b="0" i="0" u="none" strike="noStrike" cap="none">
                <a:solidFill>
                  <a:schemeClr val="dk1"/>
                </a:solidFill>
                <a:latin typeface="Impact"/>
                <a:ea typeface="Impact"/>
                <a:cs typeface="Impact"/>
                <a:sym typeface="Impact"/>
              </a:defRPr>
            </a:lvl2pPr>
            <a:lvl3pPr marR="0" lvl="2" algn="l" rtl="0">
              <a:spcBef>
                <a:spcPts val="0"/>
              </a:spcBef>
              <a:spcAft>
                <a:spcPts val="0"/>
              </a:spcAft>
              <a:buSzPts val="1400"/>
              <a:buNone/>
              <a:defRPr sz="1800" b="0" i="0" u="none" strike="noStrike" cap="none">
                <a:solidFill>
                  <a:schemeClr val="dk1"/>
                </a:solidFill>
                <a:latin typeface="Impact"/>
                <a:ea typeface="Impact"/>
                <a:cs typeface="Impact"/>
                <a:sym typeface="Impact"/>
              </a:defRPr>
            </a:lvl3pPr>
            <a:lvl4pPr marR="0" lvl="3" algn="l" rtl="0">
              <a:spcBef>
                <a:spcPts val="0"/>
              </a:spcBef>
              <a:spcAft>
                <a:spcPts val="0"/>
              </a:spcAft>
              <a:buSzPts val="1400"/>
              <a:buNone/>
              <a:defRPr sz="1800" b="0" i="0" u="none" strike="noStrike" cap="none">
                <a:solidFill>
                  <a:schemeClr val="dk1"/>
                </a:solidFill>
                <a:latin typeface="Impact"/>
                <a:ea typeface="Impact"/>
                <a:cs typeface="Impact"/>
                <a:sym typeface="Impact"/>
              </a:defRPr>
            </a:lvl4pPr>
            <a:lvl5pPr marR="0" lvl="4" algn="l" rtl="0">
              <a:spcBef>
                <a:spcPts val="0"/>
              </a:spcBef>
              <a:spcAft>
                <a:spcPts val="0"/>
              </a:spcAft>
              <a:buSzPts val="1400"/>
              <a:buNone/>
              <a:defRPr sz="1800" b="0" i="0" u="none" strike="noStrike" cap="none">
                <a:solidFill>
                  <a:schemeClr val="dk1"/>
                </a:solidFill>
                <a:latin typeface="Impact"/>
                <a:ea typeface="Impact"/>
                <a:cs typeface="Impact"/>
                <a:sym typeface="Impact"/>
              </a:defRPr>
            </a:lvl5pPr>
            <a:lvl6pPr marR="0" lvl="5" algn="l" rtl="0">
              <a:spcBef>
                <a:spcPts val="0"/>
              </a:spcBef>
              <a:spcAft>
                <a:spcPts val="0"/>
              </a:spcAft>
              <a:buSzPts val="1400"/>
              <a:buNone/>
              <a:defRPr sz="1800" b="0" i="0" u="none" strike="noStrike" cap="none">
                <a:solidFill>
                  <a:schemeClr val="dk1"/>
                </a:solidFill>
                <a:latin typeface="Impact"/>
                <a:ea typeface="Impact"/>
                <a:cs typeface="Impact"/>
                <a:sym typeface="Impact"/>
              </a:defRPr>
            </a:lvl6pPr>
            <a:lvl7pPr marR="0" lvl="6" algn="l" rtl="0">
              <a:spcBef>
                <a:spcPts val="0"/>
              </a:spcBef>
              <a:spcAft>
                <a:spcPts val="0"/>
              </a:spcAft>
              <a:buSzPts val="1400"/>
              <a:buNone/>
              <a:defRPr sz="1800" b="0" i="0" u="none" strike="noStrike" cap="none">
                <a:solidFill>
                  <a:schemeClr val="dk1"/>
                </a:solidFill>
                <a:latin typeface="Impact"/>
                <a:ea typeface="Impact"/>
                <a:cs typeface="Impact"/>
                <a:sym typeface="Impact"/>
              </a:defRPr>
            </a:lvl7pPr>
            <a:lvl8pPr marR="0" lvl="7" algn="l" rtl="0">
              <a:spcBef>
                <a:spcPts val="0"/>
              </a:spcBef>
              <a:spcAft>
                <a:spcPts val="0"/>
              </a:spcAft>
              <a:buSzPts val="1400"/>
              <a:buNone/>
              <a:defRPr sz="1800" b="0" i="0" u="none" strike="noStrike" cap="none">
                <a:solidFill>
                  <a:schemeClr val="dk1"/>
                </a:solidFill>
                <a:latin typeface="Impact"/>
                <a:ea typeface="Impact"/>
                <a:cs typeface="Impact"/>
                <a:sym typeface="Impact"/>
              </a:defRPr>
            </a:lvl8pPr>
            <a:lvl9pPr marR="0" lvl="8" algn="l" rtl="0">
              <a:spcBef>
                <a:spcPts val="0"/>
              </a:spcBef>
              <a:spcAft>
                <a:spcPts val="0"/>
              </a:spcAft>
              <a:buSzPts val="1400"/>
              <a:buNone/>
              <a:defRPr sz="1800" b="0" i="0" u="none" strike="noStrike" cap="none">
                <a:solidFill>
                  <a:schemeClr val="dk1"/>
                </a:solidFill>
                <a:latin typeface="Impact"/>
                <a:ea typeface="Impact"/>
                <a:cs typeface="Impact"/>
                <a:sym typeface="Impact"/>
              </a:defRPr>
            </a:lvl9pPr>
          </a:lstStyle>
          <a:p>
            <a:endParaRPr/>
          </a:p>
        </p:txBody>
      </p:sp>
      <p:sp>
        <p:nvSpPr>
          <p:cNvPr id="14" name="Google Shape;14;p1"/>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0" i="0" u="none" strike="noStrike" cap="none">
                <a:solidFill>
                  <a:srgbClr val="5C0607"/>
                </a:solidFill>
                <a:latin typeface="Impact"/>
                <a:ea typeface="Impact"/>
                <a:cs typeface="Impact"/>
                <a:sym typeface="Impact"/>
              </a:defRPr>
            </a:lvl1pPr>
            <a:lvl2pPr marR="0" lvl="1" algn="l" rtl="0">
              <a:spcBef>
                <a:spcPts val="0"/>
              </a:spcBef>
              <a:spcAft>
                <a:spcPts val="0"/>
              </a:spcAft>
              <a:buSzPts val="1400"/>
              <a:buNone/>
              <a:defRPr sz="1800" b="0" i="0" u="none" strike="noStrike" cap="none">
                <a:solidFill>
                  <a:schemeClr val="dk1"/>
                </a:solidFill>
                <a:latin typeface="Impact"/>
                <a:ea typeface="Impact"/>
                <a:cs typeface="Impact"/>
                <a:sym typeface="Impact"/>
              </a:defRPr>
            </a:lvl2pPr>
            <a:lvl3pPr marR="0" lvl="2" algn="l" rtl="0">
              <a:spcBef>
                <a:spcPts val="0"/>
              </a:spcBef>
              <a:spcAft>
                <a:spcPts val="0"/>
              </a:spcAft>
              <a:buSzPts val="1400"/>
              <a:buNone/>
              <a:defRPr sz="1800" b="0" i="0" u="none" strike="noStrike" cap="none">
                <a:solidFill>
                  <a:schemeClr val="dk1"/>
                </a:solidFill>
                <a:latin typeface="Impact"/>
                <a:ea typeface="Impact"/>
                <a:cs typeface="Impact"/>
                <a:sym typeface="Impact"/>
              </a:defRPr>
            </a:lvl3pPr>
            <a:lvl4pPr marR="0" lvl="3" algn="l" rtl="0">
              <a:spcBef>
                <a:spcPts val="0"/>
              </a:spcBef>
              <a:spcAft>
                <a:spcPts val="0"/>
              </a:spcAft>
              <a:buSzPts val="1400"/>
              <a:buNone/>
              <a:defRPr sz="1800" b="0" i="0" u="none" strike="noStrike" cap="none">
                <a:solidFill>
                  <a:schemeClr val="dk1"/>
                </a:solidFill>
                <a:latin typeface="Impact"/>
                <a:ea typeface="Impact"/>
                <a:cs typeface="Impact"/>
                <a:sym typeface="Impact"/>
              </a:defRPr>
            </a:lvl4pPr>
            <a:lvl5pPr marR="0" lvl="4" algn="l" rtl="0">
              <a:spcBef>
                <a:spcPts val="0"/>
              </a:spcBef>
              <a:spcAft>
                <a:spcPts val="0"/>
              </a:spcAft>
              <a:buSzPts val="1400"/>
              <a:buNone/>
              <a:defRPr sz="1800" b="0" i="0" u="none" strike="noStrike" cap="none">
                <a:solidFill>
                  <a:schemeClr val="dk1"/>
                </a:solidFill>
                <a:latin typeface="Impact"/>
                <a:ea typeface="Impact"/>
                <a:cs typeface="Impact"/>
                <a:sym typeface="Impact"/>
              </a:defRPr>
            </a:lvl5pPr>
            <a:lvl6pPr marR="0" lvl="5" algn="l" rtl="0">
              <a:spcBef>
                <a:spcPts val="0"/>
              </a:spcBef>
              <a:spcAft>
                <a:spcPts val="0"/>
              </a:spcAft>
              <a:buSzPts val="1400"/>
              <a:buNone/>
              <a:defRPr sz="1800" b="0" i="0" u="none" strike="noStrike" cap="none">
                <a:solidFill>
                  <a:schemeClr val="dk1"/>
                </a:solidFill>
                <a:latin typeface="Impact"/>
                <a:ea typeface="Impact"/>
                <a:cs typeface="Impact"/>
                <a:sym typeface="Impact"/>
              </a:defRPr>
            </a:lvl6pPr>
            <a:lvl7pPr marR="0" lvl="6" algn="l" rtl="0">
              <a:spcBef>
                <a:spcPts val="0"/>
              </a:spcBef>
              <a:spcAft>
                <a:spcPts val="0"/>
              </a:spcAft>
              <a:buSzPts val="1400"/>
              <a:buNone/>
              <a:defRPr sz="1800" b="0" i="0" u="none" strike="noStrike" cap="none">
                <a:solidFill>
                  <a:schemeClr val="dk1"/>
                </a:solidFill>
                <a:latin typeface="Impact"/>
                <a:ea typeface="Impact"/>
                <a:cs typeface="Impact"/>
                <a:sym typeface="Impact"/>
              </a:defRPr>
            </a:lvl7pPr>
            <a:lvl8pPr marR="0" lvl="7" algn="l" rtl="0">
              <a:spcBef>
                <a:spcPts val="0"/>
              </a:spcBef>
              <a:spcAft>
                <a:spcPts val="0"/>
              </a:spcAft>
              <a:buSzPts val="1400"/>
              <a:buNone/>
              <a:defRPr sz="1800" b="0" i="0" u="none" strike="noStrike" cap="none">
                <a:solidFill>
                  <a:schemeClr val="dk1"/>
                </a:solidFill>
                <a:latin typeface="Impact"/>
                <a:ea typeface="Impact"/>
                <a:cs typeface="Impact"/>
                <a:sym typeface="Impact"/>
              </a:defRPr>
            </a:lvl8pPr>
            <a:lvl9pPr marR="0" lvl="8" algn="l" rtl="0">
              <a:spcBef>
                <a:spcPts val="0"/>
              </a:spcBef>
              <a:spcAft>
                <a:spcPts val="0"/>
              </a:spcAft>
              <a:buSzPts val="1400"/>
              <a:buNone/>
              <a:defRPr sz="1800" b="0" i="0" u="none" strike="noStrike" cap="none">
                <a:solidFill>
                  <a:schemeClr val="dk1"/>
                </a:solidFill>
                <a:latin typeface="Impact"/>
                <a:ea typeface="Impact"/>
                <a:cs typeface="Impact"/>
                <a:sym typeface="Impact"/>
              </a:defRPr>
            </a:lvl9pPr>
          </a:lstStyle>
          <a:p>
            <a:endParaRPr/>
          </a:p>
        </p:txBody>
      </p:sp>
      <p:sp>
        <p:nvSpPr>
          <p:cNvPr id="15" name="Google Shape;15;p1"/>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3200" b="0" i="0" u="none" strike="noStrike" cap="none">
                <a:solidFill>
                  <a:srgbClr val="5C0607"/>
                </a:solidFill>
                <a:latin typeface="Impact"/>
                <a:ea typeface="Impact"/>
                <a:cs typeface="Impact"/>
                <a:sym typeface="Impact"/>
              </a:defRPr>
            </a:lvl1pPr>
            <a:lvl2pPr marL="0" marR="0" lvl="1" indent="0" algn="ctr" rtl="0">
              <a:spcBef>
                <a:spcPts val="0"/>
              </a:spcBef>
              <a:buNone/>
              <a:defRPr sz="3200" b="0" i="0" u="none" strike="noStrike" cap="none">
                <a:solidFill>
                  <a:srgbClr val="5C0607"/>
                </a:solidFill>
                <a:latin typeface="Impact"/>
                <a:ea typeface="Impact"/>
                <a:cs typeface="Impact"/>
                <a:sym typeface="Impact"/>
              </a:defRPr>
            </a:lvl2pPr>
            <a:lvl3pPr marL="0" marR="0" lvl="2" indent="0" algn="ctr" rtl="0">
              <a:spcBef>
                <a:spcPts val="0"/>
              </a:spcBef>
              <a:buNone/>
              <a:defRPr sz="3200" b="0" i="0" u="none" strike="noStrike" cap="none">
                <a:solidFill>
                  <a:srgbClr val="5C0607"/>
                </a:solidFill>
                <a:latin typeface="Impact"/>
                <a:ea typeface="Impact"/>
                <a:cs typeface="Impact"/>
                <a:sym typeface="Impact"/>
              </a:defRPr>
            </a:lvl3pPr>
            <a:lvl4pPr marL="0" marR="0" lvl="3" indent="0" algn="ctr" rtl="0">
              <a:spcBef>
                <a:spcPts val="0"/>
              </a:spcBef>
              <a:buNone/>
              <a:defRPr sz="3200" b="0" i="0" u="none" strike="noStrike" cap="none">
                <a:solidFill>
                  <a:srgbClr val="5C0607"/>
                </a:solidFill>
                <a:latin typeface="Impact"/>
                <a:ea typeface="Impact"/>
                <a:cs typeface="Impact"/>
                <a:sym typeface="Impact"/>
              </a:defRPr>
            </a:lvl4pPr>
            <a:lvl5pPr marL="0" marR="0" lvl="4" indent="0" algn="ctr" rtl="0">
              <a:spcBef>
                <a:spcPts val="0"/>
              </a:spcBef>
              <a:buNone/>
              <a:defRPr sz="3200" b="0" i="0" u="none" strike="noStrike" cap="none">
                <a:solidFill>
                  <a:srgbClr val="5C0607"/>
                </a:solidFill>
                <a:latin typeface="Impact"/>
                <a:ea typeface="Impact"/>
                <a:cs typeface="Impact"/>
                <a:sym typeface="Impact"/>
              </a:defRPr>
            </a:lvl5pPr>
            <a:lvl6pPr marL="0" marR="0" lvl="5" indent="0" algn="ctr" rtl="0">
              <a:spcBef>
                <a:spcPts val="0"/>
              </a:spcBef>
              <a:buNone/>
              <a:defRPr sz="3200" b="0" i="0" u="none" strike="noStrike" cap="none">
                <a:solidFill>
                  <a:srgbClr val="5C0607"/>
                </a:solidFill>
                <a:latin typeface="Impact"/>
                <a:ea typeface="Impact"/>
                <a:cs typeface="Impact"/>
                <a:sym typeface="Impact"/>
              </a:defRPr>
            </a:lvl6pPr>
            <a:lvl7pPr marL="0" marR="0" lvl="6" indent="0" algn="ctr" rtl="0">
              <a:spcBef>
                <a:spcPts val="0"/>
              </a:spcBef>
              <a:buNone/>
              <a:defRPr sz="3200" b="0" i="0" u="none" strike="noStrike" cap="none">
                <a:solidFill>
                  <a:srgbClr val="5C0607"/>
                </a:solidFill>
                <a:latin typeface="Impact"/>
                <a:ea typeface="Impact"/>
                <a:cs typeface="Impact"/>
                <a:sym typeface="Impact"/>
              </a:defRPr>
            </a:lvl7pPr>
            <a:lvl8pPr marL="0" marR="0" lvl="7" indent="0" algn="ctr" rtl="0">
              <a:spcBef>
                <a:spcPts val="0"/>
              </a:spcBef>
              <a:buNone/>
              <a:defRPr sz="3200" b="0" i="0" u="none" strike="noStrike" cap="none">
                <a:solidFill>
                  <a:srgbClr val="5C0607"/>
                </a:solidFill>
                <a:latin typeface="Impact"/>
                <a:ea typeface="Impact"/>
                <a:cs typeface="Impact"/>
                <a:sym typeface="Impact"/>
              </a:defRPr>
            </a:lvl8pPr>
            <a:lvl9pPr marL="0" marR="0" lvl="8" indent="0" algn="ctr" rtl="0">
              <a:spcBef>
                <a:spcPts val="0"/>
              </a:spcBef>
              <a:buNone/>
              <a:defRPr sz="3200" b="0" i="0" u="none" strike="noStrike" cap="none">
                <a:solidFill>
                  <a:srgbClr val="5C0607"/>
                </a:solidFill>
                <a:latin typeface="Impact"/>
                <a:ea typeface="Impact"/>
                <a:cs typeface="Impact"/>
                <a:sym typeface="Impac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spd="med">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6.gif"/><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hyperlink" Target="http://drive.google.com/file/d/143KHjqhVKLX3IK2pIPmm-Eowzh_fAAY_/view"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9.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ctrTitle"/>
          </p:nvPr>
        </p:nvSpPr>
        <p:spPr>
          <a:xfrm rot="-180000">
            <a:off x="857707" y="663533"/>
            <a:ext cx="9755187" cy="1486556"/>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accent1"/>
              </a:buClr>
              <a:buSzPts val="8000"/>
              <a:buFont typeface="Impact"/>
              <a:buNone/>
            </a:pPr>
            <a:r>
              <a:rPr lang="en-US" cap="none"/>
              <a:t>Let’s Make a Movie!</a:t>
            </a:r>
            <a:endParaRPr/>
          </a:p>
        </p:txBody>
      </p:sp>
      <p:pic>
        <p:nvPicPr>
          <p:cNvPr id="169" name="Google Shape;169;p22"/>
          <p:cNvPicPr preferRelativeResize="0"/>
          <p:nvPr/>
        </p:nvPicPr>
        <p:blipFill>
          <a:blip r:embed="rId3">
            <a:alphaModFix/>
          </a:blip>
          <a:stretch>
            <a:fillRect/>
          </a:stretch>
        </p:blipFill>
        <p:spPr>
          <a:xfrm rot="1857730">
            <a:off x="-645357" y="2564799"/>
            <a:ext cx="4725340" cy="4086785"/>
          </a:xfrm>
          <a:prstGeom prst="rect">
            <a:avLst/>
          </a:prstGeom>
          <a:noFill/>
          <a:ln>
            <a:noFill/>
          </a:ln>
        </p:spPr>
      </p:pic>
      <p:pic>
        <p:nvPicPr>
          <p:cNvPr id="170" name="Google Shape;170;p22"/>
          <p:cNvPicPr preferRelativeResize="0"/>
          <p:nvPr/>
        </p:nvPicPr>
        <p:blipFill>
          <a:blip r:embed="rId3">
            <a:alphaModFix/>
          </a:blip>
          <a:stretch>
            <a:fillRect/>
          </a:stretch>
        </p:blipFill>
        <p:spPr>
          <a:xfrm rot="-1619728">
            <a:off x="8007644" y="2751687"/>
            <a:ext cx="4725340" cy="4086784"/>
          </a:xfrm>
          <a:prstGeom prst="rect">
            <a:avLst/>
          </a:prstGeom>
          <a:noFill/>
          <a:ln>
            <a:noFill/>
          </a:ln>
        </p:spPr>
      </p:pic>
      <p:sp>
        <p:nvSpPr>
          <p:cNvPr id="171" name="Google Shape;171;p22"/>
          <p:cNvSpPr txBox="1">
            <a:spLocks noGrp="1"/>
          </p:cNvSpPr>
          <p:nvPr>
            <p:ph type="subTitle" idx="1"/>
          </p:nvPr>
        </p:nvSpPr>
        <p:spPr>
          <a:xfrm rot="-180000">
            <a:off x="833207" y="2440892"/>
            <a:ext cx="9755187" cy="550333"/>
          </a:xfrm>
          <a:prstGeom prst="rect">
            <a:avLst/>
          </a:prstGeom>
          <a:noFill/>
          <a:ln>
            <a:noFill/>
          </a:ln>
        </p:spPr>
        <p:txBody>
          <a:bodyPr spcFirstLastPara="1" wrap="square" lIns="91425" tIns="45700" rIns="91425" bIns="45700" anchor="t" anchorCtr="0">
            <a:noAutofit/>
          </a:bodyPr>
          <a:lstStyle/>
          <a:p>
            <a:pPr marL="0" lvl="0" indent="0" algn="r" rtl="0">
              <a:lnSpc>
                <a:spcPct val="120000"/>
              </a:lnSpc>
              <a:spcBef>
                <a:spcPts val="0"/>
              </a:spcBef>
              <a:spcAft>
                <a:spcPts val="0"/>
              </a:spcAft>
              <a:buSzPts val="4480"/>
              <a:buNone/>
            </a:pPr>
            <a:r>
              <a:rPr lang="en-US"/>
              <a:t>FEATURING THE GROUP 6 CINEPHILES:</a:t>
            </a:r>
            <a:endParaRPr/>
          </a:p>
          <a:p>
            <a:pPr marL="0" lvl="0" indent="0" algn="r" rtl="0">
              <a:lnSpc>
                <a:spcPct val="120000"/>
              </a:lnSpc>
              <a:spcBef>
                <a:spcPts val="1000"/>
              </a:spcBef>
              <a:spcAft>
                <a:spcPts val="0"/>
              </a:spcAft>
              <a:buSzPts val="4480"/>
              <a:buNone/>
            </a:pPr>
            <a:r>
              <a:rPr lang="en-US"/>
              <a:t>DENNIS BETT, LEONARD FORRESTER, STEVEN FRASICA,</a:t>
            </a:r>
            <a:endParaRPr/>
          </a:p>
          <a:p>
            <a:pPr marL="0" lvl="0" indent="0" algn="r" rtl="0">
              <a:lnSpc>
                <a:spcPct val="120000"/>
              </a:lnSpc>
              <a:spcBef>
                <a:spcPts val="1000"/>
              </a:spcBef>
              <a:spcAft>
                <a:spcPts val="0"/>
              </a:spcAft>
              <a:buSzPts val="4480"/>
              <a:buNone/>
            </a:pPr>
            <a:r>
              <a:rPr lang="en-US"/>
              <a:t>KEVIN MILLER, JEFF OLIVER, AND RAKESH RODDA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txBox="1">
            <a:spLocks noGrp="1"/>
          </p:cNvSpPr>
          <p:nvPr>
            <p:ph type="title"/>
          </p:nvPr>
        </p:nvSpPr>
        <p:spPr>
          <a:xfrm>
            <a:off x="25" y="0"/>
            <a:ext cx="12192000" cy="8394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t>ACTION AND ADVENTURE HAD THE HIGHEST TOTAL REVENUES</a:t>
            </a:r>
            <a:endParaRPr/>
          </a:p>
        </p:txBody>
      </p:sp>
      <p:pic>
        <p:nvPicPr>
          <p:cNvPr id="233" name="Google Shape;233;p31"/>
          <p:cNvPicPr preferRelativeResize="0"/>
          <p:nvPr/>
        </p:nvPicPr>
        <p:blipFill>
          <a:blip r:embed="rId3">
            <a:alphaModFix/>
          </a:blip>
          <a:stretch>
            <a:fillRect/>
          </a:stretch>
        </p:blipFill>
        <p:spPr>
          <a:xfrm>
            <a:off x="1443651" y="1089425"/>
            <a:ext cx="9304700" cy="5374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xfrm>
            <a:off x="685800" y="685800"/>
            <a:ext cx="10394700" cy="25110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sz="5600"/>
              <a:t>AND THE MOMENT YOU’VE ALL BEEN WAITING FOR</a:t>
            </a:r>
            <a:endParaRPr sz="5600"/>
          </a:p>
        </p:txBody>
      </p:sp>
      <p:sp>
        <p:nvSpPr>
          <p:cNvPr id="239" name="Google Shape;239;p32"/>
          <p:cNvSpPr txBox="1">
            <a:spLocks noGrp="1"/>
          </p:cNvSpPr>
          <p:nvPr>
            <p:ph type="body" idx="1"/>
          </p:nvPr>
        </p:nvSpPr>
        <p:spPr>
          <a:xfrm>
            <a:off x="685801" y="3742267"/>
            <a:ext cx="10394700" cy="1639500"/>
          </a:xfrm>
          <a:prstGeom prst="rect">
            <a:avLst/>
          </a:prstGeom>
        </p:spPr>
        <p:txBody>
          <a:bodyPr spcFirstLastPara="1" wrap="square" lIns="91425" tIns="45700" rIns="91425" bIns="45700" anchor="ctr" anchorCtr="0">
            <a:normAutofit/>
          </a:bodyPr>
          <a:lstStyle/>
          <a:p>
            <a:pPr marL="0" lvl="0" indent="0" algn="ctr" rtl="0">
              <a:spcBef>
                <a:spcPts val="1000"/>
              </a:spcBef>
              <a:spcAft>
                <a:spcPts val="0"/>
              </a:spcAft>
              <a:buNone/>
            </a:pPr>
            <a:r>
              <a:rPr lang="en-US" sz="2800"/>
              <a:t>THE GENRE WITH THE GREATEST ROI ON AVERAGE IS…</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a:spLocks noGrp="1"/>
          </p:cNvSpPr>
          <p:nvPr>
            <p:ph type="title"/>
          </p:nvPr>
        </p:nvSpPr>
        <p:spPr>
          <a:xfrm>
            <a:off x="685801" y="346475"/>
            <a:ext cx="10396800" cy="1152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6066"/>
              <a:t>HORROR</a:t>
            </a:r>
            <a:endParaRPr sz="6066"/>
          </a:p>
        </p:txBody>
      </p:sp>
      <p:pic>
        <p:nvPicPr>
          <p:cNvPr id="245" name="Google Shape;245;p33"/>
          <p:cNvPicPr preferRelativeResize="0"/>
          <p:nvPr/>
        </p:nvPicPr>
        <p:blipFill>
          <a:blip r:embed="rId3">
            <a:alphaModFix/>
          </a:blip>
          <a:stretch>
            <a:fillRect/>
          </a:stretch>
        </p:blipFill>
        <p:spPr>
          <a:xfrm>
            <a:off x="348850" y="1650875"/>
            <a:ext cx="6616301" cy="4513299"/>
          </a:xfrm>
          <a:prstGeom prst="rect">
            <a:avLst/>
          </a:prstGeom>
          <a:noFill/>
          <a:ln>
            <a:noFill/>
          </a:ln>
        </p:spPr>
      </p:pic>
      <p:pic>
        <p:nvPicPr>
          <p:cNvPr id="246" name="Google Shape;246;p33"/>
          <p:cNvPicPr preferRelativeResize="0"/>
          <p:nvPr/>
        </p:nvPicPr>
        <p:blipFill>
          <a:blip r:embed="rId4">
            <a:alphaModFix/>
          </a:blip>
          <a:stretch>
            <a:fillRect/>
          </a:stretch>
        </p:blipFill>
        <p:spPr>
          <a:xfrm>
            <a:off x="7286625" y="1650875"/>
            <a:ext cx="4411275" cy="4513300"/>
          </a:xfrm>
          <a:prstGeom prst="rect">
            <a:avLst/>
          </a:prstGeom>
          <a:noFill/>
          <a:ln>
            <a:noFill/>
          </a:ln>
        </p:spPr>
      </p:pic>
      <p:pic>
        <p:nvPicPr>
          <p:cNvPr id="247" name="Google Shape;247;p33" descr="a black and white drawing of a person 's face with the website debbie-oh.com written below it (Provided by Tenor)"/>
          <p:cNvPicPr preferRelativeResize="0"/>
          <p:nvPr/>
        </p:nvPicPr>
        <p:blipFill>
          <a:blip r:embed="rId5">
            <a:alphaModFix/>
          </a:blip>
          <a:stretch>
            <a:fillRect/>
          </a:stretch>
        </p:blipFill>
        <p:spPr>
          <a:xfrm>
            <a:off x="0" y="0"/>
            <a:ext cx="1444525" cy="1498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txBox="1">
            <a:spLocks noGrp="1"/>
          </p:cNvSpPr>
          <p:nvPr>
            <p:ph type="title"/>
          </p:nvPr>
        </p:nvSpPr>
        <p:spPr>
          <a:xfrm>
            <a:off x="685775" y="223858"/>
            <a:ext cx="10394700" cy="5889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t>DEMO</a:t>
            </a:r>
            <a:endParaRPr/>
          </a:p>
        </p:txBody>
      </p:sp>
      <p:pic>
        <p:nvPicPr>
          <p:cNvPr id="253" name="Google Shape;253;p34" title="Project 1 Clip - Made with Clipchamp_1734580290239.mp4">
            <a:hlinkClick r:id="rId3"/>
          </p:cNvPr>
          <p:cNvPicPr preferRelativeResize="0"/>
          <p:nvPr/>
        </p:nvPicPr>
        <p:blipFill>
          <a:blip r:embed="rId4">
            <a:alphaModFix/>
          </a:blip>
          <a:stretch>
            <a:fillRect/>
          </a:stretch>
        </p:blipFill>
        <p:spPr>
          <a:xfrm>
            <a:off x="1505138" y="1103950"/>
            <a:ext cx="9181725" cy="5164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3"/>
                                        </p:tgtEl>
                                        <p:attrNameLst>
                                          <p:attrName>style.visibility</p:attrName>
                                        </p:attrNameLst>
                                      </p:cBhvr>
                                      <p:to>
                                        <p:strVal val="visible"/>
                                      </p:to>
                                    </p:set>
                                    <p:animEffect transition="in" filter="fade">
                                      <p:cBhvr>
                                        <p:cTn id="7" dur="10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5"/>
          <p:cNvSpPr txBox="1">
            <a:spLocks noGrp="1"/>
          </p:cNvSpPr>
          <p:nvPr>
            <p:ph type="title"/>
          </p:nvPr>
        </p:nvSpPr>
        <p:spPr>
          <a:xfrm>
            <a:off x="684714" y="203600"/>
            <a:ext cx="10396800" cy="1152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Impact"/>
              <a:buNone/>
            </a:pPr>
            <a:r>
              <a:rPr lang="en-US"/>
              <a:t>IMPORTANT NOTES FOR OTHER DIRECTORS!</a:t>
            </a:r>
            <a:endParaRPr/>
          </a:p>
        </p:txBody>
      </p:sp>
      <p:sp>
        <p:nvSpPr>
          <p:cNvPr id="259" name="Google Shape;259;p35"/>
          <p:cNvSpPr txBox="1">
            <a:spLocks noGrp="1"/>
          </p:cNvSpPr>
          <p:nvPr>
            <p:ph type="body" idx="1"/>
          </p:nvPr>
        </p:nvSpPr>
        <p:spPr>
          <a:xfrm>
            <a:off x="684725" y="1589450"/>
            <a:ext cx="10094400" cy="3785100"/>
          </a:xfrm>
          <a:prstGeom prst="rect">
            <a:avLst/>
          </a:prstGeom>
          <a:noFill/>
          <a:ln>
            <a:noFill/>
          </a:ln>
        </p:spPr>
        <p:txBody>
          <a:bodyPr spcFirstLastPara="1" wrap="square" lIns="91425" tIns="45700" rIns="91425" bIns="45700" anchor="ctr" anchorCtr="0">
            <a:noAutofit/>
          </a:bodyPr>
          <a:lstStyle/>
          <a:p>
            <a:pPr marL="228600" lvl="0" indent="-207009" algn="l" rtl="0">
              <a:lnSpc>
                <a:spcPct val="100000"/>
              </a:lnSpc>
              <a:spcBef>
                <a:spcPts val="0"/>
              </a:spcBef>
              <a:spcAft>
                <a:spcPts val="0"/>
              </a:spcAft>
              <a:buSzPts val="2860"/>
              <a:buChar char="•"/>
            </a:pPr>
            <a:r>
              <a:rPr lang="en-US" sz="1750"/>
              <a:t>WHILE OUR PROJECT IS ILLUMINATING, THERE ARE SOME AREAS OF CONCERN!</a:t>
            </a:r>
            <a:endParaRPr sz="1750"/>
          </a:p>
          <a:p>
            <a:pPr marL="228600" lvl="0" indent="-207009" algn="l" rtl="0">
              <a:lnSpc>
                <a:spcPct val="100000"/>
              </a:lnSpc>
              <a:spcBef>
                <a:spcPts val="1000"/>
              </a:spcBef>
              <a:spcAft>
                <a:spcPts val="0"/>
              </a:spcAft>
              <a:buSzPts val="2860"/>
              <a:buChar char="•"/>
            </a:pPr>
            <a:r>
              <a:rPr lang="en-US" sz="1750"/>
              <a:t>WE ARE ONLY USING ONE DATABASE, WHICH CAN BE PROBLEMATIC</a:t>
            </a:r>
            <a:endParaRPr sz="1750"/>
          </a:p>
          <a:p>
            <a:pPr marL="685800" lvl="1" indent="-208533" algn="l" rtl="0">
              <a:lnSpc>
                <a:spcPct val="100000"/>
              </a:lnSpc>
              <a:spcBef>
                <a:spcPts val="500"/>
              </a:spcBef>
              <a:spcAft>
                <a:spcPts val="0"/>
              </a:spcAft>
              <a:buSzPts val="2564"/>
              <a:buChar char="•"/>
            </a:pPr>
            <a:r>
              <a:rPr lang="en-US" sz="1565"/>
              <a:t>THE DATABASE IS *LARGE* (OVER 1.1 MILLION  DIFFERENT MOVIES) AND COMPUTERS WERE NEARLY FRIED IN OUR RESEARCH!</a:t>
            </a:r>
            <a:endParaRPr sz="1565"/>
          </a:p>
          <a:p>
            <a:pPr marL="685800" lvl="1" indent="-208533" algn="l" rtl="0">
              <a:lnSpc>
                <a:spcPct val="100000"/>
              </a:lnSpc>
              <a:spcBef>
                <a:spcPts val="500"/>
              </a:spcBef>
              <a:spcAft>
                <a:spcPts val="0"/>
              </a:spcAft>
              <a:buSzPts val="2564"/>
              <a:buChar char="•"/>
            </a:pPr>
            <a:r>
              <a:rPr lang="en-US" sz="1565"/>
              <a:t>MANY RESULTS ARE MISSING DATA, AND WERE DROPPED FROM OUR ANALYSIS</a:t>
            </a:r>
            <a:endParaRPr sz="1565"/>
          </a:p>
          <a:p>
            <a:pPr marL="685800" lvl="1" indent="-208533" algn="l" rtl="0">
              <a:lnSpc>
                <a:spcPct val="100000"/>
              </a:lnSpc>
              <a:spcBef>
                <a:spcPts val="500"/>
              </a:spcBef>
              <a:spcAft>
                <a:spcPts val="0"/>
              </a:spcAft>
              <a:buSzPts val="2564"/>
              <a:buChar char="•"/>
            </a:pPr>
            <a:r>
              <a:rPr lang="en-US" sz="1565"/>
              <a:t>MOVIES CAN HAVE MULTIPLE GENRES, MAKING ANALYSIS SIGNIFICANTLY MORE DIFFICULT</a:t>
            </a:r>
            <a:endParaRPr sz="1565"/>
          </a:p>
          <a:p>
            <a:pPr marL="685800" lvl="1" indent="-208533" algn="l" rtl="0">
              <a:lnSpc>
                <a:spcPct val="100000"/>
              </a:lnSpc>
              <a:spcBef>
                <a:spcPts val="500"/>
              </a:spcBef>
              <a:spcAft>
                <a:spcPts val="0"/>
              </a:spcAft>
              <a:buSzPts val="2564"/>
              <a:buChar char="•"/>
            </a:pPr>
            <a:r>
              <a:rPr lang="en-US" sz="1565"/>
              <a:t>SOME MOVIES SHARE THE SAME TITLE AND MUST BE DIFFERENTIATED FROM EACH OTHER</a:t>
            </a:r>
            <a:endParaRPr sz="1565"/>
          </a:p>
          <a:p>
            <a:pPr marL="685800" lvl="1" indent="-208533" algn="l" rtl="0">
              <a:lnSpc>
                <a:spcPct val="100000"/>
              </a:lnSpc>
              <a:spcBef>
                <a:spcPts val="500"/>
              </a:spcBef>
              <a:spcAft>
                <a:spcPts val="0"/>
              </a:spcAft>
              <a:buSzPts val="2564"/>
              <a:buChar char="•"/>
            </a:pPr>
            <a:r>
              <a:rPr lang="en-US" sz="1565"/>
              <a:t>GENRE METRICS ARE NOT NECESSARILY INDICATIVE OF AN INDIVIDUAL MOVIE’S SUCCESS</a:t>
            </a:r>
            <a:endParaRPr sz="1565"/>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6"/>
          <p:cNvSpPr txBox="1">
            <a:spLocks noGrp="1"/>
          </p:cNvSpPr>
          <p:nvPr>
            <p:ph type="title"/>
          </p:nvPr>
        </p:nvSpPr>
        <p:spPr>
          <a:xfrm>
            <a:off x="693643" y="685800"/>
            <a:ext cx="4126800" cy="2023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FUTURE POSSIBILITIES</a:t>
            </a:r>
            <a:endParaRPr/>
          </a:p>
        </p:txBody>
      </p:sp>
      <p:sp>
        <p:nvSpPr>
          <p:cNvPr id="265" name="Google Shape;265;p36"/>
          <p:cNvSpPr txBox="1">
            <a:spLocks noGrp="1"/>
          </p:cNvSpPr>
          <p:nvPr>
            <p:ph type="body" idx="1"/>
          </p:nvPr>
        </p:nvSpPr>
        <p:spPr>
          <a:xfrm>
            <a:off x="5046132" y="685800"/>
            <a:ext cx="6034500" cy="4688700"/>
          </a:xfrm>
          <a:prstGeom prst="rect">
            <a:avLst/>
          </a:prstGeom>
        </p:spPr>
        <p:txBody>
          <a:bodyPr spcFirstLastPara="1" wrap="square" lIns="91425" tIns="45700" rIns="91425" bIns="45700" anchor="ctr" anchorCtr="0">
            <a:normAutofit/>
          </a:bodyPr>
          <a:lstStyle/>
          <a:p>
            <a:pPr marL="457200" lvl="0" indent="-411480" algn="l" rtl="0">
              <a:spcBef>
                <a:spcPts val="1000"/>
              </a:spcBef>
              <a:spcAft>
                <a:spcPts val="0"/>
              </a:spcAft>
              <a:buSzPts val="2880"/>
              <a:buChar char="-"/>
            </a:pPr>
            <a:r>
              <a:rPr lang="en-US"/>
              <a:t>THE ENTIRE DATASET</a:t>
            </a:r>
            <a:endParaRPr/>
          </a:p>
          <a:p>
            <a:pPr marL="457200" lvl="0" indent="-411480" algn="l" rtl="0">
              <a:spcBef>
                <a:spcPts val="0"/>
              </a:spcBef>
              <a:spcAft>
                <a:spcPts val="0"/>
              </a:spcAft>
              <a:buSzPts val="2880"/>
              <a:buChar char="-"/>
            </a:pPr>
            <a:r>
              <a:rPr lang="en-US"/>
              <a:t>LOCATIONS, ACTORS, PRODUCTION COMPANIES AND OTHER FACTORS</a:t>
            </a:r>
            <a:endParaRPr/>
          </a:p>
          <a:p>
            <a:pPr marL="457200" lvl="0" indent="-411480" algn="l" rtl="0">
              <a:spcBef>
                <a:spcPts val="0"/>
              </a:spcBef>
              <a:spcAft>
                <a:spcPts val="0"/>
              </a:spcAft>
              <a:buSzPts val="2880"/>
              <a:buChar char="-"/>
            </a:pPr>
            <a:r>
              <a:rPr lang="en-US"/>
              <a:t>OTHER FORMS OF ENTERTAINMENT (EX. - SHOWS)</a:t>
            </a:r>
            <a:endParaRPr/>
          </a:p>
        </p:txBody>
      </p:sp>
      <p:sp>
        <p:nvSpPr>
          <p:cNvPr id="266" name="Google Shape;266;p36"/>
          <p:cNvSpPr txBox="1">
            <a:spLocks noGrp="1"/>
          </p:cNvSpPr>
          <p:nvPr>
            <p:ph type="body" idx="2"/>
          </p:nvPr>
        </p:nvSpPr>
        <p:spPr>
          <a:xfrm>
            <a:off x="693642" y="2709052"/>
            <a:ext cx="4126800" cy="2665500"/>
          </a:xfrm>
          <a:prstGeom prst="rect">
            <a:avLst/>
          </a:prstGeom>
        </p:spPr>
        <p:txBody>
          <a:bodyPr spcFirstLastPara="1" wrap="square" lIns="91425" tIns="45700" rIns="91425" bIns="45700" anchor="ctr" anchorCtr="0">
            <a:normAutofit/>
          </a:bodyPr>
          <a:lstStyle/>
          <a:p>
            <a:pPr marL="0" lvl="0" indent="0" algn="ctr" rtl="0">
              <a:spcBef>
                <a:spcPts val="1000"/>
              </a:spcBef>
              <a:spcAft>
                <a:spcPts val="0"/>
              </a:spcAft>
              <a:buNone/>
            </a:pPr>
            <a:r>
              <a:rPr lang="en-US"/>
              <a:t>WHERE ELSE COULD WE GO WITH OUR RESEARCH?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7"/>
          <p:cNvSpPr txBox="1">
            <a:spLocks noGrp="1"/>
          </p:cNvSpPr>
          <p:nvPr>
            <p:ph type="title"/>
          </p:nvPr>
        </p:nvSpPr>
        <p:spPr>
          <a:xfrm>
            <a:off x="685801" y="685800"/>
            <a:ext cx="10396800" cy="1152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OUR FUTURE BLOCKBUSTER</a:t>
            </a:r>
            <a:endParaRPr/>
          </a:p>
        </p:txBody>
      </p:sp>
      <p:sp>
        <p:nvSpPr>
          <p:cNvPr id="272" name="Google Shape;272;p37"/>
          <p:cNvSpPr txBox="1">
            <a:spLocks noGrp="1"/>
          </p:cNvSpPr>
          <p:nvPr>
            <p:ph type="body" idx="1"/>
          </p:nvPr>
        </p:nvSpPr>
        <p:spPr>
          <a:xfrm>
            <a:off x="2768200" y="1837800"/>
            <a:ext cx="5911500" cy="3448500"/>
          </a:xfrm>
          <a:prstGeom prst="rect">
            <a:avLst/>
          </a:prstGeom>
        </p:spPr>
        <p:txBody>
          <a:bodyPr spcFirstLastPara="1" wrap="square" lIns="91425" tIns="45700" rIns="91425" bIns="45700" anchor="ctr" anchorCtr="0">
            <a:normAutofit/>
          </a:bodyPr>
          <a:lstStyle/>
          <a:p>
            <a:pPr marL="0" lvl="0" indent="0" algn="ctr" rtl="0">
              <a:spcBef>
                <a:spcPts val="1000"/>
              </a:spcBef>
              <a:spcAft>
                <a:spcPts val="0"/>
              </a:spcAft>
              <a:buNone/>
            </a:pPr>
            <a:r>
              <a:rPr lang="en-US" sz="2400" b="1"/>
              <a:t>COMING SOON TO A THEATER NEAR YOU</a:t>
            </a:r>
            <a:endParaRPr sz="2400" b="1"/>
          </a:p>
          <a:p>
            <a:pPr marL="0" lvl="0" indent="0" algn="ctr" rtl="0">
              <a:spcBef>
                <a:spcPts val="1000"/>
              </a:spcBef>
              <a:spcAft>
                <a:spcPts val="0"/>
              </a:spcAft>
              <a:buNone/>
            </a:pPr>
            <a:endParaRPr/>
          </a:p>
          <a:p>
            <a:pPr marL="0" lvl="0" indent="0" algn="ctr" rtl="0">
              <a:spcBef>
                <a:spcPts val="1000"/>
              </a:spcBef>
              <a:spcAft>
                <a:spcPts val="0"/>
              </a:spcAft>
              <a:buNone/>
            </a:pPr>
            <a:r>
              <a:rPr lang="en-US"/>
              <a:t>INSPIRED BY THE MOST SUCCESSFUL AND BELOVED MOVIES OF THE LAST DECADE…</a:t>
            </a:r>
            <a:endParaRPr/>
          </a:p>
        </p:txBody>
      </p:sp>
      <p:sp>
        <p:nvSpPr>
          <p:cNvPr id="273" name="Google Shape;273;p37"/>
          <p:cNvSpPr txBox="1"/>
          <p:nvPr/>
        </p:nvSpPr>
        <p:spPr>
          <a:xfrm rot="-1679793">
            <a:off x="137720" y="2077496"/>
            <a:ext cx="2250231" cy="11518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dk1"/>
                </a:solidFill>
                <a:latin typeface="Impact"/>
                <a:ea typeface="Impact"/>
                <a:cs typeface="Impact"/>
                <a:sym typeface="Impact"/>
              </a:rPr>
              <a:t>“Wow! Take ALL my money!”</a:t>
            </a:r>
            <a:endParaRPr sz="2000">
              <a:solidFill>
                <a:schemeClr val="dk1"/>
              </a:solidFill>
              <a:latin typeface="Impact"/>
              <a:ea typeface="Impact"/>
              <a:cs typeface="Impact"/>
              <a:sym typeface="Impact"/>
            </a:endParaRPr>
          </a:p>
          <a:p>
            <a:pPr marL="0" lvl="0" indent="0" algn="l" rtl="0">
              <a:spcBef>
                <a:spcPts val="0"/>
              </a:spcBef>
              <a:spcAft>
                <a:spcPts val="0"/>
              </a:spcAft>
              <a:buNone/>
            </a:pPr>
            <a:r>
              <a:rPr lang="en-US" sz="2000">
                <a:solidFill>
                  <a:schemeClr val="dk1"/>
                </a:solidFill>
                <a:latin typeface="Impact"/>
                <a:ea typeface="Impact"/>
                <a:cs typeface="Impact"/>
                <a:sym typeface="Impact"/>
              </a:rPr>
              <a:t>-Anonymous</a:t>
            </a:r>
            <a:endParaRPr sz="2000">
              <a:solidFill>
                <a:schemeClr val="dk1"/>
              </a:solidFill>
              <a:latin typeface="Impact"/>
              <a:ea typeface="Impact"/>
              <a:cs typeface="Impact"/>
              <a:sym typeface="Impact"/>
            </a:endParaRPr>
          </a:p>
        </p:txBody>
      </p:sp>
      <p:sp>
        <p:nvSpPr>
          <p:cNvPr id="274" name="Google Shape;274;p37"/>
          <p:cNvSpPr txBox="1"/>
          <p:nvPr/>
        </p:nvSpPr>
        <p:spPr>
          <a:xfrm rot="1079492">
            <a:off x="9651622" y="3212589"/>
            <a:ext cx="2071702" cy="133958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dk1"/>
                </a:solidFill>
                <a:latin typeface="Impact"/>
                <a:ea typeface="Impact"/>
                <a:cs typeface="Impact"/>
                <a:sym typeface="Impact"/>
              </a:rPr>
              <a:t>“I can’t believe this is an actual movie???”</a:t>
            </a:r>
            <a:endParaRPr sz="2000">
              <a:solidFill>
                <a:schemeClr val="dk1"/>
              </a:solidFill>
              <a:latin typeface="Impact"/>
              <a:ea typeface="Impact"/>
              <a:cs typeface="Impact"/>
              <a:sym typeface="Impact"/>
            </a:endParaRPr>
          </a:p>
          <a:p>
            <a:pPr marL="0" lvl="0" indent="0" algn="l" rtl="0">
              <a:spcBef>
                <a:spcPts val="0"/>
              </a:spcBef>
              <a:spcAft>
                <a:spcPts val="0"/>
              </a:spcAft>
              <a:buNone/>
            </a:pPr>
            <a:r>
              <a:rPr lang="en-US" sz="2000">
                <a:solidFill>
                  <a:schemeClr val="dk1"/>
                </a:solidFill>
                <a:latin typeface="Impact"/>
                <a:ea typeface="Impact"/>
                <a:cs typeface="Impact"/>
                <a:sym typeface="Impact"/>
              </a:rPr>
              <a:t>-NY Times</a:t>
            </a:r>
            <a:endParaRPr sz="2000">
              <a:solidFill>
                <a:schemeClr val="dk1"/>
              </a:solidFill>
              <a:latin typeface="Impact"/>
              <a:ea typeface="Impact"/>
              <a:cs typeface="Impact"/>
              <a:sym typeface="Impact"/>
            </a:endParaRPr>
          </a:p>
        </p:txBody>
      </p:sp>
      <p:sp>
        <p:nvSpPr>
          <p:cNvPr id="275" name="Google Shape;275;p37"/>
          <p:cNvSpPr txBox="1"/>
          <p:nvPr/>
        </p:nvSpPr>
        <p:spPr>
          <a:xfrm rot="589945">
            <a:off x="9607055" y="531654"/>
            <a:ext cx="2160840" cy="20317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chemeClr val="dk1"/>
                </a:solidFill>
                <a:latin typeface="Impact"/>
                <a:ea typeface="Impact"/>
                <a:cs typeface="Impact"/>
                <a:sym typeface="Impact"/>
              </a:rPr>
              <a:t>“Sure to rival the blockbuster greats like ‘Pouring Out the Heart’.”</a:t>
            </a:r>
            <a:endParaRPr sz="2000">
              <a:solidFill>
                <a:schemeClr val="dk1"/>
              </a:solidFill>
              <a:latin typeface="Impact"/>
              <a:ea typeface="Impact"/>
              <a:cs typeface="Impact"/>
              <a:sym typeface="Impact"/>
            </a:endParaRPr>
          </a:p>
          <a:p>
            <a:pPr marL="0" lvl="0" indent="0" algn="l" rtl="0">
              <a:spcBef>
                <a:spcPts val="0"/>
              </a:spcBef>
              <a:spcAft>
                <a:spcPts val="0"/>
              </a:spcAft>
              <a:buNone/>
            </a:pPr>
            <a:r>
              <a:rPr lang="en-US" sz="2000">
                <a:solidFill>
                  <a:schemeClr val="dk1"/>
                </a:solidFill>
                <a:latin typeface="Impact"/>
                <a:ea typeface="Impact"/>
                <a:cs typeface="Impact"/>
                <a:sym typeface="Impact"/>
              </a:rPr>
              <a:t>-Movies Insider</a:t>
            </a:r>
            <a:endParaRPr sz="2000">
              <a:solidFill>
                <a:schemeClr val="dk1"/>
              </a:solidFill>
              <a:latin typeface="Impact"/>
              <a:ea typeface="Impact"/>
              <a:cs typeface="Impact"/>
              <a:sym typeface="Impact"/>
            </a:endParaRPr>
          </a:p>
        </p:txBody>
      </p:sp>
      <p:sp>
        <p:nvSpPr>
          <p:cNvPr id="276" name="Google Shape;276;p37"/>
          <p:cNvSpPr txBox="1"/>
          <p:nvPr/>
        </p:nvSpPr>
        <p:spPr>
          <a:xfrm rot="-1741634">
            <a:off x="165079" y="4082373"/>
            <a:ext cx="2195475" cy="110814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chemeClr val="dk1"/>
                </a:solidFill>
                <a:latin typeface="Impact"/>
                <a:ea typeface="Impact"/>
                <a:cs typeface="Impact"/>
                <a:sym typeface="Impact"/>
              </a:rPr>
              <a:t>“Awe-inspiring. 1,144,627 out of 10.”</a:t>
            </a:r>
            <a:endParaRPr sz="2000">
              <a:solidFill>
                <a:schemeClr val="dk1"/>
              </a:solidFill>
              <a:latin typeface="Impact"/>
              <a:ea typeface="Impact"/>
              <a:cs typeface="Impact"/>
              <a:sym typeface="Impact"/>
            </a:endParaRPr>
          </a:p>
          <a:p>
            <a:pPr marL="0" lvl="0" indent="0" algn="l" rtl="0">
              <a:spcBef>
                <a:spcPts val="0"/>
              </a:spcBef>
              <a:spcAft>
                <a:spcPts val="0"/>
              </a:spcAft>
              <a:buNone/>
            </a:pPr>
            <a:r>
              <a:rPr lang="en-US" sz="2000">
                <a:solidFill>
                  <a:schemeClr val="dk1"/>
                </a:solidFill>
                <a:latin typeface="Impact"/>
                <a:ea typeface="Impact"/>
                <a:cs typeface="Impact"/>
                <a:sym typeface="Impact"/>
              </a:rPr>
              <a:t>-My neighbor Bob</a:t>
            </a:r>
            <a:endParaRPr sz="2000">
              <a:solidFill>
                <a:schemeClr val="dk1"/>
              </a:solidFill>
              <a:latin typeface="Impact"/>
              <a:ea typeface="Impact"/>
              <a:cs typeface="Impact"/>
              <a:sym typeface="Impac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38"/>
          <p:cNvPicPr preferRelativeResize="0"/>
          <p:nvPr/>
        </p:nvPicPr>
        <p:blipFill>
          <a:blip r:embed="rId3">
            <a:alphaModFix/>
          </a:blip>
          <a:stretch>
            <a:fillRect/>
          </a:stretch>
        </p:blipFill>
        <p:spPr>
          <a:xfrm>
            <a:off x="2053825" y="-692900"/>
            <a:ext cx="7768826" cy="5684750"/>
          </a:xfrm>
          <a:prstGeom prst="rect">
            <a:avLst/>
          </a:prstGeom>
          <a:noFill/>
          <a:ln>
            <a:noFill/>
          </a:ln>
        </p:spPr>
      </p:pic>
      <p:pic>
        <p:nvPicPr>
          <p:cNvPr id="282" name="Google Shape;282;p38" descr="a cartoon drawing of a pair of red curtains with a white background (Provided by Tenor)"/>
          <p:cNvPicPr preferRelativeResize="0"/>
          <p:nvPr/>
        </p:nvPicPr>
        <p:blipFill>
          <a:blip r:embed="rId4">
            <a:alphaModFix/>
          </a:blip>
          <a:stretch>
            <a:fillRect/>
          </a:stretch>
        </p:blipFill>
        <p:spPr>
          <a:xfrm>
            <a:off x="0" y="-825337"/>
            <a:ext cx="12192000" cy="5794775"/>
          </a:xfrm>
          <a:prstGeom prst="rect">
            <a:avLst/>
          </a:prstGeom>
          <a:noFill/>
          <a:ln>
            <a:noFill/>
          </a:ln>
        </p:spPr>
      </p:pic>
      <p:sp>
        <p:nvSpPr>
          <p:cNvPr id="283" name="Google Shape;283;p38"/>
          <p:cNvSpPr txBox="1">
            <a:spLocks noGrp="1"/>
          </p:cNvSpPr>
          <p:nvPr>
            <p:ph type="title"/>
          </p:nvPr>
        </p:nvSpPr>
        <p:spPr>
          <a:xfrm>
            <a:off x="685800" y="4991846"/>
            <a:ext cx="10394700" cy="5889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200"/>
              <a:buFont typeface="Impact"/>
              <a:buNone/>
            </a:pPr>
            <a:r>
              <a:rPr lang="en-US"/>
              <a:t>THANK YOU!</a:t>
            </a:r>
            <a:endParaRPr/>
          </a:p>
        </p:txBody>
      </p:sp>
      <p:sp>
        <p:nvSpPr>
          <p:cNvPr id="284" name="Google Shape;284;p38"/>
          <p:cNvSpPr txBox="1">
            <a:spLocks noGrp="1"/>
          </p:cNvSpPr>
          <p:nvPr>
            <p:ph type="body" idx="1"/>
          </p:nvPr>
        </p:nvSpPr>
        <p:spPr>
          <a:xfrm>
            <a:off x="685805" y="5838498"/>
            <a:ext cx="10394700" cy="682500"/>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SzPts val="2560"/>
              <a:buNone/>
            </a:pPr>
            <a:r>
              <a:rPr lang="en-US" sz="1858">
                <a:solidFill>
                  <a:srgbClr val="F3F3F3"/>
                </a:solidFill>
              </a:rPr>
              <a:t>WE CAN’T WAIT TO SEE YOU AT OUR FUTURE RED CARPET DEBUT!</a:t>
            </a:r>
            <a:endParaRPr>
              <a:solidFill>
                <a:srgbClr val="F3F3F3"/>
              </a:solidFill>
            </a:endParaRPr>
          </a:p>
        </p:txBody>
      </p:sp>
      <p:sp>
        <p:nvSpPr>
          <p:cNvPr id="285" name="Google Shape;285;p38"/>
          <p:cNvSpPr txBox="1"/>
          <p:nvPr/>
        </p:nvSpPr>
        <p:spPr>
          <a:xfrm>
            <a:off x="3079213" y="3286125"/>
            <a:ext cx="5607900" cy="15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000" i="1">
                <a:solidFill>
                  <a:schemeClr val="lt1"/>
                </a:solidFill>
                <a:latin typeface="Roboto Black"/>
                <a:ea typeface="Roboto Black"/>
                <a:cs typeface="Roboto Black"/>
                <a:sym typeface="Roboto Black"/>
              </a:rPr>
              <a:t>INTERSTELLAR PARASITES:</a:t>
            </a:r>
            <a:endParaRPr sz="3000" i="1">
              <a:solidFill>
                <a:schemeClr val="lt1"/>
              </a:solidFill>
              <a:latin typeface="Roboto Black"/>
              <a:ea typeface="Roboto Black"/>
              <a:cs typeface="Roboto Black"/>
              <a:sym typeface="Roboto Black"/>
            </a:endParaRPr>
          </a:p>
          <a:p>
            <a:pPr marL="0" lvl="0" indent="0" algn="ctr" rtl="0">
              <a:spcBef>
                <a:spcPts val="0"/>
              </a:spcBef>
              <a:spcAft>
                <a:spcPts val="0"/>
              </a:spcAft>
              <a:buNone/>
            </a:pPr>
            <a:r>
              <a:rPr lang="en-US" sz="3000" i="1">
                <a:solidFill>
                  <a:schemeClr val="lt1"/>
                </a:solidFill>
                <a:latin typeface="Roboto Black"/>
                <a:ea typeface="Roboto Black"/>
                <a:cs typeface="Roboto Black"/>
                <a:sym typeface="Roboto Black"/>
              </a:rPr>
              <a:t>INTO THE SPIDERVERSE:</a:t>
            </a:r>
            <a:endParaRPr sz="3000" i="1">
              <a:solidFill>
                <a:schemeClr val="lt1"/>
              </a:solidFill>
              <a:latin typeface="Roboto Black"/>
              <a:ea typeface="Roboto Black"/>
              <a:cs typeface="Roboto Black"/>
              <a:sym typeface="Roboto Black"/>
            </a:endParaRPr>
          </a:p>
          <a:p>
            <a:pPr marL="0" lvl="0" indent="0" algn="ctr" rtl="0">
              <a:spcBef>
                <a:spcPts val="0"/>
              </a:spcBef>
              <a:spcAft>
                <a:spcPts val="0"/>
              </a:spcAft>
              <a:buNone/>
            </a:pPr>
            <a:r>
              <a:rPr lang="en-US" sz="3000" i="1">
                <a:solidFill>
                  <a:schemeClr val="lt1"/>
                </a:solidFill>
                <a:latin typeface="Roboto Black"/>
                <a:ea typeface="Roboto Black"/>
                <a:cs typeface="Roboto Black"/>
                <a:sym typeface="Roboto Black"/>
              </a:rPr>
              <a:t>THE HORROR MUSICAL</a:t>
            </a:r>
            <a:endParaRPr sz="3000" i="1">
              <a:solidFill>
                <a:schemeClr val="lt1"/>
              </a:solidFill>
              <a:latin typeface="Roboto Black"/>
              <a:ea typeface="Roboto Black"/>
              <a:cs typeface="Roboto Black"/>
              <a:sym typeface="Roboto Blac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9"/>
          <p:cNvSpPr txBox="1">
            <a:spLocks noGrp="1"/>
          </p:cNvSpPr>
          <p:nvPr>
            <p:ph type="title"/>
          </p:nvPr>
        </p:nvSpPr>
        <p:spPr>
          <a:xfrm>
            <a:off x="685801" y="1918100"/>
            <a:ext cx="10396800" cy="1152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body" idx="1"/>
          </p:nvPr>
        </p:nvSpPr>
        <p:spPr>
          <a:xfrm>
            <a:off x="685800" y="1024375"/>
            <a:ext cx="8282100" cy="4097400"/>
          </a:xfrm>
          <a:prstGeom prst="rect">
            <a:avLst/>
          </a:prstGeom>
          <a:noFill/>
          <a:ln>
            <a:noFill/>
          </a:ln>
        </p:spPr>
        <p:txBody>
          <a:bodyPr spcFirstLastPara="1" wrap="square" lIns="91425" tIns="45700" rIns="91425" bIns="45700" anchor="ctr" anchorCtr="0">
            <a:normAutofit/>
          </a:bodyPr>
          <a:lstStyle/>
          <a:p>
            <a:pPr marL="228600" lvl="0" indent="-228600" algn="l" rtl="0">
              <a:lnSpc>
                <a:spcPct val="120000"/>
              </a:lnSpc>
              <a:spcBef>
                <a:spcPts val="0"/>
              </a:spcBef>
              <a:spcAft>
                <a:spcPts val="0"/>
              </a:spcAft>
              <a:buSzPts val="3200"/>
              <a:buChar char="•"/>
            </a:pPr>
            <a:r>
              <a:rPr lang="en-US"/>
              <a:t>WE ARE ENTERPRISING MOVIE ENTHUSIASTS WHO  WANT TO MAKE OUR OWN MOVIE!</a:t>
            </a:r>
            <a:endParaRPr/>
          </a:p>
          <a:p>
            <a:pPr marL="0" lvl="0" indent="0" algn="l" rtl="0">
              <a:lnSpc>
                <a:spcPct val="120000"/>
              </a:lnSpc>
              <a:spcBef>
                <a:spcPts val="0"/>
              </a:spcBef>
              <a:spcAft>
                <a:spcPts val="0"/>
              </a:spcAft>
              <a:buNone/>
            </a:pPr>
            <a:endParaRPr/>
          </a:p>
          <a:p>
            <a:pPr marL="0" lvl="0" indent="0" algn="l" rtl="0">
              <a:lnSpc>
                <a:spcPct val="120000"/>
              </a:lnSpc>
              <a:spcBef>
                <a:spcPts val="0"/>
              </a:spcBef>
              <a:spcAft>
                <a:spcPts val="0"/>
              </a:spcAft>
              <a:buNone/>
            </a:pPr>
            <a:endParaRPr/>
          </a:p>
          <a:p>
            <a:pPr marL="0" lvl="0" indent="0" algn="l" rtl="0">
              <a:lnSpc>
                <a:spcPct val="120000"/>
              </a:lnSpc>
              <a:spcBef>
                <a:spcPts val="0"/>
              </a:spcBef>
              <a:spcAft>
                <a:spcPts val="0"/>
              </a:spcAft>
              <a:buNone/>
            </a:pPr>
            <a:endParaRPr/>
          </a:p>
          <a:p>
            <a:pPr marL="228600" lvl="0" indent="-228600" algn="l" rtl="0">
              <a:lnSpc>
                <a:spcPct val="120000"/>
              </a:lnSpc>
              <a:spcBef>
                <a:spcPts val="0"/>
              </a:spcBef>
              <a:spcAft>
                <a:spcPts val="0"/>
              </a:spcAft>
              <a:buSzPts val="3200"/>
              <a:buChar char="•"/>
            </a:pPr>
            <a:r>
              <a:rPr lang="en-US"/>
              <a:t>WE ARE BROKE STUDENTS STUDYING AI DEVELOPMENT… </a:t>
            </a:r>
            <a:r>
              <a:rPr lang="en-US" b="1"/>
              <a:t>*NOT*</a:t>
            </a:r>
            <a:r>
              <a:rPr lang="en-US"/>
              <a:t> CINEMATOGRAPHY!</a:t>
            </a:r>
            <a:endParaRPr/>
          </a:p>
          <a:p>
            <a:pPr marL="228600" lvl="0" indent="-228600" algn="l" rtl="0">
              <a:lnSpc>
                <a:spcPct val="120000"/>
              </a:lnSpc>
              <a:spcBef>
                <a:spcPts val="0"/>
              </a:spcBef>
              <a:spcAft>
                <a:spcPts val="0"/>
              </a:spcAft>
              <a:buSzPts val="3200"/>
              <a:buChar char="•"/>
            </a:pPr>
            <a:r>
              <a:rPr lang="en-US"/>
              <a:t>USING DATA ANALYSIS, CAN WE PREDICT WHAT TYPE OF MOVIE WE SHOULD PRODUCE ON OUR LIMITED BUDGET TO MAXIMIZE OUR PROFIT?</a:t>
            </a:r>
            <a:endParaRPr/>
          </a:p>
        </p:txBody>
      </p:sp>
      <p:sp>
        <p:nvSpPr>
          <p:cNvPr id="177" name="Google Shape;177;p23"/>
          <p:cNvSpPr txBox="1">
            <a:spLocks noGrp="1"/>
          </p:cNvSpPr>
          <p:nvPr>
            <p:ph type="title"/>
          </p:nvPr>
        </p:nvSpPr>
        <p:spPr>
          <a:xfrm>
            <a:off x="685797" y="142875"/>
            <a:ext cx="8282100" cy="1152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5400"/>
              <a:buFont typeface="Impact"/>
              <a:buNone/>
            </a:pPr>
            <a:r>
              <a:rPr lang="en-US" sz="6000"/>
              <a:t>PREMISE</a:t>
            </a:r>
            <a:endParaRPr sz="6000"/>
          </a:p>
        </p:txBody>
      </p:sp>
      <p:sp>
        <p:nvSpPr>
          <p:cNvPr id="178" name="Google Shape;178;p23"/>
          <p:cNvSpPr txBox="1">
            <a:spLocks noGrp="1"/>
          </p:cNvSpPr>
          <p:nvPr>
            <p:ph type="title"/>
          </p:nvPr>
        </p:nvSpPr>
        <p:spPr>
          <a:xfrm>
            <a:off x="685800" y="2481100"/>
            <a:ext cx="8282100" cy="8625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5400"/>
              <a:buFont typeface="Impact"/>
              <a:buNone/>
            </a:pPr>
            <a:r>
              <a:rPr lang="en-US" sz="4800"/>
              <a:t>HOWEVER!</a:t>
            </a:r>
            <a:endParaRPr sz="4800"/>
          </a:p>
        </p:txBody>
      </p:sp>
      <p:pic>
        <p:nvPicPr>
          <p:cNvPr id="179" name="Google Shape;179;p23"/>
          <p:cNvPicPr preferRelativeResize="0">
            <a:picLocks noGrp="1"/>
          </p:cNvPicPr>
          <p:nvPr>
            <p:ph type="pic" idx="2"/>
          </p:nvPr>
        </p:nvPicPr>
        <p:blipFill rotWithShape="1">
          <a:blip r:embed="rId3">
            <a:alphaModFix/>
          </a:blip>
          <a:srcRect l="9864" r="9872"/>
          <a:stretch/>
        </p:blipFill>
        <p:spPr>
          <a:xfrm>
            <a:off x="9507000" y="1564150"/>
            <a:ext cx="2098700" cy="3017850"/>
          </a:xfrm>
          <a:prstGeom prst="rect">
            <a:avLst/>
          </a:prstGeom>
          <a:noFill/>
          <a:ln w="57150" cap="flat" cmpd="thinThick">
            <a:solidFill>
              <a:srgbClr val="7F7F7F"/>
            </a:solidFill>
            <a:prstDash val="solid"/>
            <a:miter lim="800000"/>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525075" y="280725"/>
            <a:ext cx="5181600" cy="1152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5400"/>
              <a:buFont typeface="Impact"/>
              <a:buNone/>
            </a:pPr>
            <a:r>
              <a:rPr lang="en-US"/>
              <a:t>OUR DATASET</a:t>
            </a:r>
            <a:endParaRPr/>
          </a:p>
        </p:txBody>
      </p:sp>
      <p:sp>
        <p:nvSpPr>
          <p:cNvPr id="185" name="Google Shape;185;p24"/>
          <p:cNvSpPr txBox="1">
            <a:spLocks noGrp="1"/>
          </p:cNvSpPr>
          <p:nvPr>
            <p:ph type="body" idx="1"/>
          </p:nvPr>
        </p:nvSpPr>
        <p:spPr>
          <a:xfrm>
            <a:off x="525075" y="1253400"/>
            <a:ext cx="5181600" cy="4351200"/>
          </a:xfrm>
          <a:prstGeom prst="rect">
            <a:avLst/>
          </a:prstGeom>
          <a:noFill/>
          <a:ln>
            <a:noFill/>
          </a:ln>
        </p:spPr>
        <p:txBody>
          <a:bodyPr spcFirstLastPara="1" wrap="square" lIns="91425" tIns="45700" rIns="91425" bIns="45700" anchor="ctr" anchorCtr="0">
            <a:normAutofit lnSpcReduction="20000"/>
          </a:bodyPr>
          <a:lstStyle/>
          <a:p>
            <a:pPr marL="228600" lvl="0" indent="-228600" algn="l" rtl="0">
              <a:lnSpc>
                <a:spcPct val="120000"/>
              </a:lnSpc>
              <a:spcBef>
                <a:spcPts val="0"/>
              </a:spcBef>
              <a:spcAft>
                <a:spcPts val="0"/>
              </a:spcAft>
              <a:buSzPts val="3200"/>
              <a:buChar char="•"/>
            </a:pPr>
            <a:r>
              <a:rPr lang="en-US"/>
              <a:t>USING THE “FULL TMDB MOVIES DATASET 2024” (HTTPS://WWW.KAGGLE.COM/DATASETS/ASANICZKA/TMDB-MOVIES-DATASET-2023-930K-MOVIES), WE WERE ABLE TO ANALYZE OVER A MILLION MOVIES BY GENRE, REVENUE, IMDB RATING, AND OTHER METRICS!</a:t>
            </a:r>
            <a:endParaRPr/>
          </a:p>
          <a:p>
            <a:pPr marL="228600" lvl="0" indent="-228600" algn="l" rtl="0">
              <a:spcBef>
                <a:spcPts val="0"/>
              </a:spcBef>
              <a:spcAft>
                <a:spcPts val="0"/>
              </a:spcAft>
              <a:buSzPts val="2880"/>
              <a:buChar char="•"/>
            </a:pPr>
            <a:r>
              <a:rPr lang="en-US"/>
              <a:t>SHRUNK DATA TO ONLY INCLUDE 2013-2023 MOVIES</a:t>
            </a:r>
            <a:endParaRPr/>
          </a:p>
          <a:p>
            <a:pPr marL="228600" lvl="0" indent="-208280" algn="l" rtl="0">
              <a:lnSpc>
                <a:spcPct val="120000"/>
              </a:lnSpc>
              <a:spcBef>
                <a:spcPts val="0"/>
              </a:spcBef>
              <a:spcAft>
                <a:spcPts val="0"/>
              </a:spcAft>
              <a:buSzPts val="2880"/>
              <a:buChar char="•"/>
            </a:pPr>
            <a:r>
              <a:rPr lang="en-US"/>
              <a:t>ALSO REMOVED INCOMPLETE DATA TO BETTER ANALYZE OUR DATAFRAME</a:t>
            </a:r>
            <a:endParaRPr/>
          </a:p>
          <a:p>
            <a:pPr marL="228600" lvl="0" indent="-228600" algn="l" rtl="0">
              <a:spcBef>
                <a:spcPts val="0"/>
              </a:spcBef>
              <a:spcAft>
                <a:spcPts val="0"/>
              </a:spcAft>
              <a:buSzPts val="2880"/>
              <a:buChar char="•"/>
            </a:pPr>
            <a:r>
              <a:rPr lang="en-US"/>
              <a:t>NOTICE THE TOTAL RESULTS    -------------------&gt;</a:t>
            </a:r>
            <a:endParaRPr/>
          </a:p>
        </p:txBody>
      </p:sp>
      <p:pic>
        <p:nvPicPr>
          <p:cNvPr id="186" name="Google Shape;186;p24"/>
          <p:cNvPicPr preferRelativeResize="0"/>
          <p:nvPr/>
        </p:nvPicPr>
        <p:blipFill>
          <a:blip r:embed="rId3">
            <a:alphaModFix/>
          </a:blip>
          <a:stretch>
            <a:fillRect/>
          </a:stretch>
        </p:blipFill>
        <p:spPr>
          <a:xfrm>
            <a:off x="5993625" y="280725"/>
            <a:ext cx="5454224" cy="52949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685801" y="328625"/>
            <a:ext cx="10394700" cy="1158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5400"/>
              <a:buFont typeface="Impact"/>
              <a:buNone/>
            </a:pPr>
            <a:r>
              <a:rPr lang="en-US"/>
              <a:t>MOVIE RATINGS DISTRIBUTION</a:t>
            </a:r>
            <a:endParaRPr/>
          </a:p>
        </p:txBody>
      </p:sp>
      <p:sp>
        <p:nvSpPr>
          <p:cNvPr id="192" name="Google Shape;192;p25"/>
          <p:cNvSpPr txBox="1">
            <a:spLocks noGrp="1"/>
          </p:cNvSpPr>
          <p:nvPr>
            <p:ph type="body" idx="1"/>
          </p:nvPr>
        </p:nvSpPr>
        <p:spPr>
          <a:xfrm>
            <a:off x="918356" y="1343746"/>
            <a:ext cx="4856100" cy="6801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3520"/>
              <a:buNone/>
            </a:pPr>
            <a:r>
              <a:rPr lang="en-US"/>
              <a:t>AVERAGE MOVIE RATING BY FANS</a:t>
            </a:r>
            <a:endParaRPr/>
          </a:p>
        </p:txBody>
      </p:sp>
      <p:sp>
        <p:nvSpPr>
          <p:cNvPr id="193" name="Google Shape;193;p25"/>
          <p:cNvSpPr txBox="1">
            <a:spLocks noGrp="1"/>
          </p:cNvSpPr>
          <p:nvPr>
            <p:ph type="body" idx="3"/>
          </p:nvPr>
        </p:nvSpPr>
        <p:spPr>
          <a:xfrm>
            <a:off x="6215991" y="1486621"/>
            <a:ext cx="4864500" cy="6801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3520"/>
              <a:buNone/>
            </a:pPr>
            <a:r>
              <a:rPr lang="en-US" sz="2200"/>
              <a:t>WE NEED TO IGNORE OUTLIERS WITH MINIMAL VOTES</a:t>
            </a:r>
            <a:endParaRPr sz="2200"/>
          </a:p>
        </p:txBody>
      </p:sp>
      <p:pic>
        <p:nvPicPr>
          <p:cNvPr id="194" name="Google Shape;194;p25"/>
          <p:cNvPicPr preferRelativeResize="0"/>
          <p:nvPr/>
        </p:nvPicPr>
        <p:blipFill>
          <a:blip r:embed="rId3">
            <a:alphaModFix/>
          </a:blip>
          <a:stretch>
            <a:fillRect/>
          </a:stretch>
        </p:blipFill>
        <p:spPr>
          <a:xfrm>
            <a:off x="918350" y="2304760"/>
            <a:ext cx="4856099" cy="3852565"/>
          </a:xfrm>
          <a:prstGeom prst="rect">
            <a:avLst/>
          </a:prstGeom>
          <a:noFill/>
          <a:ln>
            <a:noFill/>
          </a:ln>
        </p:spPr>
      </p:pic>
      <p:pic>
        <p:nvPicPr>
          <p:cNvPr id="195" name="Google Shape;195;p25"/>
          <p:cNvPicPr preferRelativeResize="0"/>
          <p:nvPr/>
        </p:nvPicPr>
        <p:blipFill>
          <a:blip r:embed="rId4">
            <a:alphaModFix/>
          </a:blip>
          <a:stretch>
            <a:fillRect/>
          </a:stretch>
        </p:blipFill>
        <p:spPr>
          <a:xfrm>
            <a:off x="6220200" y="2334650"/>
            <a:ext cx="4856099" cy="37927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6"/>
          <p:cNvPicPr preferRelativeResize="0"/>
          <p:nvPr/>
        </p:nvPicPr>
        <p:blipFill>
          <a:blip r:embed="rId3">
            <a:alphaModFix/>
          </a:blip>
          <a:stretch>
            <a:fillRect/>
          </a:stretch>
        </p:blipFill>
        <p:spPr>
          <a:xfrm>
            <a:off x="930475" y="413563"/>
            <a:ext cx="10331051" cy="6030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685801" y="275050"/>
            <a:ext cx="10396800" cy="11520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MOST FREQUENT GENRE COMBINATIONS</a:t>
            </a:r>
            <a:endParaRPr/>
          </a:p>
        </p:txBody>
      </p:sp>
      <p:sp>
        <p:nvSpPr>
          <p:cNvPr id="206" name="Google Shape;206;p27"/>
          <p:cNvSpPr txBox="1"/>
          <p:nvPr/>
        </p:nvSpPr>
        <p:spPr>
          <a:xfrm>
            <a:off x="6679500" y="2294525"/>
            <a:ext cx="4403100" cy="26976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Impact"/>
              <a:buChar char="●"/>
            </a:pPr>
            <a:r>
              <a:rPr lang="en-US" sz="2400">
                <a:solidFill>
                  <a:schemeClr val="dk1"/>
                </a:solidFill>
                <a:latin typeface="Impact"/>
                <a:ea typeface="Impact"/>
                <a:cs typeface="Impact"/>
                <a:sym typeface="Impact"/>
              </a:rPr>
              <a:t>DRAMAS ARE THE MOST COMMON UNIQUE GENRE</a:t>
            </a:r>
            <a:endParaRPr sz="2400">
              <a:solidFill>
                <a:schemeClr val="dk1"/>
              </a:solidFill>
              <a:latin typeface="Impact"/>
              <a:ea typeface="Impact"/>
              <a:cs typeface="Impact"/>
              <a:sym typeface="Impact"/>
            </a:endParaRPr>
          </a:p>
          <a:p>
            <a:pPr marL="0" lvl="0" indent="0" algn="l" rtl="0">
              <a:spcBef>
                <a:spcPts val="0"/>
              </a:spcBef>
              <a:spcAft>
                <a:spcPts val="0"/>
              </a:spcAft>
              <a:buNone/>
            </a:pPr>
            <a:endParaRPr sz="2400">
              <a:solidFill>
                <a:schemeClr val="dk1"/>
              </a:solidFill>
              <a:latin typeface="Impact"/>
              <a:ea typeface="Impact"/>
              <a:cs typeface="Impact"/>
              <a:sym typeface="Impact"/>
            </a:endParaRPr>
          </a:p>
          <a:p>
            <a:pPr marL="0" lvl="0" indent="0" algn="l" rtl="0">
              <a:spcBef>
                <a:spcPts val="0"/>
              </a:spcBef>
              <a:spcAft>
                <a:spcPts val="0"/>
              </a:spcAft>
              <a:buNone/>
            </a:pPr>
            <a:endParaRPr sz="2400">
              <a:solidFill>
                <a:schemeClr val="dk1"/>
              </a:solidFill>
              <a:latin typeface="Impact"/>
              <a:ea typeface="Impact"/>
              <a:cs typeface="Impact"/>
              <a:sym typeface="Impact"/>
            </a:endParaRPr>
          </a:p>
          <a:p>
            <a:pPr marL="457200" lvl="0" indent="-381000" algn="l" rtl="0">
              <a:spcBef>
                <a:spcPts val="0"/>
              </a:spcBef>
              <a:spcAft>
                <a:spcPts val="0"/>
              </a:spcAft>
              <a:buClr>
                <a:schemeClr val="dk1"/>
              </a:buClr>
              <a:buSzPts val="2400"/>
              <a:buFont typeface="Impact"/>
              <a:buChar char="●"/>
            </a:pPr>
            <a:r>
              <a:rPr lang="en-US" sz="2400">
                <a:solidFill>
                  <a:schemeClr val="dk1"/>
                </a:solidFill>
                <a:latin typeface="Impact"/>
                <a:ea typeface="Impact"/>
                <a:cs typeface="Impact"/>
                <a:sym typeface="Impact"/>
              </a:rPr>
              <a:t>DRAMA AND ACTION IS THE MOST COMMON COMBINATION</a:t>
            </a:r>
            <a:endParaRPr sz="2400">
              <a:solidFill>
                <a:schemeClr val="dk1"/>
              </a:solidFill>
              <a:latin typeface="Impact"/>
              <a:ea typeface="Impact"/>
              <a:cs typeface="Impact"/>
              <a:sym typeface="Impact"/>
            </a:endParaRPr>
          </a:p>
        </p:txBody>
      </p:sp>
      <p:pic>
        <p:nvPicPr>
          <p:cNvPr id="207" name="Google Shape;207;p27"/>
          <p:cNvPicPr preferRelativeResize="0"/>
          <p:nvPr/>
        </p:nvPicPr>
        <p:blipFill>
          <a:blip r:embed="rId3">
            <a:alphaModFix/>
          </a:blip>
          <a:stretch>
            <a:fillRect/>
          </a:stretch>
        </p:blipFill>
        <p:spPr>
          <a:xfrm>
            <a:off x="685800" y="1427050"/>
            <a:ext cx="5725724" cy="4927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title"/>
          </p:nvPr>
        </p:nvSpPr>
        <p:spPr>
          <a:xfrm>
            <a:off x="685801" y="185725"/>
            <a:ext cx="10396800" cy="1152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SORTING GENRES</a:t>
            </a:r>
            <a:endParaRPr/>
          </a:p>
        </p:txBody>
      </p:sp>
      <p:sp>
        <p:nvSpPr>
          <p:cNvPr id="213" name="Google Shape;213;p28"/>
          <p:cNvSpPr txBox="1">
            <a:spLocks noGrp="1"/>
          </p:cNvSpPr>
          <p:nvPr>
            <p:ph type="body" idx="1"/>
          </p:nvPr>
        </p:nvSpPr>
        <p:spPr>
          <a:xfrm>
            <a:off x="6107900" y="1773450"/>
            <a:ext cx="5447100" cy="3311100"/>
          </a:xfrm>
          <a:prstGeom prst="rect">
            <a:avLst/>
          </a:prstGeom>
        </p:spPr>
        <p:txBody>
          <a:bodyPr spcFirstLastPara="1" wrap="square" lIns="91425" tIns="45700" rIns="91425" bIns="45700" anchor="ctr" anchorCtr="0">
            <a:normAutofit/>
          </a:bodyPr>
          <a:lstStyle/>
          <a:p>
            <a:pPr marL="457200" lvl="0" indent="-411480" algn="l" rtl="0">
              <a:spcBef>
                <a:spcPts val="1000"/>
              </a:spcBef>
              <a:spcAft>
                <a:spcPts val="0"/>
              </a:spcAft>
              <a:buSzPts val="2880"/>
              <a:buChar char="●"/>
            </a:pPr>
            <a:r>
              <a:rPr lang="en-US"/>
              <a:t>MOST MOVIES CAN BE IN MULTIPLE GENRES SIMULTANEOUSLY</a:t>
            </a:r>
            <a:endParaRPr/>
          </a:p>
          <a:p>
            <a:pPr marL="457200" lvl="0" indent="-411480" algn="l" rtl="0">
              <a:spcBef>
                <a:spcPts val="0"/>
              </a:spcBef>
              <a:spcAft>
                <a:spcPts val="0"/>
              </a:spcAft>
              <a:buSzPts val="2880"/>
              <a:buChar char="●"/>
            </a:pPr>
            <a:r>
              <a:rPr lang="en-US"/>
              <a:t>THIS WAS ORIGINALLY READ AS A SINGLE STRING AND WAS DIFFICULT TO SEARCH</a:t>
            </a:r>
            <a:endParaRPr/>
          </a:p>
          <a:p>
            <a:pPr marL="457200" lvl="0" indent="-411480" algn="l" rtl="0">
              <a:spcBef>
                <a:spcPts val="0"/>
              </a:spcBef>
              <a:spcAft>
                <a:spcPts val="0"/>
              </a:spcAft>
              <a:buSzPts val="2880"/>
              <a:buChar char="●"/>
            </a:pPr>
            <a:r>
              <a:rPr lang="en-US"/>
              <a:t>WE HAVE TO FIRST SPLIT THE STRINGS IN THE GENRE CATEGORY IN ORDER TO FILTER AND SEARCH BY GENRE</a:t>
            </a:r>
            <a:endParaRPr/>
          </a:p>
        </p:txBody>
      </p:sp>
      <p:pic>
        <p:nvPicPr>
          <p:cNvPr id="214" name="Google Shape;214;p28"/>
          <p:cNvPicPr preferRelativeResize="0"/>
          <p:nvPr/>
        </p:nvPicPr>
        <p:blipFill>
          <a:blip r:embed="rId3">
            <a:alphaModFix/>
          </a:blip>
          <a:stretch>
            <a:fillRect/>
          </a:stretch>
        </p:blipFill>
        <p:spPr>
          <a:xfrm>
            <a:off x="188125" y="3048925"/>
            <a:ext cx="5755425" cy="760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9"/>
          <p:cNvPicPr preferRelativeResize="0"/>
          <p:nvPr/>
        </p:nvPicPr>
        <p:blipFill>
          <a:blip r:embed="rId3">
            <a:alphaModFix/>
          </a:blip>
          <a:stretch>
            <a:fillRect/>
          </a:stretch>
        </p:blipFill>
        <p:spPr>
          <a:xfrm>
            <a:off x="923700" y="214950"/>
            <a:ext cx="10059825" cy="5963750"/>
          </a:xfrm>
          <a:prstGeom prst="rect">
            <a:avLst/>
          </a:prstGeom>
          <a:noFill/>
          <a:ln>
            <a:noFill/>
          </a:ln>
        </p:spPr>
      </p:pic>
      <p:sp>
        <p:nvSpPr>
          <p:cNvPr id="220" name="Google Shape;220;p29"/>
          <p:cNvSpPr txBox="1">
            <a:spLocks noGrp="1"/>
          </p:cNvSpPr>
          <p:nvPr>
            <p:ph type="title"/>
          </p:nvPr>
        </p:nvSpPr>
        <p:spPr>
          <a:xfrm>
            <a:off x="5804625" y="3581963"/>
            <a:ext cx="3816600" cy="13014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accent1"/>
              </a:buClr>
              <a:buSzPct val="100000"/>
              <a:buFont typeface="Impact"/>
              <a:buNone/>
            </a:pPr>
            <a:r>
              <a:rPr lang="en-US"/>
              <a:t>DRAMA IS THE MOST PRODUCED GENRE OVERALL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0"/>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5400"/>
              <a:buFont typeface="Impact"/>
              <a:buNone/>
            </a:pPr>
            <a:r>
              <a:rPr lang="en-US"/>
              <a:t>OUR NEXT STEPS</a:t>
            </a:r>
            <a:endParaRPr/>
          </a:p>
        </p:txBody>
      </p:sp>
      <p:sp>
        <p:nvSpPr>
          <p:cNvPr id="226" name="Google Shape;226;p30"/>
          <p:cNvSpPr txBox="1">
            <a:spLocks noGrp="1"/>
          </p:cNvSpPr>
          <p:nvPr>
            <p:ph type="body" idx="1"/>
          </p:nvPr>
        </p:nvSpPr>
        <p:spPr>
          <a:xfrm>
            <a:off x="400150" y="1837775"/>
            <a:ext cx="6708000" cy="3311100"/>
          </a:xfrm>
          <a:prstGeom prst="rect">
            <a:avLst/>
          </a:prstGeom>
          <a:noFill/>
          <a:ln>
            <a:noFill/>
          </a:ln>
        </p:spPr>
        <p:txBody>
          <a:bodyPr spcFirstLastPara="1" wrap="square" lIns="91425" tIns="45700" rIns="91425" bIns="45700" anchor="ctr" anchorCtr="0">
            <a:normAutofit lnSpcReduction="10000"/>
          </a:bodyPr>
          <a:lstStyle/>
          <a:p>
            <a:pPr marL="228600" lvl="0" indent="-228600" algn="l" rtl="0">
              <a:lnSpc>
                <a:spcPct val="120000"/>
              </a:lnSpc>
              <a:spcBef>
                <a:spcPts val="0"/>
              </a:spcBef>
              <a:spcAft>
                <a:spcPts val="0"/>
              </a:spcAft>
              <a:buSzPts val="3200"/>
              <a:buChar char="•"/>
            </a:pPr>
            <a:r>
              <a:rPr lang="en-US"/>
              <a:t>AFTER SORTING BY GENRE, WE CAN THEN SORT BY REVENUE AND PRODUCTION COST TO DETERMINE A RETURN-ON-INVESTMENT (ROI)</a:t>
            </a:r>
            <a:endParaRPr/>
          </a:p>
          <a:p>
            <a:pPr marL="228600" lvl="0" indent="-228600" algn="l" rtl="0">
              <a:lnSpc>
                <a:spcPct val="120000"/>
              </a:lnSpc>
              <a:spcBef>
                <a:spcPts val="1000"/>
              </a:spcBef>
              <a:spcAft>
                <a:spcPts val="0"/>
              </a:spcAft>
              <a:buSzPts val="3200"/>
              <a:buChar char="•"/>
            </a:pPr>
            <a:r>
              <a:rPr lang="en-US"/>
              <a:t>THIS CAN BE APPLIED TO ENTIRE GENRES TO ANSWER OUR PRIMARY QUESTION ABOUT PROFITABILITY</a:t>
            </a:r>
            <a:endParaRPr/>
          </a:p>
          <a:p>
            <a:pPr marL="228600" lvl="0" indent="-208280" algn="l" rtl="0">
              <a:lnSpc>
                <a:spcPct val="120000"/>
              </a:lnSpc>
              <a:spcBef>
                <a:spcPts val="1000"/>
              </a:spcBef>
              <a:spcAft>
                <a:spcPts val="0"/>
              </a:spcAft>
              <a:buSzPts val="2880"/>
              <a:buChar char="•"/>
            </a:pPr>
            <a:r>
              <a:rPr lang="en-US"/>
              <a:t>WE HAD TO FILTER OUT MORE OUTLIERS LIKE “POURING OUT THE HEART”</a:t>
            </a:r>
            <a:endParaRPr/>
          </a:p>
        </p:txBody>
      </p:sp>
      <p:pic>
        <p:nvPicPr>
          <p:cNvPr id="227" name="Google Shape;227;p30"/>
          <p:cNvPicPr preferRelativeResize="0"/>
          <p:nvPr/>
        </p:nvPicPr>
        <p:blipFill>
          <a:blip r:embed="rId3">
            <a:alphaModFix/>
          </a:blip>
          <a:stretch>
            <a:fillRect/>
          </a:stretch>
        </p:blipFill>
        <p:spPr>
          <a:xfrm>
            <a:off x="7108050" y="2126800"/>
            <a:ext cx="4514874" cy="2733050"/>
          </a:xfrm>
          <a:prstGeom prst="rect">
            <a:avLst/>
          </a:prstGeom>
          <a:noFill/>
          <a:ln>
            <a:noFill/>
          </a:ln>
        </p:spPr>
      </p:pic>
    </p:spTree>
  </p:cSld>
  <p:clrMapOvr>
    <a:masterClrMapping/>
  </p:clrMapOvr>
</p:sld>
</file>

<file path=ppt/theme/theme1.xml><?xml version="1.0" encoding="utf-8"?>
<a:theme xmlns:a="http://schemas.openxmlformats.org/drawingml/2006/main" name="Main Event">
  <a:themeElements>
    <a:clrScheme name="Main Event">
      <a:dk1>
        <a:srgbClr val="000000"/>
      </a:dk1>
      <a:lt1>
        <a:srgbClr val="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965</Words>
  <Application>Microsoft Office PowerPoint</Application>
  <PresentationFormat>Widescreen</PresentationFormat>
  <Paragraphs>96</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Impact</vt:lpstr>
      <vt:lpstr>Arial</vt:lpstr>
      <vt:lpstr>Roboto Black</vt:lpstr>
      <vt:lpstr>Main Event</vt:lpstr>
      <vt:lpstr>Let’s Make a Movie!</vt:lpstr>
      <vt:lpstr>PREMISE</vt:lpstr>
      <vt:lpstr>OUR DATASET</vt:lpstr>
      <vt:lpstr>MOVIE RATINGS DISTRIBUTION</vt:lpstr>
      <vt:lpstr>PowerPoint Presentation</vt:lpstr>
      <vt:lpstr>MOST FREQUENT GENRE COMBINATIONS</vt:lpstr>
      <vt:lpstr>SORTING GENRES</vt:lpstr>
      <vt:lpstr>DRAMA IS THE MOST PRODUCED GENRE OVERALL</vt:lpstr>
      <vt:lpstr>OUR NEXT STEPS</vt:lpstr>
      <vt:lpstr>ACTION AND ADVENTURE HAD THE HIGHEST TOTAL REVENUES</vt:lpstr>
      <vt:lpstr>AND THE MOMENT YOU’VE ALL BEEN WAITING FOR</vt:lpstr>
      <vt:lpstr>HORROR</vt:lpstr>
      <vt:lpstr>DEMO</vt:lpstr>
      <vt:lpstr>IMPORTANT NOTES FOR OTHER DIRECTORS!</vt:lpstr>
      <vt:lpstr>FUTURE POSSIBILITIES</vt:lpstr>
      <vt:lpstr>OUR FUTURE BLOCKBUSTER</vt:lpstr>
      <vt:lpstr>THANK YOU!</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Kevin Miller</dc:creator>
  <cp:lastModifiedBy>Kevin Miller</cp:lastModifiedBy>
  <cp:revision>1</cp:revision>
  <dcterms:modified xsi:type="dcterms:W3CDTF">2024-12-19T23:07:36Z</dcterms:modified>
</cp:coreProperties>
</file>