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836897c2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836897c2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836897c2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836897c2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1feca80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1feca80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7e6bc756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7e6bc756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7e6bc756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7e6bc756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7e6bc756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7e6bc756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1feca80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1feca80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7e6bc756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7e6bc756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7e6bc756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7e6bc756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7e6bc75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7e6bc75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guideline, can be changed as we go.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7e6bc756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7e6bc756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7e6bc756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7e6bc756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1feca80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1feca80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836897c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836897c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1feca80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1feca80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836897c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836897c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836897c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836897c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02550" y="1265775"/>
            <a:ext cx="4771500" cy="22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Number: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IC22011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Armed Conflict and Event Project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2550" y="3544800"/>
            <a:ext cx="42555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MIDN 2/C Jeff Peters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MIDN 3/C Clay Fiscus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MIDN 3/C Matthew Lewis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MIDN 3/C Julian Muniz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02550" y="532425"/>
            <a:ext cx="45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UMD Information Challenge 2022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7544" l="11865" r="8869" t="7493"/>
          <a:stretch/>
        </p:blipFill>
        <p:spPr>
          <a:xfrm>
            <a:off x="2685050" y="2832350"/>
            <a:ext cx="3194851" cy="1925976"/>
          </a:xfrm>
          <a:prstGeom prst="rect">
            <a:avLst/>
          </a:prstGeom>
          <a:noFill/>
          <a:ln>
            <a:noFill/>
          </a:ln>
          <a:effectLst>
            <a:outerShdw blurRad="11572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Events Over Time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1482075"/>
            <a:ext cx="4283049" cy="315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2085"/>
            <a:ext cx="4283051" cy="315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400" y="1821950"/>
            <a:ext cx="1583612" cy="10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Trends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6355750" y="1688300"/>
            <a:ext cx="23640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Riots increased the most proportionally during the June 2020 spike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Riots also decreased the fastest of any event type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All other events drop proportionally from peak in June 2020</a:t>
            </a:r>
            <a:endParaRPr/>
          </a:p>
        </p:txBody>
      </p:sp>
      <p:sp>
        <p:nvSpPr>
          <p:cNvPr id="360" name="Google Shape;36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337" y="1343750"/>
            <a:ext cx="4885401" cy="34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174" y="1343750"/>
            <a:ext cx="1218575" cy="8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Locations</a:t>
            </a:r>
            <a:endParaRPr/>
          </a:p>
        </p:txBody>
      </p:sp>
      <p:sp>
        <p:nvSpPr>
          <p:cNvPr id="368" name="Google Shape;368;p24"/>
          <p:cNvSpPr txBox="1"/>
          <p:nvPr>
            <p:ph idx="1" type="body"/>
          </p:nvPr>
        </p:nvSpPr>
        <p:spPr>
          <a:xfrm>
            <a:off x="5143500" y="1382175"/>
            <a:ext cx="3455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Particularly high proportion of violent events in Oregon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Portland metro area had the highest proportion of violent events among studied locations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DC had a large spike in strategic developments in JAN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Arrests and National Guard Deployments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NYC, like much of the northeast, had many protests but little violence</a:t>
            </a:r>
            <a:endParaRPr/>
          </a:p>
        </p:txBody>
      </p:sp>
      <p:sp>
        <p:nvSpPr>
          <p:cNvPr id="369" name="Google Shape;36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 rotWithShape="1">
          <a:blip r:embed="rId3">
            <a:alphaModFix/>
          </a:blip>
          <a:srcRect b="44730" l="0" r="0" t="0"/>
          <a:stretch/>
        </p:blipFill>
        <p:spPr>
          <a:xfrm>
            <a:off x="1228725" y="1318925"/>
            <a:ext cx="3710850" cy="16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25" y="2990950"/>
            <a:ext cx="3710850" cy="205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 Revisiting the Problem</a:t>
            </a:r>
            <a:endParaRPr/>
          </a:p>
        </p:txBody>
      </p:sp>
      <p:sp>
        <p:nvSpPr>
          <p:cNvPr id="377" name="Google Shape;377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Change in total events over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Spikes in data correlated with known nationwide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Regional changes over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Spikes in different regions were heavily correlated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change in total events in one state was unlikely to be an isolated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Types of events over time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During periods of unrest, violent events rise at the fastest rate; however, they also fall at the fastest rate as time goes 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Events types by region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Large number of </a:t>
            </a:r>
            <a:r>
              <a:rPr lang="en"/>
              <a:t>events and violence in Pacific Northwest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Large number of events but low violence in Northeast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Low number of events and low violence in the South</a:t>
            </a:r>
            <a:endParaRPr/>
          </a:p>
        </p:txBody>
      </p:sp>
      <p:sp>
        <p:nvSpPr>
          <p:cNvPr id="378" name="Google Shape;378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can be used to determine locations that are most likely to undergo violent events in response to nationwide unrest.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Future violence can be mitigated or prevented by focusing law enforcement on areas of concern determined by our findings.</a:t>
            </a:r>
            <a:endParaRPr/>
          </a:p>
        </p:txBody>
      </p:sp>
      <p:sp>
        <p:nvSpPr>
          <p:cNvPr id="385" name="Google Shape;385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Although our conclusions were revealing, the limited time frame of the competition leaves us with several avenues for continued research.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one, we could use our results to </a:t>
            </a:r>
            <a:r>
              <a:rPr lang="en">
                <a:solidFill>
                  <a:schemeClr val="lt1"/>
                </a:solidFill>
              </a:rPr>
              <a:t>specify</a:t>
            </a:r>
            <a:r>
              <a:rPr lang="en">
                <a:solidFill>
                  <a:schemeClr val="lt1"/>
                </a:solidFill>
              </a:rPr>
              <a:t> cities within states that we noticed as </a:t>
            </a:r>
            <a:r>
              <a:rPr lang="en">
                <a:solidFill>
                  <a:schemeClr val="lt1"/>
                </a:solidFill>
              </a:rPr>
              <a:t>particularly</a:t>
            </a:r>
            <a:r>
              <a:rPr lang="en">
                <a:solidFill>
                  <a:schemeClr val="lt1"/>
                </a:solidFill>
              </a:rPr>
              <a:t> violent, potentially providing more accurate conclusions.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Another potential opportunity could be looking more into the ripple effects caused by </a:t>
            </a:r>
            <a:r>
              <a:rPr lang="en">
                <a:solidFill>
                  <a:schemeClr val="lt1"/>
                </a:solidFill>
              </a:rPr>
              <a:t>controversial</a:t>
            </a:r>
            <a:r>
              <a:rPr lang="en">
                <a:solidFill>
                  <a:schemeClr val="lt1"/>
                </a:solidFill>
              </a:rPr>
              <a:t> events, as several we examined had lasting impacts on the number of protests </a:t>
            </a:r>
            <a:r>
              <a:rPr lang="en"/>
              <a:t>and other types of events measured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Graphics generated using Tableau Desktop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Population Data: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Bureau, U. S. C. (2021, October 8). </a:t>
            </a:r>
            <a:r>
              <a:rPr i="1" lang="en" sz="1300"/>
              <a:t>2020 census apportionment counts press kit</a:t>
            </a:r>
            <a:r>
              <a:rPr lang="en" sz="1300"/>
              <a:t>. Census.gov. Retrieved March 5, 2022, from https://www.census.gov/newsroom/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press-kits/2021/2020-census-apportionment-counts.html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05" name="Google Shape;405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Slides</a:t>
            </a:r>
            <a:endParaRPr/>
          </a:p>
        </p:txBody>
      </p:sp>
      <p:sp>
        <p:nvSpPr>
          <p:cNvPr id="411" name="Google Shape;411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0" y="1251800"/>
            <a:ext cx="3393676" cy="191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776" y="1251800"/>
            <a:ext cx="4888393" cy="283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Presentation Agenda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❖"/>
            </a:pPr>
            <a:r>
              <a:rPr lang="en">
                <a:solidFill>
                  <a:schemeClr val="lt1"/>
                </a:solidFill>
              </a:rPr>
              <a:t>The Problem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❖"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❖"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❖"/>
            </a:pPr>
            <a:r>
              <a:rPr lang="en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❖"/>
            </a:pPr>
            <a:r>
              <a:rPr lang="en">
                <a:solidFill>
                  <a:schemeClr val="lt1"/>
                </a:solidFill>
              </a:rPr>
              <a:t>Recommendations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❖"/>
            </a:pPr>
            <a:r>
              <a:rPr lang="en">
                <a:solidFill>
                  <a:schemeClr val="lt1"/>
                </a:solidFill>
              </a:rPr>
              <a:t>Future Work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8647250" y="168175"/>
            <a:ext cx="3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has the number of events changed over the period from 01/01/2020 to 01/21/2022?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there any significant specific locations/metro areas that have changed more than others?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have the types of events changed over the period?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certain types of events more prominent in specific areas?</a:t>
            </a:r>
            <a:endParaRPr sz="1200"/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5725550" y="1838775"/>
            <a:ext cx="32742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Period Covered: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01 JAN 2020 - 21 JAN 2022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37,772 incidents related to protests and political/targeted violence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89.6% peaceful protests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2.8% protests w/ intervention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2.7% riots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&lt;1% each r</a:t>
            </a:r>
            <a:r>
              <a:rPr lang="en"/>
              <a:t>emaining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included state population data from the census bureau to normalize the incident counts</a:t>
            </a:r>
            <a:endParaRPr/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6" y="1838771"/>
            <a:ext cx="5301900" cy="28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Concerns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Categorization of events is subjective to an extent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peaceful protest -&gt; violent demonstration -&gt; mob violence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given in absolute terms i.e. not adjusted for population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what extent can trends be attributed to specific world </a:t>
            </a:r>
            <a:r>
              <a:rPr lang="en"/>
              <a:t>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spikes coincidences or reactions?</a:t>
            </a:r>
            <a:r>
              <a:rPr lang="en"/>
              <a:t> </a:t>
            </a:r>
            <a:endParaRPr/>
          </a:p>
        </p:txBody>
      </p:sp>
      <p:sp>
        <p:nvSpPr>
          <p:cNvPr id="310" name="Google Shape;31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7084" l="18461" r="50273" t="14894"/>
          <a:stretch/>
        </p:blipFill>
        <p:spPr>
          <a:xfrm>
            <a:off x="7042175" y="1948900"/>
            <a:ext cx="1657575" cy="2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Events Over Time</a:t>
            </a:r>
            <a:endParaRPr sz="4200"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4863200" y="2158050"/>
            <a:ext cx="34710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Noticeable Spikes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June 2020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Appears to correlate with the death of George Floyd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January 2021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Appears to correlate with the counting of electoral votes on 06 JAN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April 2021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Appears to correlate with the death of Daunte Wright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October 2021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Appears to correlate with Texas abortion law passage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25" y="2074044"/>
            <a:ext cx="4572001" cy="237360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Over Time by Location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294650" y="1684942"/>
            <a:ext cx="2839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High Population states have the most incidents…</a:t>
            </a:r>
            <a:endParaRPr sz="1700"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800" y="1293800"/>
            <a:ext cx="4543050" cy="36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738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for Population</a:t>
            </a:r>
            <a:endParaRPr sz="2050"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5193725" y="1990063"/>
            <a:ext cx="368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After adjusting for population, differences by region </a:t>
            </a:r>
            <a:r>
              <a:rPr lang="en"/>
              <a:t>become</a:t>
            </a:r>
            <a:r>
              <a:rPr lang="en"/>
              <a:t> clear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Large decrease in number of events from 2020 to 2021.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Mainly due to June 2020 spike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Decrease was roughly equal across all states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Above average states remain above average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75" y="1411353"/>
            <a:ext cx="4371075" cy="35039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Changes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5993200" y="1744700"/>
            <a:ext cx="31041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Spikes in events were evenly distributed across the United States population centers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Largest spikes seen in major metro areas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Very few protest movements were constrained to a particular area </a:t>
            </a:r>
            <a:endParaRPr/>
          </a:p>
        </p:txBody>
      </p:sp>
      <p:sp>
        <p:nvSpPr>
          <p:cNvPr id="342" name="Google Shape;342;p21"/>
          <p:cNvSpPr txBox="1"/>
          <p:nvPr>
            <p:ph idx="12" type="sldNum"/>
          </p:nvPr>
        </p:nvSpPr>
        <p:spPr>
          <a:xfrm>
            <a:off x="8493096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5" y="1503375"/>
            <a:ext cx="5420426" cy="33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