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6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7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0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3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7255-1912-432E-8C8E-23D1E56B5A4B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FD70-3EFE-403A-8344-4DC7482EF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ebank.cheng95.com/positions/search?bole_id=394668&amp;channel=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app.mokahr.com/recommendation-apply/duxiaoman/1484?recommenderId=418471&amp;hash=%23%2Fjobs%3FisCampusJob%3D1%26commitment%3D%25E5%25AE%259E%25E4%25B9%25A0%26zhineng%3D%26page%3D1%26_k%3D8jwr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852390212@qq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hr.youdao.com/" TargetMode="External"/><Relationship Id="rId3" Type="http://schemas.openxmlformats.org/officeDocument/2006/relationships/hyperlink" Target="https://www.nowcoder.com/careers/pinduoduo8/14907?type=neitui&amp;source=70C3CBC8501DC4C7B3F511B4B4A74DCBF652BAFC3A50AE436ED57099BF577FB8" TargetMode="External"/><Relationship Id="rId7" Type="http://schemas.openxmlformats.org/officeDocument/2006/relationships/hyperlink" Target="http://campus.51job.com/zmcc2020/" TargetMode="External"/><Relationship Id="rId2" Type="http://schemas.openxmlformats.org/officeDocument/2006/relationships/hyperlink" Target="https://app.mokahr.com/recommendation-apply/xiaomi/3527?recommenderId=199100#/jobs?isCampusJob=1&amp;_k=ag9sv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b.bytedance.com/campus/" TargetMode="External"/><Relationship Id="rId5" Type="http://schemas.openxmlformats.org/officeDocument/2006/relationships/hyperlink" Target="http://campus.pingan.com/tech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www.pinduoduo.com/home/campus/" TargetMode="External"/><Relationship Id="rId9" Type="http://schemas.openxmlformats.org/officeDocument/2006/relationships/hyperlink" Target="https://dwz.cn/IJ0vzQ2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r.youda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61F118-2422-43FF-B342-1816691FC94F}"/>
              </a:ext>
            </a:extLst>
          </p:cNvPr>
          <p:cNvSpPr txBox="1"/>
          <p:nvPr/>
        </p:nvSpPr>
        <p:spPr>
          <a:xfrm>
            <a:off x="1829844" y="9419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届春招、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届实习内推汇总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ACA0F-B475-437F-AA52-AB7DB75C20FF}"/>
              </a:ext>
            </a:extLst>
          </p:cNvPr>
          <p:cNvSpPr txBox="1"/>
          <p:nvPr/>
        </p:nvSpPr>
        <p:spPr>
          <a:xfrm>
            <a:off x="152208" y="547185"/>
            <a:ext cx="24641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</a:t>
            </a:r>
            <a:r>
              <a:rPr lang="zh-CN" altLang="en-US" sz="1013" dirty="0"/>
              <a:t>、</a:t>
            </a:r>
            <a:r>
              <a:rPr lang="en-US" altLang="zh-CN" sz="1013" dirty="0"/>
              <a:t>2020</a:t>
            </a:r>
            <a:r>
              <a:rPr lang="zh-CN" altLang="en-US" sz="1013" dirty="0"/>
              <a:t>阿里菜鸟集团</a:t>
            </a:r>
            <a:r>
              <a:rPr lang="en-US" altLang="zh-CN" sz="1013" dirty="0"/>
              <a:t>2021</a:t>
            </a:r>
            <a:r>
              <a:rPr lang="zh-CN" altLang="en-US" sz="1013" dirty="0"/>
              <a:t>届实习生招聘</a:t>
            </a:r>
            <a:endParaRPr lang="en-US" altLang="zh-CN" sz="1013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D2C3C4-7C86-4F4F-BC87-0DFD5034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24" y="957055"/>
            <a:ext cx="723305" cy="9269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1B123F-75C3-4890-A627-C6013F8BA34C}"/>
              </a:ext>
            </a:extLst>
          </p:cNvPr>
          <p:cNvSpPr txBox="1"/>
          <p:nvPr/>
        </p:nvSpPr>
        <p:spPr>
          <a:xfrm>
            <a:off x="152208" y="2570305"/>
            <a:ext cx="220124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</a:t>
            </a:r>
            <a:r>
              <a:rPr lang="zh-CN" altLang="en-US" sz="1013" dirty="0"/>
              <a:t>、阿里天猫超市</a:t>
            </a:r>
            <a:r>
              <a:rPr lang="en-US" altLang="zh-CN" sz="1013" dirty="0"/>
              <a:t>2021</a:t>
            </a:r>
            <a:r>
              <a:rPr lang="zh-CN" altLang="en-US" sz="1013" dirty="0"/>
              <a:t>届实习生招聘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F31FE-45D6-49E3-9B99-1ED71F025E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4"/>
          <a:stretch/>
        </p:blipFill>
        <p:spPr>
          <a:xfrm>
            <a:off x="456883" y="879052"/>
            <a:ext cx="1994217" cy="10221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0A1449-F0D4-4E18-8D3F-F42076411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76" y="2858163"/>
            <a:ext cx="1384324" cy="1131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D16D90-7B11-43F1-B2B0-6932E6057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0" y="3080532"/>
            <a:ext cx="610452" cy="5955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4CE4787-20B8-40E8-91A8-1964E41D0532}"/>
              </a:ext>
            </a:extLst>
          </p:cNvPr>
          <p:cNvSpPr txBox="1"/>
          <p:nvPr/>
        </p:nvSpPr>
        <p:spPr>
          <a:xfrm>
            <a:off x="152208" y="4345216"/>
            <a:ext cx="18117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</a:t>
            </a:r>
            <a:r>
              <a:rPr lang="zh-CN" altLang="en-US" sz="1013" dirty="0"/>
              <a:t>、七牛云</a:t>
            </a:r>
            <a:r>
              <a:rPr lang="en-US" altLang="zh-CN" sz="1013" dirty="0"/>
              <a:t>2021</a:t>
            </a:r>
            <a:r>
              <a:rPr lang="zh-CN" altLang="en-US" sz="1013" dirty="0"/>
              <a:t>届实习生招聘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9AA04B-3A29-40CE-A59F-A5C19E56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1" t="58140" r="24552" b="6092"/>
          <a:stretch/>
        </p:blipFill>
        <p:spPr>
          <a:xfrm>
            <a:off x="588880" y="4696898"/>
            <a:ext cx="2201244" cy="213078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BDB1C9F-F25C-4904-85F3-6B8F1A8A0DBC}"/>
              </a:ext>
            </a:extLst>
          </p:cNvPr>
          <p:cNvSpPr txBox="1"/>
          <p:nvPr/>
        </p:nvSpPr>
        <p:spPr>
          <a:xfrm>
            <a:off x="152208" y="7142697"/>
            <a:ext cx="15167935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4</a:t>
            </a:r>
            <a:r>
              <a:rPr lang="zh-CN" altLang="en-US" sz="1013" dirty="0"/>
              <a:t>、度小满金融暑期实习生招聘</a:t>
            </a:r>
            <a:endParaRPr lang="en-US" altLang="zh-CN" sz="1013" dirty="0"/>
          </a:p>
          <a:p>
            <a:r>
              <a:rPr lang="en-US" altLang="zh-CN" sz="1013" dirty="0"/>
              <a:t>	1.</a:t>
            </a:r>
            <a:r>
              <a:rPr lang="zh-CN" altLang="en-US" sz="1013" dirty="0"/>
              <a:t>内推福利：简历免筛选直通笔试</a:t>
            </a:r>
            <a:endParaRPr lang="en-US" altLang="zh-CN" sz="1013" dirty="0"/>
          </a:p>
          <a:p>
            <a:r>
              <a:rPr lang="en-US" altLang="zh-CN" sz="1013" dirty="0"/>
              <a:t>	2.</a:t>
            </a:r>
            <a:r>
              <a:rPr lang="zh-CN" altLang="en-US" sz="1013" dirty="0"/>
              <a:t>内推方式：内推链接：</a:t>
            </a:r>
            <a:r>
              <a:rPr lang="en-US" altLang="zh-CN" sz="1013" dirty="0">
                <a:hlinkClick r:id="rId7"/>
              </a:rPr>
              <a:t>https://app.mokahr.com/recommendation-apply/duxiaoman/1484?recommenderId=418471&amp;hash=%23%2Fjobs%3FisCampusJob%3D1%26commitment%3D%25E5%25AE%259E%25E4%25B9%25A0%26zhineng%3D%26page%3D1%26_k%3D8jwr54</a:t>
            </a:r>
            <a:endParaRPr lang="en-US" altLang="zh-CN" sz="1013" dirty="0"/>
          </a:p>
          <a:p>
            <a:r>
              <a:rPr lang="en-US" altLang="zh-CN" sz="1013" dirty="0"/>
              <a:t>	3.</a:t>
            </a:r>
            <a:r>
              <a:rPr lang="zh-CN" altLang="en-US" sz="1013" dirty="0"/>
              <a:t>网申截止时间：</a:t>
            </a:r>
            <a:r>
              <a:rPr lang="en-US" altLang="zh-CN" sz="1013" dirty="0"/>
              <a:t>4</a:t>
            </a:r>
            <a:r>
              <a:rPr lang="zh-CN" altLang="en-US" sz="1013" dirty="0"/>
              <a:t>月</a:t>
            </a:r>
            <a:r>
              <a:rPr lang="en-US" altLang="zh-CN" sz="1013" dirty="0"/>
              <a:t>16</a:t>
            </a:r>
            <a:r>
              <a:rPr lang="zh-CN" altLang="en-US" sz="1013" dirty="0"/>
              <a:t>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A81648-81EA-44F8-BFCA-0FA42112A4AD}"/>
              </a:ext>
            </a:extLst>
          </p:cNvPr>
          <p:cNvSpPr txBox="1"/>
          <p:nvPr/>
        </p:nvSpPr>
        <p:spPr>
          <a:xfrm>
            <a:off x="437674" y="750061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013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00A296-F52C-4324-ACE3-4E82F04F2EA9}"/>
              </a:ext>
            </a:extLst>
          </p:cNvPr>
          <p:cNvSpPr txBox="1"/>
          <p:nvPr/>
        </p:nvSpPr>
        <p:spPr>
          <a:xfrm>
            <a:off x="152208" y="7982639"/>
            <a:ext cx="7495963" cy="1027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5</a:t>
            </a:r>
            <a:r>
              <a:rPr lang="zh-CN" altLang="en-US" sz="1013" dirty="0"/>
              <a:t>、微众银行</a:t>
            </a:r>
            <a:r>
              <a:rPr lang="en-US" altLang="zh-CN" sz="1013" dirty="0"/>
              <a:t>21</a:t>
            </a:r>
            <a:r>
              <a:rPr lang="zh-CN" altLang="en-US" sz="1013" dirty="0"/>
              <a:t>届实习生招聘</a:t>
            </a:r>
            <a:endParaRPr lang="en-US" altLang="zh-CN" sz="1013" dirty="0"/>
          </a:p>
          <a:p>
            <a:r>
              <a:rPr lang="en-US" altLang="zh-CN" sz="1013" dirty="0"/>
              <a:t>	【</a:t>
            </a:r>
            <a:r>
              <a:rPr lang="zh-CN" altLang="en-US" sz="1013" dirty="0"/>
              <a:t>内推方式</a:t>
            </a:r>
            <a:r>
              <a:rPr lang="en-US" altLang="zh-CN" sz="1013" dirty="0"/>
              <a:t>】</a:t>
            </a:r>
          </a:p>
          <a:p>
            <a:r>
              <a:rPr lang="en-US" altLang="zh-CN" sz="1013" dirty="0"/>
              <a:t>	1. </a:t>
            </a:r>
            <a:r>
              <a:rPr lang="zh-CN" altLang="en-US" sz="1013" dirty="0"/>
              <a:t>通过以下链接或二维码进入内推实习岗位列表；</a:t>
            </a:r>
            <a:r>
              <a:rPr lang="en-US" altLang="zh-CN" sz="1013" dirty="0">
                <a:hlinkClick r:id="rId8"/>
              </a:rPr>
              <a:t>http://webank.cheng95.com/positions/search?bole_id=394668&amp;channel=2</a:t>
            </a:r>
            <a:endParaRPr lang="en-US" altLang="zh-CN" sz="1013" dirty="0"/>
          </a:p>
          <a:p>
            <a:r>
              <a:rPr lang="en-US" altLang="zh-CN" sz="1013" dirty="0"/>
              <a:t>	2. </a:t>
            </a:r>
            <a:r>
              <a:rPr lang="zh-CN" altLang="en-US" sz="1013" dirty="0"/>
              <a:t>选择合适岗位，点击“查看详情”</a:t>
            </a:r>
            <a:r>
              <a:rPr lang="en-US" altLang="zh-CN" sz="1013" dirty="0"/>
              <a:t>-&gt;“</a:t>
            </a:r>
            <a:r>
              <a:rPr lang="zh-CN" altLang="en-US" sz="1013" dirty="0"/>
              <a:t>投递岗位”，根据提示注册帐号并完善简历，最后投递岗位即完成内推。</a:t>
            </a:r>
            <a:endParaRPr lang="en-US" altLang="zh-CN" sz="1013" dirty="0"/>
          </a:p>
          <a:p>
            <a:r>
              <a:rPr lang="en-US" altLang="zh-CN" sz="1013" dirty="0"/>
              <a:t>	  </a:t>
            </a:r>
            <a:r>
              <a:rPr lang="zh-CN" altLang="en-US" sz="1013" dirty="0"/>
              <a:t>注：通过该链接投递简历默认是内推通道，无需填写内推人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endParaRPr lang="zh-CN" altLang="en-US" sz="1013" dirty="0"/>
          </a:p>
        </p:txBody>
      </p:sp>
    </p:spTree>
    <p:extLst>
      <p:ext uri="{BB962C8B-B14F-4D97-AF65-F5344CB8AC3E}">
        <p14:creationId xmlns:p14="http://schemas.microsoft.com/office/powerpoint/2010/main" val="16860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CD71BB-0B7D-4F0C-8F6C-83192458B63F}"/>
              </a:ext>
            </a:extLst>
          </p:cNvPr>
          <p:cNvSpPr txBox="1"/>
          <p:nvPr/>
        </p:nvSpPr>
        <p:spPr>
          <a:xfrm>
            <a:off x="317308" y="417880"/>
            <a:ext cx="180850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6</a:t>
            </a:r>
            <a:r>
              <a:rPr lang="zh-CN" altLang="en-US" sz="1013" dirty="0"/>
              <a:t>、阿里本地生活实习生招聘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A832A-E702-4751-AE74-DDF661316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59" y="699284"/>
            <a:ext cx="1264581" cy="12337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C9D04F-4B19-4D26-9A68-0624E9632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3" y="706341"/>
            <a:ext cx="1128713" cy="12763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DB668B-B46E-4184-A37E-66B06D304890}"/>
              </a:ext>
            </a:extLst>
          </p:cNvPr>
          <p:cNvSpPr txBox="1"/>
          <p:nvPr/>
        </p:nvSpPr>
        <p:spPr>
          <a:xfrm>
            <a:off x="3845387" y="417880"/>
            <a:ext cx="168187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7</a:t>
            </a:r>
            <a:r>
              <a:rPr lang="zh-CN" altLang="en-US" sz="1013" dirty="0"/>
              <a:t>、中科创达</a:t>
            </a:r>
            <a:r>
              <a:rPr lang="en-US" altLang="zh-CN" sz="1013" dirty="0"/>
              <a:t>2020</a:t>
            </a:r>
            <a:r>
              <a:rPr lang="zh-CN" altLang="en-US" sz="1013" dirty="0"/>
              <a:t>春招内推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6EB1F1-48B1-458B-9C09-D18CB3C49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3" b="10968"/>
          <a:stretch/>
        </p:blipFill>
        <p:spPr>
          <a:xfrm>
            <a:off x="4171154" y="935422"/>
            <a:ext cx="1642925" cy="19375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50AD3DA-216C-4C9F-BA50-34405B4B4B4A}"/>
              </a:ext>
            </a:extLst>
          </p:cNvPr>
          <p:cNvSpPr txBox="1"/>
          <p:nvPr/>
        </p:nvSpPr>
        <p:spPr>
          <a:xfrm>
            <a:off x="607574" y="3274520"/>
            <a:ext cx="2642070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8</a:t>
            </a:r>
            <a:r>
              <a:rPr lang="zh-CN" altLang="en-US" sz="1013" dirty="0"/>
              <a:t>、</a:t>
            </a:r>
            <a:r>
              <a:rPr lang="en-US" altLang="zh-CN" sz="1013" dirty="0"/>
              <a:t>OPPO</a:t>
            </a:r>
            <a:r>
              <a:rPr lang="zh-CN" altLang="en-US" sz="1013" dirty="0"/>
              <a:t>暑期实习生招聘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春招实习内推码：</a:t>
            </a:r>
            <a:r>
              <a:rPr lang="en-US" altLang="zh-CN" sz="1013" dirty="0"/>
              <a:t>XYDS33508193</a:t>
            </a:r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简历截止时间为</a:t>
            </a:r>
            <a:r>
              <a:rPr lang="en-US" altLang="zh-CN" sz="1013" dirty="0"/>
              <a:t>: 4</a:t>
            </a:r>
            <a:r>
              <a:rPr lang="zh-CN" altLang="en-US" sz="1013" dirty="0"/>
              <a:t>月</a:t>
            </a:r>
            <a:r>
              <a:rPr lang="en-US" altLang="zh-CN" sz="1013" dirty="0"/>
              <a:t>30</a:t>
            </a:r>
            <a:r>
              <a:rPr lang="zh-CN" altLang="en-US" sz="1013" dirty="0"/>
              <a:t>日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招聘官网：</a:t>
            </a:r>
            <a:r>
              <a:rPr lang="en-US" altLang="zh-CN" sz="1013" dirty="0"/>
              <a:t>http://oppo.zhaopin.com</a:t>
            </a:r>
            <a:endParaRPr lang="zh-CN" altLang="en-US" sz="1013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0518E4-6AFB-4BD4-9FFA-942639A972A7}"/>
              </a:ext>
            </a:extLst>
          </p:cNvPr>
          <p:cNvSpPr txBox="1"/>
          <p:nvPr/>
        </p:nvSpPr>
        <p:spPr>
          <a:xfrm>
            <a:off x="4032945" y="3274520"/>
            <a:ext cx="207140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9</a:t>
            </a:r>
            <a:r>
              <a:rPr lang="zh-CN" altLang="en-US" sz="1013" dirty="0"/>
              <a:t>、浪潮集团</a:t>
            </a:r>
            <a:r>
              <a:rPr lang="en-US" altLang="zh-CN" sz="1013" dirty="0"/>
              <a:t>2020</a:t>
            </a:r>
            <a:r>
              <a:rPr lang="zh-CN" altLang="en-US" sz="1013" dirty="0"/>
              <a:t>届春季校园招聘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B3B66E-6C4B-4E68-BFE9-72F3A6C9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22" y="3602735"/>
            <a:ext cx="1264581" cy="17488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F41097B-D1EA-4A5C-8456-6F17F5FD4A26}"/>
              </a:ext>
            </a:extLst>
          </p:cNvPr>
          <p:cNvSpPr txBox="1"/>
          <p:nvPr/>
        </p:nvSpPr>
        <p:spPr>
          <a:xfrm>
            <a:off x="629359" y="4346264"/>
            <a:ext cx="18774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10</a:t>
            </a:r>
            <a:r>
              <a:rPr lang="zh-CN" altLang="en-US" sz="1013" dirty="0"/>
              <a:t>、金山西山居游戏</a:t>
            </a:r>
            <a:r>
              <a:rPr lang="en-US" altLang="zh-CN" sz="1013" dirty="0"/>
              <a:t>2020</a:t>
            </a:r>
            <a:r>
              <a:rPr lang="zh-CN" altLang="en-US" sz="1013" dirty="0"/>
              <a:t>春招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5825DC-8682-4D4B-842D-07A8F1D918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7" b="17831"/>
          <a:stretch/>
        </p:blipFill>
        <p:spPr>
          <a:xfrm>
            <a:off x="811284" y="4714586"/>
            <a:ext cx="1476381" cy="12739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A3005AC-4E1A-4C00-9E93-02172C49B7B0}"/>
              </a:ext>
            </a:extLst>
          </p:cNvPr>
          <p:cNvSpPr txBox="1"/>
          <p:nvPr/>
        </p:nvSpPr>
        <p:spPr>
          <a:xfrm>
            <a:off x="484079" y="6523948"/>
            <a:ext cx="17475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11</a:t>
            </a:r>
            <a:r>
              <a:rPr lang="zh-CN" altLang="en-US" sz="1013" dirty="0"/>
              <a:t>、强生</a:t>
            </a:r>
            <a:r>
              <a:rPr lang="en-US" altLang="zh-CN" sz="1013" dirty="0"/>
              <a:t>2020</a:t>
            </a:r>
            <a:r>
              <a:rPr lang="zh-CN" altLang="en-US" sz="1013" dirty="0"/>
              <a:t>春季校园招聘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308AB6A-5219-4ECE-BB31-D9DDAFA1E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3" y="6772157"/>
            <a:ext cx="1154076" cy="165662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C3C47CB-7243-4113-8D32-BE017A563970}"/>
              </a:ext>
            </a:extLst>
          </p:cNvPr>
          <p:cNvSpPr txBox="1"/>
          <p:nvPr/>
        </p:nvSpPr>
        <p:spPr>
          <a:xfrm>
            <a:off x="3197984" y="6523948"/>
            <a:ext cx="291778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12</a:t>
            </a:r>
            <a:r>
              <a:rPr lang="zh-CN" altLang="en-US" sz="1013" dirty="0"/>
              <a:t>、京东</a:t>
            </a:r>
            <a:r>
              <a:rPr lang="en-US" altLang="zh-CN" sz="1013" dirty="0"/>
              <a:t>2020</a:t>
            </a:r>
            <a:r>
              <a:rPr lang="zh-CN" altLang="en-US" sz="1013" dirty="0"/>
              <a:t>京锐暑期夏令营春招（</a:t>
            </a:r>
            <a:r>
              <a:rPr lang="en-US" altLang="zh-CN" sz="1013" dirty="0"/>
              <a:t>21</a:t>
            </a:r>
            <a:r>
              <a:rPr lang="zh-CN" altLang="en-US" sz="1013" dirty="0"/>
              <a:t>届实习）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京东暑期实习内推：</a:t>
            </a:r>
            <a:r>
              <a:rPr lang="en-US" altLang="zh-CN" sz="1013" dirty="0"/>
              <a:t>BNZK</a:t>
            </a:r>
            <a:endParaRPr lang="zh-CN" altLang="en-US" sz="1013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55A9662-61D6-4699-B10A-7E1BC3A1D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76" y="6928033"/>
            <a:ext cx="1777677" cy="22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9856971-B82D-4630-B00B-0ABD5404BCB6}"/>
              </a:ext>
            </a:extLst>
          </p:cNvPr>
          <p:cNvSpPr txBox="1"/>
          <p:nvPr/>
        </p:nvSpPr>
        <p:spPr>
          <a:xfrm>
            <a:off x="591978" y="347588"/>
            <a:ext cx="20072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13</a:t>
            </a:r>
            <a:r>
              <a:rPr lang="zh-CN" altLang="en-US" sz="1013" dirty="0"/>
              <a:t>、</a:t>
            </a:r>
            <a:r>
              <a:rPr lang="en-US" altLang="zh-CN" sz="1013" dirty="0"/>
              <a:t>2021</a:t>
            </a:r>
            <a:r>
              <a:rPr lang="zh-CN" altLang="en-US" sz="1013" dirty="0"/>
              <a:t>阿里巴巴正式校园招聘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D1C388-9037-4E30-A244-2EC1E6FF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4" y="806417"/>
            <a:ext cx="2192689" cy="23241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2AF3B0-CAF5-4AD0-B2D9-A750A0522262}"/>
              </a:ext>
            </a:extLst>
          </p:cNvPr>
          <p:cNvSpPr txBox="1"/>
          <p:nvPr/>
        </p:nvSpPr>
        <p:spPr>
          <a:xfrm>
            <a:off x="3177261" y="347588"/>
            <a:ext cx="3070071" cy="1962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14</a:t>
            </a:r>
            <a:r>
              <a:rPr lang="zh-CN" altLang="en-US" sz="1013" dirty="0"/>
              <a:t>、</a:t>
            </a:r>
            <a:r>
              <a:rPr lang="en-US" altLang="zh-CN" sz="1013" dirty="0"/>
              <a:t>2021</a:t>
            </a:r>
            <a:r>
              <a:rPr lang="zh-CN" altLang="en-US" sz="1013" dirty="0"/>
              <a:t>腾讯实习生招聘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腾讯实习生招聘，线上宣讲，远程面试 ！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内推春招</a:t>
            </a:r>
            <a:r>
              <a:rPr lang="en-US" altLang="zh-CN" sz="1013" dirty="0"/>
              <a:t>HC</a:t>
            </a:r>
            <a:r>
              <a:rPr lang="zh-CN" altLang="en-US" sz="1013" dirty="0"/>
              <a:t>众多，早投早拿</a:t>
            </a:r>
            <a:r>
              <a:rPr lang="en-US" altLang="zh-CN" sz="1013" dirty="0"/>
              <a:t>offer </a:t>
            </a:r>
            <a:r>
              <a:rPr lang="zh-CN" altLang="en-US" sz="1013" dirty="0"/>
              <a:t>！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内推对象：</a:t>
            </a:r>
            <a:r>
              <a:rPr lang="en-US" altLang="zh-CN" sz="1013" dirty="0"/>
              <a:t>2020.9-2021.8</a:t>
            </a:r>
            <a:r>
              <a:rPr lang="zh-CN" altLang="en-US" sz="1013" dirty="0"/>
              <a:t>期间毕业 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内推流程</a:t>
            </a:r>
            <a:r>
              <a:rPr lang="en-US" altLang="zh-CN" sz="1013" dirty="0"/>
              <a:t>:  </a:t>
            </a:r>
            <a:r>
              <a:rPr lang="zh-CN" altLang="en-US" sz="1013" dirty="0"/>
              <a:t>发送邮件 到 </a:t>
            </a:r>
            <a:r>
              <a:rPr lang="en-US" altLang="zh-CN" sz="1013" dirty="0">
                <a:hlinkClick r:id="rId3"/>
              </a:rPr>
              <a:t>852390212@qq.com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标题：腾讯内推</a:t>
            </a:r>
            <a:r>
              <a:rPr lang="en-US" altLang="zh-CN" sz="1013" dirty="0"/>
              <a:t>+</a:t>
            </a:r>
            <a:r>
              <a:rPr lang="zh-CN" altLang="en-US" sz="1013" dirty="0"/>
              <a:t>姓名</a:t>
            </a:r>
            <a:r>
              <a:rPr lang="en-US" altLang="zh-CN" sz="1013" dirty="0"/>
              <a:t>+</a:t>
            </a:r>
            <a:r>
              <a:rPr lang="zh-CN" altLang="en-US" sz="1013" dirty="0"/>
              <a:t>学校</a:t>
            </a:r>
            <a:r>
              <a:rPr lang="en-US" altLang="zh-CN" sz="1013" dirty="0"/>
              <a:t>+</a:t>
            </a:r>
            <a:r>
              <a:rPr lang="zh-CN" altLang="en-US" sz="1013" dirty="0"/>
              <a:t>手机号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正文内容：</a:t>
            </a:r>
            <a:endParaRPr lang="en-US" altLang="zh-CN" sz="1013" dirty="0"/>
          </a:p>
          <a:p>
            <a:r>
              <a:rPr lang="en-US" altLang="zh-CN" sz="1013" dirty="0"/>
              <a:t>		</a:t>
            </a:r>
            <a:r>
              <a:rPr lang="zh-CN" altLang="en-US" sz="1013" dirty="0"/>
              <a:t>姓名：</a:t>
            </a:r>
            <a:r>
              <a:rPr lang="en-US" altLang="zh-CN" sz="1013" dirty="0"/>
              <a:t>XXX </a:t>
            </a:r>
          </a:p>
          <a:p>
            <a:r>
              <a:rPr lang="en-US" altLang="zh-CN" sz="1013" dirty="0"/>
              <a:t>		</a:t>
            </a:r>
            <a:r>
              <a:rPr lang="zh-CN" altLang="en-US" sz="1013" dirty="0"/>
              <a:t>邮箱：</a:t>
            </a:r>
            <a:r>
              <a:rPr lang="en-US" altLang="zh-CN" sz="1013" dirty="0"/>
              <a:t>XXX</a:t>
            </a:r>
          </a:p>
          <a:p>
            <a:r>
              <a:rPr lang="en-US" altLang="zh-CN" sz="1013" dirty="0"/>
              <a:t>		</a:t>
            </a:r>
            <a:r>
              <a:rPr lang="zh-CN" altLang="en-US" sz="1013" dirty="0"/>
              <a:t>手机：</a:t>
            </a:r>
            <a:r>
              <a:rPr lang="en-US" altLang="zh-CN" sz="1013" dirty="0"/>
              <a:t>XXX</a:t>
            </a:r>
          </a:p>
          <a:p>
            <a:r>
              <a:rPr lang="en-US" altLang="zh-CN" sz="1013" dirty="0"/>
              <a:t>		</a:t>
            </a:r>
            <a:r>
              <a:rPr lang="zh-CN" altLang="en-US" sz="1013" dirty="0"/>
              <a:t>学校：</a:t>
            </a:r>
            <a:r>
              <a:rPr lang="en-US" altLang="zh-CN" sz="1013" dirty="0"/>
              <a:t>XXX</a:t>
            </a:r>
          </a:p>
          <a:p>
            <a:r>
              <a:rPr lang="en-US" altLang="zh-CN" sz="1013" dirty="0"/>
              <a:t>		</a:t>
            </a:r>
            <a:r>
              <a:rPr lang="zh-CN" altLang="en-US" sz="1013" dirty="0"/>
              <a:t>专业：</a:t>
            </a:r>
            <a:r>
              <a:rPr lang="en-US" altLang="zh-CN" sz="1013" dirty="0"/>
              <a:t>XXX </a:t>
            </a:r>
            <a:endParaRPr lang="zh-CN" altLang="en-US" sz="1013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ED5B12-FFB4-4BAD-ACD5-32A42B028834}"/>
              </a:ext>
            </a:extLst>
          </p:cNvPr>
          <p:cNvSpPr txBox="1"/>
          <p:nvPr/>
        </p:nvSpPr>
        <p:spPr>
          <a:xfrm>
            <a:off x="463356" y="3341203"/>
            <a:ext cx="170591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15</a:t>
            </a:r>
            <a:r>
              <a:rPr lang="zh-CN" altLang="en-US" sz="1013" dirty="0"/>
              <a:t>、斗鱼</a:t>
            </a:r>
            <a:r>
              <a:rPr lang="en-US" altLang="zh-CN" sz="1013" dirty="0"/>
              <a:t>2020</a:t>
            </a:r>
            <a:r>
              <a:rPr lang="zh-CN" altLang="en-US" sz="1013" dirty="0"/>
              <a:t>届春招</a:t>
            </a:r>
            <a:r>
              <a:rPr lang="en-US" altLang="zh-CN" sz="1013" dirty="0"/>
              <a:t>&amp;</a:t>
            </a:r>
            <a:r>
              <a:rPr lang="zh-CN" altLang="en-US" sz="1013" dirty="0"/>
              <a:t>实习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D5D6D73-1BB5-4C76-91D7-0C9E59FE3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3800032"/>
            <a:ext cx="1563136" cy="13473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66B2835-5FB0-409C-B025-75F37D39EADA}"/>
              </a:ext>
            </a:extLst>
          </p:cNvPr>
          <p:cNvSpPr txBox="1"/>
          <p:nvPr/>
        </p:nvSpPr>
        <p:spPr>
          <a:xfrm>
            <a:off x="3313014" y="3341202"/>
            <a:ext cx="696376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16</a:t>
            </a:r>
            <a:r>
              <a:rPr lang="zh-CN" altLang="en-US" sz="1013" dirty="0"/>
              <a:t>、快手</a:t>
            </a:r>
            <a:r>
              <a:rPr lang="en-US" altLang="zh-CN" sz="1013" dirty="0"/>
              <a:t>2021</a:t>
            </a:r>
            <a:r>
              <a:rPr lang="zh-CN" altLang="en-US" sz="1013" dirty="0"/>
              <a:t>届实习招聘及</a:t>
            </a:r>
            <a:r>
              <a:rPr lang="en-US" altLang="zh-CN" sz="1013" dirty="0"/>
              <a:t>20</a:t>
            </a:r>
            <a:r>
              <a:rPr lang="zh-CN" altLang="en-US" sz="1013" dirty="0"/>
              <a:t>届春招补录</a:t>
            </a:r>
            <a:endParaRPr lang="en-US" altLang="zh-CN" sz="1013" dirty="0"/>
          </a:p>
          <a:p>
            <a:r>
              <a:rPr lang="zh-CN" altLang="en-US" sz="1013" dirty="0"/>
              <a:t>内推投递链接：</a:t>
            </a:r>
            <a:r>
              <a:rPr lang="en-US" altLang="zh-CN" sz="1013" dirty="0"/>
              <a:t>https://campus.kuaishou.cn/recruit/campus/e/#/campus/share/job-list/N8jgnenXgYlQx%2FnrNKX3Pg%3D%3D</a:t>
            </a:r>
            <a:endParaRPr lang="zh-CN" altLang="en-US" sz="1013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ADD35F-207F-4E4E-A39A-D2003AD94206}"/>
              </a:ext>
            </a:extLst>
          </p:cNvPr>
          <p:cNvSpPr txBox="1"/>
          <p:nvPr/>
        </p:nvSpPr>
        <p:spPr>
          <a:xfrm>
            <a:off x="463356" y="5223211"/>
            <a:ext cx="29835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17</a:t>
            </a:r>
            <a:r>
              <a:rPr lang="zh-CN" altLang="en-US" sz="1013" dirty="0"/>
              <a:t>、</a:t>
            </a:r>
            <a:r>
              <a:rPr lang="en-US" altLang="zh-CN" sz="1013" dirty="0"/>
              <a:t>360</a:t>
            </a:r>
            <a:r>
              <a:rPr lang="zh-CN" altLang="en-US" sz="1013" dirty="0"/>
              <a:t>春招（</a:t>
            </a:r>
            <a:r>
              <a:rPr lang="en-US" altLang="zh-CN" sz="1013" dirty="0"/>
              <a:t>20</a:t>
            </a:r>
            <a:r>
              <a:rPr lang="zh-CN" altLang="en-US" sz="1013" dirty="0"/>
              <a:t>届）补录及实习生（</a:t>
            </a:r>
            <a:r>
              <a:rPr lang="en-US" altLang="zh-CN" sz="1013" dirty="0"/>
              <a:t>21</a:t>
            </a:r>
            <a:r>
              <a:rPr lang="zh-CN" altLang="en-US" sz="1013" dirty="0"/>
              <a:t>届）招聘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9E17B7-5F3C-431B-9DB2-5A66D879D851}"/>
              </a:ext>
            </a:extLst>
          </p:cNvPr>
          <p:cNvSpPr txBox="1"/>
          <p:nvPr/>
        </p:nvSpPr>
        <p:spPr>
          <a:xfrm>
            <a:off x="3859338" y="5203021"/>
            <a:ext cx="221727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18</a:t>
            </a:r>
            <a:r>
              <a:rPr lang="zh-CN" altLang="en-US" sz="1013" dirty="0"/>
              <a:t>、爱奇艺</a:t>
            </a:r>
            <a:r>
              <a:rPr lang="en-US" altLang="zh-CN" sz="1013" dirty="0"/>
              <a:t>20</a:t>
            </a:r>
            <a:r>
              <a:rPr lang="zh-CN" altLang="en-US" sz="1013" dirty="0"/>
              <a:t>届春招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内推码：</a:t>
            </a:r>
            <a:r>
              <a:rPr lang="en-US" altLang="zh-CN" sz="1013" dirty="0" err="1"/>
              <a:t>xfncQF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官网链接：</a:t>
            </a:r>
            <a:r>
              <a:rPr lang="en-US" altLang="zh-CN" sz="1013" dirty="0"/>
              <a:t>campus.iqiyi.com</a:t>
            </a:r>
            <a:endParaRPr lang="zh-CN" altLang="en-US" sz="1013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30D5CCC-BEE0-47D4-A929-FD42A1704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0" y="5678488"/>
            <a:ext cx="850860" cy="101441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8ABF521-644B-4B76-81AD-9F3E54FFE003}"/>
              </a:ext>
            </a:extLst>
          </p:cNvPr>
          <p:cNvSpPr txBox="1"/>
          <p:nvPr/>
        </p:nvSpPr>
        <p:spPr>
          <a:xfrm>
            <a:off x="367912" y="7128397"/>
            <a:ext cx="14847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19</a:t>
            </a:r>
            <a:r>
              <a:rPr lang="zh-CN" altLang="en-US" sz="1013" dirty="0"/>
              <a:t>、美团点评春季招聘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6AD37A7-7BF5-49F2-8A48-E5297AC89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0" y="7630531"/>
            <a:ext cx="1071563" cy="11885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1D97483-9811-4E6C-AFC1-A8D3B9A0FAF9}"/>
              </a:ext>
            </a:extLst>
          </p:cNvPr>
          <p:cNvSpPr txBox="1"/>
          <p:nvPr/>
        </p:nvSpPr>
        <p:spPr>
          <a:xfrm>
            <a:off x="3494579" y="7116800"/>
            <a:ext cx="3363421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20</a:t>
            </a:r>
            <a:r>
              <a:rPr lang="zh-CN" altLang="en-US" sz="1013" dirty="0"/>
              <a:t>、格科</a:t>
            </a:r>
            <a:r>
              <a:rPr lang="en-US" altLang="zh-CN" sz="1013" dirty="0"/>
              <a:t>2020</a:t>
            </a:r>
            <a:r>
              <a:rPr lang="zh-CN" altLang="en-US" sz="1013" dirty="0"/>
              <a:t>校园招聘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将简历以</a:t>
            </a:r>
            <a:r>
              <a:rPr lang="en-US" altLang="zh-CN" sz="1013" dirty="0"/>
              <a:t>【</a:t>
            </a:r>
            <a:r>
              <a:rPr lang="zh-CN" altLang="en-US" sz="1013" dirty="0"/>
              <a:t>校招优选</a:t>
            </a:r>
            <a:r>
              <a:rPr lang="en-US" altLang="zh-CN" sz="1013" dirty="0"/>
              <a:t>-</a:t>
            </a:r>
            <a:r>
              <a:rPr lang="zh-CN" altLang="en-US" sz="1013" dirty="0"/>
              <a:t>姓名</a:t>
            </a:r>
            <a:r>
              <a:rPr lang="en-US" altLang="zh-CN" sz="1013" dirty="0"/>
              <a:t>-</a:t>
            </a:r>
            <a:r>
              <a:rPr lang="zh-CN" altLang="en-US" sz="1013" dirty="0"/>
              <a:t>学校</a:t>
            </a:r>
            <a:r>
              <a:rPr lang="en-US" altLang="zh-CN" sz="1013" dirty="0"/>
              <a:t>-</a:t>
            </a:r>
            <a:r>
              <a:rPr lang="zh-CN" altLang="en-US" sz="1013" dirty="0"/>
              <a:t>意向岗位</a:t>
            </a:r>
            <a:r>
              <a:rPr lang="en-US" altLang="zh-CN" sz="1013" dirty="0"/>
              <a:t>】</a:t>
            </a:r>
            <a:r>
              <a:rPr lang="zh-CN" altLang="en-US" sz="1013" dirty="0"/>
              <a:t>命名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内推投递邮箱：</a:t>
            </a:r>
            <a:r>
              <a:rPr lang="en-US" altLang="zh-CN" sz="1013" dirty="0"/>
              <a:t>wuhanlin1994@163.com</a:t>
            </a:r>
            <a:endParaRPr lang="zh-CN" altLang="en-US" sz="1013" dirty="0"/>
          </a:p>
        </p:txBody>
      </p:sp>
    </p:spTree>
    <p:extLst>
      <p:ext uri="{BB962C8B-B14F-4D97-AF65-F5344CB8AC3E}">
        <p14:creationId xmlns:p14="http://schemas.microsoft.com/office/powerpoint/2010/main" val="3511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54A8E51-1DC0-4AC1-91BA-52A626EFF240}"/>
              </a:ext>
            </a:extLst>
          </p:cNvPr>
          <p:cNvSpPr txBox="1"/>
          <p:nvPr/>
        </p:nvSpPr>
        <p:spPr>
          <a:xfrm>
            <a:off x="276564" y="445603"/>
            <a:ext cx="14847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21</a:t>
            </a:r>
            <a:r>
              <a:rPr lang="zh-CN" altLang="en-US" sz="1013" dirty="0"/>
              <a:t>、美团点评春季招聘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410019-5540-4121-BB16-4F759F1DBD4C}"/>
              </a:ext>
            </a:extLst>
          </p:cNvPr>
          <p:cNvSpPr txBox="1"/>
          <p:nvPr/>
        </p:nvSpPr>
        <p:spPr>
          <a:xfrm>
            <a:off x="3429000" y="394099"/>
            <a:ext cx="810510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22</a:t>
            </a:r>
            <a:r>
              <a:rPr lang="zh-CN" altLang="en-US" sz="1013" dirty="0"/>
              <a:t>、小米</a:t>
            </a:r>
            <a:r>
              <a:rPr lang="en-US" altLang="zh-CN" sz="1013" dirty="0"/>
              <a:t>2020</a:t>
            </a:r>
            <a:r>
              <a:rPr lang="zh-CN" altLang="en-US" sz="1013" dirty="0"/>
              <a:t>春招</a:t>
            </a:r>
            <a:r>
              <a:rPr lang="en-US" altLang="zh-CN" sz="1013" dirty="0"/>
              <a:t>&amp;</a:t>
            </a:r>
            <a:r>
              <a:rPr lang="zh-CN" altLang="en-US" sz="1013" dirty="0"/>
              <a:t>实习招聘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内推投递链接：</a:t>
            </a:r>
            <a:r>
              <a:rPr lang="en-US" altLang="zh-CN" sz="1013" dirty="0">
                <a:hlinkClick r:id="rId2"/>
              </a:rPr>
              <a:t>https://app.mokahr.com/recommendation-apply/xiaomi/3527?recommenderId=199100#/jobs?isCampusJob=1&amp;_k=ag9svb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内推截至日期：</a:t>
            </a:r>
            <a:r>
              <a:rPr lang="en-US" altLang="zh-CN" sz="1013" dirty="0"/>
              <a:t>4</a:t>
            </a:r>
            <a:r>
              <a:rPr lang="zh-CN" altLang="en-US" sz="1013" dirty="0"/>
              <a:t>月</a:t>
            </a:r>
            <a:r>
              <a:rPr lang="en-US" altLang="zh-CN" sz="1013" dirty="0"/>
              <a:t>30</a:t>
            </a:r>
            <a:r>
              <a:rPr lang="zh-CN" altLang="en-US" sz="1013" dirty="0"/>
              <a:t>日（应届生与实习生同）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265830-247C-4588-91B8-BA1C61969037}"/>
              </a:ext>
            </a:extLst>
          </p:cNvPr>
          <p:cNvSpPr txBox="1"/>
          <p:nvPr/>
        </p:nvSpPr>
        <p:spPr>
          <a:xfrm>
            <a:off x="3886605" y="2382483"/>
            <a:ext cx="2632452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26</a:t>
            </a:r>
            <a:r>
              <a:rPr lang="zh-CN" altLang="en-US" sz="1013" dirty="0"/>
              <a:t>、尚游游戏</a:t>
            </a:r>
            <a:r>
              <a:rPr lang="en-US" altLang="zh-CN" sz="1013" dirty="0"/>
              <a:t>2020</a:t>
            </a:r>
            <a:r>
              <a:rPr lang="zh-CN" altLang="en-US" sz="1013" dirty="0"/>
              <a:t>春季招聘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内推码：</a:t>
            </a:r>
            <a:r>
              <a:rPr lang="en-US" altLang="zh-CN" sz="1013" dirty="0"/>
              <a:t>81457</a:t>
            </a:r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投递链接：</a:t>
            </a:r>
            <a:r>
              <a:rPr lang="en-US" altLang="zh-CN" sz="1013" dirty="0"/>
              <a:t>http://campus.syyx.com/</a:t>
            </a:r>
            <a:endParaRPr lang="zh-CN" altLang="en-US" sz="1013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684DEF-E424-4B98-B1D7-4C6965BE2A40}"/>
              </a:ext>
            </a:extLst>
          </p:cNvPr>
          <p:cNvSpPr txBox="1"/>
          <p:nvPr/>
        </p:nvSpPr>
        <p:spPr>
          <a:xfrm>
            <a:off x="285961" y="2382484"/>
            <a:ext cx="3486852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25</a:t>
            </a:r>
            <a:r>
              <a:rPr lang="zh-CN" altLang="en-US" sz="1013" dirty="0"/>
              <a:t>、海康威视</a:t>
            </a:r>
            <a:r>
              <a:rPr lang="en-US" altLang="zh-CN" sz="1013" dirty="0"/>
              <a:t>20</a:t>
            </a:r>
            <a:r>
              <a:rPr lang="zh-CN" altLang="en-US" sz="1013" dirty="0"/>
              <a:t>届春招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内推码：</a:t>
            </a:r>
            <a:r>
              <a:rPr lang="en-US" altLang="zh-CN" sz="1013" dirty="0"/>
              <a:t>58PRA7</a:t>
            </a:r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投递链接：</a:t>
            </a:r>
            <a:r>
              <a:rPr lang="en-US" altLang="zh-CN" sz="1013" dirty="0"/>
              <a:t>https://mcampus.hikvision.com/#/school</a:t>
            </a:r>
            <a:endParaRPr lang="zh-CN" altLang="en-US" sz="1013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5D3073-96A0-490E-8367-F334F959F618}"/>
              </a:ext>
            </a:extLst>
          </p:cNvPr>
          <p:cNvSpPr txBox="1"/>
          <p:nvPr/>
        </p:nvSpPr>
        <p:spPr>
          <a:xfrm>
            <a:off x="3429000" y="1304790"/>
            <a:ext cx="3345788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24</a:t>
            </a:r>
            <a:r>
              <a:rPr lang="zh-CN" altLang="en-US" sz="1013" dirty="0"/>
              <a:t>、星辉游戏</a:t>
            </a:r>
            <a:r>
              <a:rPr lang="en-US" altLang="zh-CN" sz="1013" dirty="0"/>
              <a:t>2020</a:t>
            </a:r>
            <a:r>
              <a:rPr lang="zh-CN" altLang="en-US" sz="1013" dirty="0"/>
              <a:t>届春招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内推码：</a:t>
            </a:r>
            <a:r>
              <a:rPr lang="en-US" altLang="zh-CN" sz="1013" dirty="0"/>
              <a:t>9LZM6X</a:t>
            </a:r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投递链接：</a:t>
            </a:r>
            <a:r>
              <a:rPr lang="en-US" altLang="zh-CN" sz="1013" dirty="0"/>
              <a:t>http://hr.rastargame.com/html/index/</a:t>
            </a:r>
            <a:endParaRPr lang="zh-CN" altLang="en-US" sz="1013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81E6A6-1186-4AD5-97B3-8BE837F201D6}"/>
              </a:ext>
            </a:extLst>
          </p:cNvPr>
          <p:cNvSpPr txBox="1"/>
          <p:nvPr/>
        </p:nvSpPr>
        <p:spPr>
          <a:xfrm>
            <a:off x="276564" y="1342615"/>
            <a:ext cx="253787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23</a:t>
            </a:r>
            <a:r>
              <a:rPr lang="zh-CN" altLang="en-US" sz="1013" dirty="0"/>
              <a:t>、中国人寿西湖支公司春招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内推联系人</a:t>
            </a:r>
            <a:r>
              <a:rPr lang="en-US" altLang="zh-CN" sz="1013" dirty="0"/>
              <a:t>:</a:t>
            </a:r>
            <a:r>
              <a:rPr lang="zh-CN" altLang="en-US" sz="1013" dirty="0"/>
              <a:t>李先生</a:t>
            </a:r>
            <a:endParaRPr lang="en-US" altLang="zh-CN" sz="1013" dirty="0"/>
          </a:p>
          <a:p>
            <a:r>
              <a:rPr lang="en-US" altLang="zh-CN" sz="1013" dirty="0"/>
              <a:t>	</a:t>
            </a:r>
            <a:r>
              <a:rPr lang="zh-CN" altLang="en-US" sz="1013" dirty="0"/>
              <a:t>电话：</a:t>
            </a:r>
            <a:r>
              <a:rPr lang="en-US" altLang="zh-CN" sz="1013" dirty="0"/>
              <a:t>13758120700</a:t>
            </a:r>
            <a:r>
              <a:rPr lang="zh-CN" altLang="en-US" sz="1013" dirty="0"/>
              <a:t>（微信同步）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68A1A2-17A0-4374-ADB8-4011A1C346DC}"/>
              </a:ext>
            </a:extLst>
          </p:cNvPr>
          <p:cNvSpPr txBox="1"/>
          <p:nvPr/>
        </p:nvSpPr>
        <p:spPr>
          <a:xfrm>
            <a:off x="3950105" y="3969983"/>
            <a:ext cx="10533653" cy="1027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28</a:t>
            </a:r>
            <a:r>
              <a:rPr lang="zh-CN" altLang="en-US" sz="1013" dirty="0"/>
              <a:t>、拼多多</a:t>
            </a:r>
            <a:r>
              <a:rPr lang="en-US" altLang="zh-CN" sz="1013" dirty="0"/>
              <a:t>2020</a:t>
            </a:r>
            <a:r>
              <a:rPr lang="zh-CN" altLang="en-US" sz="1013" dirty="0"/>
              <a:t>校招内推！</a:t>
            </a:r>
            <a:endParaRPr lang="en-US" altLang="zh-CN" sz="1013" dirty="0"/>
          </a:p>
          <a:p>
            <a:r>
              <a:rPr lang="zh-CN" altLang="en-US" sz="1013" dirty="0"/>
              <a:t>内推方法</a:t>
            </a:r>
            <a:r>
              <a:rPr lang="en-US" altLang="zh-CN" sz="1013" dirty="0"/>
              <a:t>】</a:t>
            </a:r>
            <a:r>
              <a:rPr lang="zh-CN" altLang="en-US" sz="1013" dirty="0"/>
              <a:t>建议按先后顺序两步走</a:t>
            </a:r>
            <a:endParaRPr lang="en-US" altLang="zh-CN" sz="1013" dirty="0"/>
          </a:p>
          <a:p>
            <a:r>
              <a:rPr lang="zh-CN" altLang="en-US" sz="1013" dirty="0"/>
              <a:t>如下</a:t>
            </a:r>
            <a:r>
              <a:rPr lang="en-US" altLang="zh-CN" sz="1013" dirty="0"/>
              <a:t>step1→</a:t>
            </a:r>
            <a:r>
              <a:rPr lang="zh-CN" altLang="en-US" sz="1013" dirty="0"/>
              <a:t>通过内推链接申请：</a:t>
            </a:r>
            <a:r>
              <a:rPr lang="en-US" altLang="zh-CN" sz="1013" dirty="0">
                <a:hlinkClick r:id="rId3"/>
              </a:rPr>
              <a:t>https://www.nowcoder.com/careers/pinduoduo8/14907?type=neitui&amp;source=70C3CBC8501DC4C7B3F511B4B4A74DCBF652BAFC3A50AE436ED57099BF577FB8</a:t>
            </a:r>
            <a:endParaRPr lang="en-US" altLang="zh-CN" sz="1013" dirty="0"/>
          </a:p>
          <a:p>
            <a:r>
              <a:rPr lang="en-US" altLang="zh-CN" sz="1013" dirty="0"/>
              <a:t>step2→</a:t>
            </a:r>
            <a:r>
              <a:rPr lang="zh-CN" altLang="en-US" sz="1013" dirty="0"/>
              <a:t>通过官网链接申请：</a:t>
            </a:r>
            <a:r>
              <a:rPr lang="en-US" altLang="zh-CN" sz="1013" dirty="0">
                <a:hlinkClick r:id="rId4"/>
              </a:rPr>
              <a:t>https://www.pinduoduo.com/home/campus/</a:t>
            </a:r>
            <a:endParaRPr lang="en-US" altLang="zh-CN" sz="1013" dirty="0"/>
          </a:p>
          <a:p>
            <a:r>
              <a:rPr lang="zh-CN" altLang="en-US" sz="1013" dirty="0"/>
              <a:t>投递链接：</a:t>
            </a:r>
            <a:r>
              <a:rPr lang="en-US" altLang="zh-CN" sz="1013" dirty="0">
                <a:hlinkClick r:id="rId5"/>
              </a:rPr>
              <a:t>http://campus.pingan.com/tech</a:t>
            </a:r>
            <a:endParaRPr lang="en-US" altLang="zh-CN" sz="1013" dirty="0"/>
          </a:p>
          <a:p>
            <a:r>
              <a:rPr lang="zh-CN" altLang="en-US" sz="1013" dirty="0"/>
              <a:t>内推截至日期：</a:t>
            </a:r>
            <a:r>
              <a:rPr lang="en-US" altLang="zh-CN" sz="1013" dirty="0"/>
              <a:t>4</a:t>
            </a:r>
            <a:r>
              <a:rPr lang="zh-CN" altLang="en-US" sz="1013" dirty="0"/>
              <a:t>月</a:t>
            </a:r>
            <a:r>
              <a:rPr lang="en-US" altLang="zh-CN" sz="1013" dirty="0"/>
              <a:t>30</a:t>
            </a:r>
            <a:r>
              <a:rPr lang="zh-CN" altLang="en-US" sz="1013" dirty="0"/>
              <a:t>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BBDFE8-7CE7-4C8B-8B41-5209C0F989D7}"/>
              </a:ext>
            </a:extLst>
          </p:cNvPr>
          <p:cNvSpPr txBox="1"/>
          <p:nvPr/>
        </p:nvSpPr>
        <p:spPr>
          <a:xfrm>
            <a:off x="349461" y="3969984"/>
            <a:ext cx="2826415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27</a:t>
            </a:r>
            <a:r>
              <a:rPr lang="zh-CN" altLang="en-US" sz="1013" dirty="0"/>
              <a:t>、字节跳动抖音上海</a:t>
            </a:r>
            <a:r>
              <a:rPr lang="en-US" altLang="zh-CN" sz="1013" dirty="0"/>
              <a:t>20</a:t>
            </a:r>
            <a:r>
              <a:rPr lang="zh-CN" altLang="en-US" sz="1013" dirty="0"/>
              <a:t>届春招</a:t>
            </a:r>
            <a:r>
              <a:rPr lang="en-US" altLang="zh-CN" sz="1013" dirty="0"/>
              <a:t>&amp;21</a:t>
            </a:r>
            <a:r>
              <a:rPr lang="zh-CN" altLang="en-US" sz="1013" dirty="0"/>
              <a:t>届实习</a:t>
            </a:r>
            <a:endParaRPr lang="en-US" altLang="zh-CN" sz="1013" dirty="0"/>
          </a:p>
          <a:p>
            <a:r>
              <a:rPr lang="zh-CN" altLang="en-US" sz="1013" dirty="0"/>
              <a:t>内推码：</a:t>
            </a:r>
            <a:r>
              <a:rPr lang="en-US" altLang="zh-CN" sz="1013" dirty="0"/>
              <a:t>ZKTKBDR</a:t>
            </a:r>
          </a:p>
          <a:p>
            <a:r>
              <a:rPr lang="zh-CN" altLang="en-US" sz="1013" dirty="0"/>
              <a:t>投递链接：</a:t>
            </a:r>
            <a:r>
              <a:rPr lang="en-US" altLang="zh-CN" sz="1013" dirty="0"/>
              <a:t>https://job.bytedance.com/job/detail</a:t>
            </a:r>
            <a:endParaRPr lang="zh-CN" altLang="en-US" sz="1013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B8E1C-2FD6-44C1-9E77-8326906A7821}"/>
              </a:ext>
            </a:extLst>
          </p:cNvPr>
          <p:cNvSpPr txBox="1"/>
          <p:nvPr/>
        </p:nvSpPr>
        <p:spPr>
          <a:xfrm>
            <a:off x="4013605" y="5659083"/>
            <a:ext cx="2768707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30</a:t>
            </a:r>
            <a:r>
              <a:rPr lang="zh-CN" altLang="en-US" sz="1013" dirty="0"/>
              <a:t>、字节跳动</a:t>
            </a:r>
            <a:r>
              <a:rPr lang="en-US" altLang="zh-CN" sz="1013" dirty="0"/>
              <a:t>20</a:t>
            </a:r>
            <a:r>
              <a:rPr lang="zh-CN" altLang="en-US" sz="1013" dirty="0"/>
              <a:t>届春招</a:t>
            </a:r>
            <a:r>
              <a:rPr lang="en-US" altLang="zh-CN" sz="1013" dirty="0"/>
              <a:t>&amp;21</a:t>
            </a:r>
            <a:r>
              <a:rPr lang="zh-CN" altLang="en-US" sz="1013" dirty="0"/>
              <a:t>届实习</a:t>
            </a:r>
            <a:endParaRPr lang="en-US" altLang="zh-CN" sz="1013" dirty="0"/>
          </a:p>
          <a:p>
            <a:r>
              <a:rPr lang="zh-CN" altLang="en-US" sz="1013" dirty="0"/>
              <a:t>投递链接：</a:t>
            </a:r>
            <a:r>
              <a:rPr lang="en-US" altLang="zh-CN" sz="1013" dirty="0">
                <a:hlinkClick r:id="rId6"/>
              </a:rPr>
              <a:t>https://job.bytedance.com/campus/</a:t>
            </a:r>
            <a:endParaRPr lang="en-US" altLang="zh-CN" sz="1013" dirty="0"/>
          </a:p>
          <a:p>
            <a:r>
              <a:rPr lang="zh-CN" altLang="en-US" sz="1013" dirty="0"/>
              <a:t>内推码：</a:t>
            </a:r>
            <a:r>
              <a:rPr lang="en-US" altLang="zh-CN" sz="1013" dirty="0"/>
              <a:t>ZKTKBDR</a:t>
            </a:r>
            <a:endParaRPr lang="zh-CN" altLang="en-US" sz="1013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C4FABB-ECB9-4AF1-B292-6DF36463F854}"/>
              </a:ext>
            </a:extLst>
          </p:cNvPr>
          <p:cNvSpPr txBox="1"/>
          <p:nvPr/>
        </p:nvSpPr>
        <p:spPr>
          <a:xfrm>
            <a:off x="412961" y="5659084"/>
            <a:ext cx="2924198" cy="571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29</a:t>
            </a:r>
            <a:r>
              <a:rPr lang="zh-CN" altLang="en-US" sz="1013" dirty="0"/>
              <a:t>、浙江移动</a:t>
            </a:r>
            <a:endParaRPr lang="en-US" altLang="zh-CN" sz="1013" dirty="0"/>
          </a:p>
          <a:p>
            <a:r>
              <a:rPr lang="zh-CN" altLang="en-US" sz="1013" dirty="0"/>
              <a:t>投递链接：</a:t>
            </a:r>
            <a:r>
              <a:rPr lang="en-US" altLang="zh-CN" sz="1050" dirty="0">
                <a:hlinkClick r:id="rId7"/>
              </a:rPr>
              <a:t> http://campus.51job.com/zmcc2020/</a:t>
            </a:r>
            <a:endParaRPr lang="en-US" altLang="zh-CN" sz="1050" dirty="0"/>
          </a:p>
          <a:p>
            <a:r>
              <a:rPr lang="zh-CN" altLang="en-US" sz="1050" dirty="0"/>
              <a:t>内推码：</a:t>
            </a:r>
            <a:r>
              <a:rPr lang="en-US" altLang="zh-CN" sz="1050" dirty="0"/>
              <a:t>10074131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34CC61-66D3-4B42-A205-43065F63B674}"/>
              </a:ext>
            </a:extLst>
          </p:cNvPr>
          <p:cNvSpPr txBox="1"/>
          <p:nvPr/>
        </p:nvSpPr>
        <p:spPr>
          <a:xfrm>
            <a:off x="412961" y="6706834"/>
            <a:ext cx="3089307" cy="72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31</a:t>
            </a:r>
            <a:r>
              <a:rPr lang="zh-CN" altLang="en-US" sz="1013" dirty="0"/>
              <a:t>、三七互娱</a:t>
            </a:r>
            <a:r>
              <a:rPr lang="en-US" altLang="zh-CN" sz="1013" dirty="0"/>
              <a:t>2020</a:t>
            </a:r>
            <a:r>
              <a:rPr lang="zh-CN" altLang="en-US" sz="1013" dirty="0"/>
              <a:t>春季校园招聘</a:t>
            </a:r>
            <a:endParaRPr lang="en-US" altLang="zh-CN" sz="1013" dirty="0"/>
          </a:p>
          <a:p>
            <a:r>
              <a:rPr lang="zh-CN" altLang="en-US" sz="1013" dirty="0"/>
              <a:t>投递链接：</a:t>
            </a:r>
            <a:r>
              <a:rPr lang="en-US" altLang="zh-CN" sz="1013" dirty="0"/>
              <a:t>zhaopin.37.com</a:t>
            </a:r>
          </a:p>
          <a:p>
            <a:r>
              <a:rPr lang="en-US" altLang="zh-CN" sz="1013" dirty="0"/>
              <a:t>	    </a:t>
            </a:r>
            <a:r>
              <a:rPr lang="zh-CN" altLang="en-US" sz="1013" dirty="0"/>
              <a:t>选择岗位</a:t>
            </a:r>
            <a:r>
              <a:rPr lang="en-US" altLang="zh-CN" sz="1013" dirty="0"/>
              <a:t>-</a:t>
            </a:r>
            <a:r>
              <a:rPr lang="zh-CN" altLang="en-US" sz="1013" dirty="0"/>
              <a:t>投递简历</a:t>
            </a:r>
            <a:r>
              <a:rPr lang="en-US" altLang="zh-CN" sz="1013" dirty="0"/>
              <a:t>-</a:t>
            </a:r>
            <a:r>
              <a:rPr lang="zh-CN" altLang="en-US" sz="1013" dirty="0"/>
              <a:t>填写内推码</a:t>
            </a:r>
            <a:r>
              <a:rPr lang="en-US" altLang="zh-CN" sz="1013" dirty="0"/>
              <a:t>-</a:t>
            </a:r>
            <a:r>
              <a:rPr lang="zh-CN" altLang="en-US" sz="1013" dirty="0"/>
              <a:t>投递成功</a:t>
            </a:r>
            <a:endParaRPr lang="en-US" altLang="zh-CN" sz="1013" dirty="0"/>
          </a:p>
          <a:p>
            <a:r>
              <a:rPr lang="zh-CN" altLang="en-US" sz="1050" dirty="0"/>
              <a:t>内推码：</a:t>
            </a:r>
            <a:r>
              <a:rPr lang="en-US" altLang="zh-CN" sz="1050" dirty="0"/>
              <a:t>FOXOIP</a:t>
            </a:r>
            <a:r>
              <a:rPr lang="zh-CN" altLang="en-US" sz="1050" dirty="0"/>
              <a:t>（内推免简历筛选）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65D1D5-5AB9-4E2D-A520-4C42D8E29CFA}"/>
              </a:ext>
            </a:extLst>
          </p:cNvPr>
          <p:cNvSpPr txBox="1"/>
          <p:nvPr/>
        </p:nvSpPr>
        <p:spPr>
          <a:xfrm>
            <a:off x="4013605" y="6777138"/>
            <a:ext cx="1996059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32</a:t>
            </a:r>
            <a:r>
              <a:rPr lang="zh-CN" altLang="en-US" sz="1013" dirty="0"/>
              <a:t>、科大讯飞</a:t>
            </a:r>
            <a:endParaRPr lang="en-US" altLang="zh-CN" sz="1013" dirty="0"/>
          </a:p>
          <a:p>
            <a:r>
              <a:rPr lang="zh-CN" altLang="en-US" sz="1013" dirty="0"/>
              <a:t>内推地址：</a:t>
            </a:r>
            <a:r>
              <a:rPr lang="en-US" altLang="zh-CN" sz="1013" dirty="0">
                <a:hlinkClick r:id="rId8"/>
              </a:rPr>
              <a:t>http://hr.youdao.com</a:t>
            </a:r>
            <a:endParaRPr lang="en-US" altLang="zh-CN" sz="1013" dirty="0"/>
          </a:p>
          <a:p>
            <a:r>
              <a:rPr lang="zh-CN" altLang="en-US" sz="1013" dirty="0"/>
              <a:t>截止日期：</a:t>
            </a:r>
            <a:r>
              <a:rPr lang="en-US" altLang="zh-CN" sz="1013" dirty="0"/>
              <a:t>4.5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2B273A-8D1F-4B2F-9B34-68DE5D3ACC27}"/>
              </a:ext>
            </a:extLst>
          </p:cNvPr>
          <p:cNvSpPr txBox="1"/>
          <p:nvPr/>
        </p:nvSpPr>
        <p:spPr>
          <a:xfrm>
            <a:off x="412961" y="7630427"/>
            <a:ext cx="18742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33</a:t>
            </a:r>
            <a:r>
              <a:rPr lang="zh-CN" altLang="en-US" sz="1013" dirty="0"/>
              <a:t>、字节跳动技术实习生内推</a:t>
            </a:r>
            <a:endParaRPr lang="zh-CN" altLang="en-US" sz="105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32DEDD-A361-4047-85E5-040D46B09B1D}"/>
              </a:ext>
            </a:extLst>
          </p:cNvPr>
          <p:cNvSpPr txBox="1"/>
          <p:nvPr/>
        </p:nvSpPr>
        <p:spPr>
          <a:xfrm>
            <a:off x="4013605" y="7700731"/>
            <a:ext cx="2521844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34</a:t>
            </a:r>
            <a:r>
              <a:rPr lang="zh-CN" altLang="en-US" sz="1013" dirty="0"/>
              <a:t>、奇安信</a:t>
            </a:r>
            <a:r>
              <a:rPr lang="en-US" altLang="zh-CN" sz="1013" dirty="0"/>
              <a:t>20</a:t>
            </a:r>
            <a:r>
              <a:rPr lang="zh-CN" altLang="en-US" sz="1013" dirty="0"/>
              <a:t>补录和</a:t>
            </a:r>
            <a:r>
              <a:rPr lang="en-US" altLang="zh-CN" sz="1013" dirty="0"/>
              <a:t>21</a:t>
            </a:r>
            <a:r>
              <a:rPr lang="zh-CN" altLang="en-US" sz="1013" dirty="0"/>
              <a:t>暑期实习</a:t>
            </a:r>
            <a:endParaRPr lang="en-US" altLang="zh-CN" sz="1013" dirty="0"/>
          </a:p>
          <a:p>
            <a:r>
              <a:rPr lang="zh-CN" altLang="en-US" sz="1013" dirty="0"/>
              <a:t>内推链接：</a:t>
            </a:r>
            <a:r>
              <a:rPr lang="en-US" altLang="zh-CN" sz="1013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https://dwz.cn/IJ0vzQ2X</a:t>
            </a:r>
            <a:endParaRPr lang="en-US" altLang="zh-CN" sz="1013" dirty="0"/>
          </a:p>
          <a:p>
            <a:r>
              <a:rPr lang="zh-CN" altLang="en-US" sz="1013" dirty="0"/>
              <a:t>这个直接就是内推链接，没有内推码的，</a:t>
            </a:r>
            <a:endParaRPr lang="en-US" altLang="zh-CN" sz="1013" dirty="0"/>
          </a:p>
          <a:p>
            <a:r>
              <a:rPr lang="zh-CN" altLang="en-US" sz="1013" dirty="0"/>
              <a:t>直接点击进去就是。</a:t>
            </a:r>
            <a:endParaRPr lang="en-US" altLang="zh-CN" sz="1013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06F4428-77F8-4CC3-ABE8-238D4E1A8C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6" y="8050702"/>
            <a:ext cx="1390091" cy="15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885341-7790-4759-8E08-3A03FA9B3DC0}"/>
              </a:ext>
            </a:extLst>
          </p:cNvPr>
          <p:cNvSpPr txBox="1"/>
          <p:nvPr/>
        </p:nvSpPr>
        <p:spPr>
          <a:xfrm>
            <a:off x="149193" y="312384"/>
            <a:ext cx="3089307" cy="72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31</a:t>
            </a:r>
            <a:r>
              <a:rPr lang="zh-CN" altLang="en-US" sz="1013" dirty="0"/>
              <a:t>、三七互娱</a:t>
            </a:r>
            <a:r>
              <a:rPr lang="en-US" altLang="zh-CN" sz="1013" dirty="0"/>
              <a:t>2020</a:t>
            </a:r>
            <a:r>
              <a:rPr lang="zh-CN" altLang="en-US" sz="1013" dirty="0"/>
              <a:t>春季校园招聘</a:t>
            </a:r>
            <a:endParaRPr lang="en-US" altLang="zh-CN" sz="1013" dirty="0"/>
          </a:p>
          <a:p>
            <a:r>
              <a:rPr lang="zh-CN" altLang="en-US" sz="1013" dirty="0"/>
              <a:t>投递链接：</a:t>
            </a:r>
            <a:r>
              <a:rPr lang="en-US" altLang="zh-CN" sz="1013" dirty="0"/>
              <a:t>zhaopin.37.com</a:t>
            </a:r>
          </a:p>
          <a:p>
            <a:r>
              <a:rPr lang="en-US" altLang="zh-CN" sz="1013" dirty="0"/>
              <a:t>	    </a:t>
            </a:r>
            <a:r>
              <a:rPr lang="zh-CN" altLang="en-US" sz="1013" dirty="0"/>
              <a:t>选择岗位</a:t>
            </a:r>
            <a:r>
              <a:rPr lang="en-US" altLang="zh-CN" sz="1013" dirty="0"/>
              <a:t>-</a:t>
            </a:r>
            <a:r>
              <a:rPr lang="zh-CN" altLang="en-US" sz="1013" dirty="0"/>
              <a:t>投递简历</a:t>
            </a:r>
            <a:r>
              <a:rPr lang="en-US" altLang="zh-CN" sz="1013" dirty="0"/>
              <a:t>-</a:t>
            </a:r>
            <a:r>
              <a:rPr lang="zh-CN" altLang="en-US" sz="1013" dirty="0"/>
              <a:t>填写内推码</a:t>
            </a:r>
            <a:r>
              <a:rPr lang="en-US" altLang="zh-CN" sz="1013" dirty="0"/>
              <a:t>-</a:t>
            </a:r>
            <a:r>
              <a:rPr lang="zh-CN" altLang="en-US" sz="1013" dirty="0"/>
              <a:t>投递成功</a:t>
            </a:r>
            <a:endParaRPr lang="en-US" altLang="zh-CN" sz="1013" dirty="0"/>
          </a:p>
          <a:p>
            <a:r>
              <a:rPr lang="zh-CN" altLang="en-US" sz="1050" dirty="0"/>
              <a:t>内推码：</a:t>
            </a:r>
            <a:r>
              <a:rPr lang="en-US" altLang="zh-CN" sz="1050" dirty="0"/>
              <a:t>FOXOIP</a:t>
            </a:r>
            <a:r>
              <a:rPr lang="zh-CN" altLang="en-US" sz="1050" dirty="0"/>
              <a:t>（内推免简历筛选）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03249C-857A-4072-9327-4582A61AF0D4}"/>
              </a:ext>
            </a:extLst>
          </p:cNvPr>
          <p:cNvSpPr txBox="1"/>
          <p:nvPr/>
        </p:nvSpPr>
        <p:spPr>
          <a:xfrm>
            <a:off x="3749837" y="382688"/>
            <a:ext cx="1996059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13" dirty="0"/>
              <a:t>32</a:t>
            </a:r>
            <a:r>
              <a:rPr lang="zh-CN" altLang="en-US" sz="1013" dirty="0"/>
              <a:t>、科大讯飞</a:t>
            </a:r>
            <a:endParaRPr lang="en-US" altLang="zh-CN" sz="1013" dirty="0"/>
          </a:p>
          <a:p>
            <a:r>
              <a:rPr lang="zh-CN" altLang="en-US" sz="1013" dirty="0"/>
              <a:t>内推地址：</a:t>
            </a:r>
            <a:r>
              <a:rPr lang="en-US" altLang="zh-CN" sz="1013" dirty="0">
                <a:hlinkClick r:id="rId2"/>
              </a:rPr>
              <a:t>http://hr.youdao.com</a:t>
            </a:r>
            <a:endParaRPr lang="en-US" altLang="zh-CN" sz="1013" dirty="0"/>
          </a:p>
          <a:p>
            <a:r>
              <a:rPr lang="zh-CN" altLang="en-US" sz="1013" dirty="0"/>
              <a:t>截止日期：</a:t>
            </a:r>
            <a:r>
              <a:rPr lang="en-US" altLang="zh-CN" sz="1013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17211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1103</Words>
  <Application>Microsoft Office PowerPoint</Application>
  <PresentationFormat>A4 纸张(210x297 毫米)</PresentationFormat>
  <Paragraphs>99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ningzhou</dc:creator>
  <cp:lastModifiedBy>ningzhou</cp:lastModifiedBy>
  <cp:revision>15</cp:revision>
  <dcterms:created xsi:type="dcterms:W3CDTF">2020-03-27T07:36:37Z</dcterms:created>
  <dcterms:modified xsi:type="dcterms:W3CDTF">2020-03-29T08:52:53Z</dcterms:modified>
</cp:coreProperties>
</file>