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3"/>
  </p:notesMasterIdLst>
  <p:sldIdLst>
    <p:sldId id="256" r:id="rId2"/>
  </p:sldIdLst>
  <p:sldSz cx="43891200" cy="32918400"/>
  <p:notesSz cx="6858000" cy="9144000"/>
  <p:embeddedFontLst>
    <p:embeddedFont>
      <p:font typeface="Domine" panose="020B0604020202020204" charset="0"/>
      <p:regular r:id="rId4"/>
    </p:embeddedFont>
    <p:embeddedFont>
      <p:font typeface="Montserrat Extra Bold" panose="020B0604020202020204" charset="0"/>
      <p:bold r:id="rId5"/>
    </p:embeddedFont>
    <p:embeddedFont>
      <p:font typeface="Montserrat Semi Bold" panose="020B0604020202020204" charset="0"/>
      <p:bold r:id="rId6"/>
    </p:embeddedFont>
  </p:embeddedFontLst>
  <p:custDataLst>
    <p:tags r:id="rId7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/>
        <a:ea typeface="+mn-ea"/>
        <a:cs typeface="+mn-cs"/>
      </a:defRPr>
    </a:lvl5pPr>
    <a:lvl6pPr marL="2286000" algn="l" defTabSz="914400" rtl="0" eaLnBrk="1" latinLnBrk="0" hangingPunct="1">
      <a:defRPr sz="3000" kern="1200">
        <a:solidFill>
          <a:schemeClr val="tx1"/>
        </a:solidFill>
        <a:latin typeface="Arial"/>
        <a:ea typeface="+mn-ea"/>
        <a:cs typeface="+mn-cs"/>
      </a:defRPr>
    </a:lvl6pPr>
    <a:lvl7pPr marL="2743200" algn="l" defTabSz="914400" rtl="0" eaLnBrk="1" latinLnBrk="0" hangingPunct="1">
      <a:defRPr sz="3000" kern="1200">
        <a:solidFill>
          <a:schemeClr val="tx1"/>
        </a:solidFill>
        <a:latin typeface="Arial"/>
        <a:ea typeface="+mn-ea"/>
        <a:cs typeface="+mn-cs"/>
      </a:defRPr>
    </a:lvl7pPr>
    <a:lvl8pPr marL="3200400" algn="l" defTabSz="914400" rtl="0" eaLnBrk="1" latinLnBrk="0" hangingPunct="1">
      <a:defRPr sz="3000" kern="1200">
        <a:solidFill>
          <a:schemeClr val="tx1"/>
        </a:solidFill>
        <a:latin typeface="Arial"/>
        <a:ea typeface="+mn-ea"/>
        <a:cs typeface="+mn-cs"/>
      </a:defRPr>
    </a:lvl8pPr>
    <a:lvl9pPr marL="3657600" algn="l" defTabSz="914400" rtl="0" eaLnBrk="1" latinLnBrk="0" hangingPunct="1">
      <a:defRPr sz="3000" kern="1200">
        <a:solidFill>
          <a:schemeClr val="tx1"/>
        </a:solidFill>
        <a:latin typeface="Arial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1382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33" d="100"/>
          <a:sy n="33" d="100"/>
        </p:scale>
        <p:origin x="-1229" y="-2971"/>
      </p:cViewPr>
      <p:guideLst>
        <p:guide orient="horz" pos="10368"/>
        <p:guide pos="13824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tags" Target="tags/tag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anchor="t" anchorCtr="0" compatLnSpc="1">
            <a:prstTxWarp prst="textNoShape">
              <a:avLst/>
            </a:prstTxWarp>
          </a:bodyPr>
          <a:lstStyle>
            <a:defPPr>
              <a:defRPr kern="1200"/>
            </a:defPPr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anchor="t" anchorCtr="0" compatLnSpc="1">
            <a:prstTxWarp prst="textNoShape">
              <a:avLst/>
            </a:prstTxWarp>
          </a:bodyPr>
          <a:lstStyle>
            <a:defPPr>
              <a:defRPr kern="1200"/>
            </a:defPPr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anchor="t" anchorCtr="0" compatLnSpc="1">
            <a:prstTxWarp prst="textNoShape">
              <a:avLst/>
            </a:prstTxWarp>
          </a:bodyPr>
          <a:lstStyle>
            <a:defPPr>
              <a:defRPr kern="1200"/>
            </a:def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anchor="b" anchorCtr="0" compatLnSpc="1">
            <a:prstTxWarp prst="textNoShape">
              <a:avLst/>
            </a:prstTxWarp>
          </a:bodyPr>
          <a:lstStyle>
            <a:defPPr>
              <a:defRPr kern="1200"/>
            </a:defPPr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anchor="b" anchorCtr="0" compatLnSpc="1">
            <a:prstTxWarp prst="textNoShape">
              <a:avLst/>
            </a:prstTxWarp>
          </a:bodyPr>
          <a:lstStyle>
            <a:defPPr>
              <a:defRPr kern="1200"/>
            </a:defPPr>
            <a:lvl1pPr algn="r">
              <a:defRPr sz="1200"/>
            </a:lvl1pPr>
          </a:lstStyle>
          <a:p>
            <a:pPr>
              <a:defRPr/>
            </a:pPr>
            <a:fld id="{DC7FF369-15CD-4AE8-AD6F-0DD9E71D98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9868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defPPr>
              <a:defRPr kern="1200"/>
            </a:defPPr>
            <a:lvl1pPr eaLnBrk="0" hangingPunct="0">
              <a:defRPr sz="3000">
                <a:solidFill>
                  <a:schemeClr val="tx1"/>
                </a:solidFill>
                <a:latin typeface="Arial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/>
              </a:defRPr>
            </a:lvl9pPr>
          </a:lstStyle>
          <a:p>
            <a:pPr eaLnBrk="1" hangingPunct="1"/>
            <a:fld id="{C5E13FED-D575-44BD-985D-CE780F31FB99}" type="slidenum">
              <a:rPr lang="en-US" sz="1200" smtClean="0"/>
              <a:pPr eaLnBrk="1" hangingPunct="1"/>
              <a:t>1</a:t>
            </a:fld>
            <a:endParaRPr lang="en-US" sz="1200"/>
          </a:p>
        </p:txBody>
      </p:sp>
      <p:sp>
        <p:nvSpPr>
          <p:cNvPr id="4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>
            <a:defPPr>
              <a:defRPr kern="1200"/>
            </a:defPPr>
          </a:lstStyle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2123" y="10226675"/>
            <a:ext cx="37306957" cy="7054850"/>
          </a:xfrm>
        </p:spPr>
        <p:txBody>
          <a:bodyPr/>
          <a:lstStyle>
            <a:defPPr>
              <a:defRPr kern="1200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4245" y="18653125"/>
            <a:ext cx="30722711" cy="8413750"/>
          </a:xfrm>
        </p:spPr>
        <p:txBody>
          <a:bodyPr/>
          <a:lstStyle>
            <a:defPPr>
              <a:defRPr kern="1200"/>
            </a:defPPr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fld id="{1FCB089F-6037-4808-A5EC-726053647E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822527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kern="1200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defPPr>
              <a:defRPr kern="1200"/>
            </a:def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fld id="{6AF7A044-11FD-4E27-B513-0D458FB4B0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20817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821968" y="1319214"/>
            <a:ext cx="9874956" cy="28087638"/>
          </a:xfrm>
        </p:spPr>
        <p:txBody>
          <a:bodyPr vert="eaVert"/>
          <a:lstStyle>
            <a:defPPr>
              <a:defRPr kern="1200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95689" y="1319214"/>
            <a:ext cx="29490811" cy="28087638"/>
          </a:xfrm>
        </p:spPr>
        <p:txBody>
          <a:bodyPr vert="eaVert"/>
          <a:lstStyle>
            <a:defPPr>
              <a:defRPr kern="1200"/>
            </a:def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fld id="{C4A8B09D-F957-4A06-AF1F-2E1E112D54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149889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kern="1200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defPPr>
              <a:defRPr kern="1200"/>
            </a:def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fld id="{E641C0E7-0C39-489E-BBEB-8384BC9D74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603455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1" y="21153439"/>
            <a:ext cx="37306957" cy="6537325"/>
          </a:xfrm>
        </p:spPr>
        <p:txBody>
          <a:bodyPr anchor="t"/>
          <a:lstStyle>
            <a:defPPr>
              <a:defRPr kern="1200"/>
            </a:defPPr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1" y="13952538"/>
            <a:ext cx="37306957" cy="7200900"/>
          </a:xfrm>
        </p:spPr>
        <p:txBody>
          <a:bodyPr anchor="b"/>
          <a:lstStyle>
            <a:defPPr>
              <a:defRPr kern="1200"/>
            </a:defPPr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fld id="{D11F452E-A8E4-4CE1-9655-29125E8899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583345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kern="1200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95689" y="7681914"/>
            <a:ext cx="19682178" cy="21724938"/>
          </a:xfrm>
        </p:spPr>
        <p:txBody>
          <a:bodyPr/>
          <a:lstStyle>
            <a:defPPr>
              <a:defRPr kern="1200"/>
            </a:defPPr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013334" y="7681914"/>
            <a:ext cx="19683589" cy="21724938"/>
          </a:xfrm>
        </p:spPr>
        <p:txBody>
          <a:bodyPr/>
          <a:lstStyle>
            <a:defPPr>
              <a:defRPr kern="1200"/>
            </a:defPPr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fld id="{6F3D9962-47D2-455B-8692-003D58807F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064776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279" y="1317625"/>
            <a:ext cx="39502643" cy="5486400"/>
          </a:xfrm>
        </p:spPr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278" y="7369176"/>
            <a:ext cx="19392900" cy="3070225"/>
          </a:xfrm>
        </p:spPr>
        <p:txBody>
          <a:bodyPr anchor="b"/>
          <a:lstStyle>
            <a:defPPr>
              <a:defRPr kern="1200"/>
            </a:defPPr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278" y="10439401"/>
            <a:ext cx="19392900" cy="18965862"/>
          </a:xfrm>
        </p:spPr>
        <p:txBody>
          <a:bodyPr/>
          <a:lstStyle>
            <a:defPPr>
              <a:defRPr kern="1200"/>
            </a:defPPr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5555" y="7369176"/>
            <a:ext cx="19401368" cy="3070225"/>
          </a:xfrm>
        </p:spPr>
        <p:txBody>
          <a:bodyPr anchor="b"/>
          <a:lstStyle>
            <a:defPPr>
              <a:defRPr kern="1200"/>
            </a:defPPr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5555" y="10439401"/>
            <a:ext cx="19401368" cy="18965862"/>
          </a:xfrm>
        </p:spPr>
        <p:txBody>
          <a:bodyPr/>
          <a:lstStyle>
            <a:defPPr>
              <a:defRPr kern="1200"/>
            </a:defPPr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fld id="{4EC449C7-2544-4411-A6D9-A7181026BE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882517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kern="1200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fld id="{FE03D6AC-E1AB-4462-989E-5A0865C23D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973647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fld id="{FABF8EBA-EBC0-4AA1-85C3-834763B2AA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699357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278" y="1311275"/>
            <a:ext cx="14439900" cy="5576888"/>
          </a:xfrm>
        </p:spPr>
        <p:txBody>
          <a:bodyPr anchor="b"/>
          <a:lstStyle>
            <a:defPPr>
              <a:defRPr kern="1200"/>
            </a:defPPr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523" y="1311275"/>
            <a:ext cx="24536400" cy="28093988"/>
          </a:xfrm>
        </p:spPr>
        <p:txBody>
          <a:bodyPr/>
          <a:lstStyle>
            <a:defPPr>
              <a:defRPr kern="1200"/>
            </a:defPPr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278" y="6888163"/>
            <a:ext cx="14439900" cy="22517100"/>
          </a:xfrm>
        </p:spPr>
        <p:txBody>
          <a:bodyPr/>
          <a:lstStyle>
            <a:defPPr>
              <a:defRPr kern="1200"/>
            </a:defPPr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fld id="{332F5167-8CBC-4FF1-941C-FB4C9DC0C8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15265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3545" y="23042564"/>
            <a:ext cx="26334157" cy="2720975"/>
          </a:xfrm>
        </p:spPr>
        <p:txBody>
          <a:bodyPr anchor="b"/>
          <a:lstStyle>
            <a:defPPr>
              <a:defRPr kern="1200"/>
            </a:defPPr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3545" y="2941639"/>
            <a:ext cx="26334157" cy="19750088"/>
          </a:xfrm>
        </p:spPr>
        <p:txBody>
          <a:bodyPr/>
          <a:lstStyle>
            <a:defPPr>
              <a:defRPr kern="1200"/>
            </a:defPPr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3545" y="25763539"/>
            <a:ext cx="26334157" cy="3862387"/>
          </a:xfrm>
        </p:spPr>
        <p:txBody>
          <a:bodyPr/>
          <a:lstStyle>
            <a:defPPr>
              <a:defRPr kern="1200"/>
            </a:defPPr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fld id="{B5629D8C-964D-4531-AEEF-CACEBA47F0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094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95513" y="1319213"/>
            <a:ext cx="39501762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70253" tIns="235127" rIns="470253" bIns="235127" anchor="ctr" anchorCtr="0" compatLnSpc="1">
            <a:prstTxWarp prst="textNoShape">
              <a:avLst/>
            </a:prstTxWarp>
          </a:bodyPr>
          <a:lstStyle>
            <a:defPPr>
              <a:defRPr kern="1200"/>
            </a:def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95513" y="7681913"/>
            <a:ext cx="39501762" cy="21724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70253" tIns="235127" rIns="470253" bIns="235127" anchor="t" anchorCtr="0" compatLnSpc="1">
            <a:prstTxWarp prst="textNoShape">
              <a:avLst/>
            </a:prstTxWarp>
          </a:bodyPr>
          <a:lstStyle>
            <a:defPPr>
              <a:defRPr kern="1200"/>
            </a:def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195513" y="29978350"/>
            <a:ext cx="10240962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70253" tIns="235127" rIns="470253" bIns="235127" anchor="t" anchorCtr="0" compatLnSpc="1">
            <a:prstTxWarp prst="textNoShape">
              <a:avLst/>
            </a:prstTxWarp>
          </a:bodyPr>
          <a:lstStyle>
            <a:defPPr>
              <a:defRPr kern="1200"/>
            </a:defPPr>
            <a:lvl1pPr defTabSz="4703763">
              <a:defRPr sz="7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4997112" y="29978350"/>
            <a:ext cx="13898562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70253" tIns="235127" rIns="470253" bIns="235127" anchor="t" anchorCtr="0" compatLnSpc="1">
            <a:prstTxWarp prst="textNoShape">
              <a:avLst/>
            </a:prstTxWarp>
          </a:bodyPr>
          <a:lstStyle>
            <a:defPPr>
              <a:defRPr kern="1200"/>
            </a:defPPr>
            <a:lvl1pPr algn="ctr" defTabSz="4703763">
              <a:defRPr sz="7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1456312" y="29978350"/>
            <a:ext cx="10240962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70253" tIns="235127" rIns="470253" bIns="235127" anchor="t" anchorCtr="0" compatLnSpc="1">
            <a:prstTxWarp prst="textNoShape">
              <a:avLst/>
            </a:prstTxWarp>
          </a:bodyPr>
          <a:lstStyle>
            <a:defPPr>
              <a:defRPr kern="1200"/>
            </a:defPPr>
            <a:lvl1pPr algn="r" defTabSz="4703763">
              <a:defRPr sz="7200"/>
            </a:lvl1pPr>
          </a:lstStyle>
          <a:p>
            <a:pPr>
              <a:defRPr/>
            </a:pPr>
            <a:fld id="{7920789E-004F-4528-BD99-83C2E37E87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1" name="New picture"/>
          <p:cNvPicPr/>
          <p:nvPr/>
        </p:nvPicPr>
        <p:blipFill>
          <a:blip r:embed="rId13"/>
          <a:stretch>
            <a:fillRect/>
          </a:stretch>
        </p:blipFill>
        <p:spPr>
          <a:xfrm rot="16200000">
            <a:off x="-11506200" y="16459200"/>
            <a:ext cx="14274800" cy="4368800"/>
          </a:xfrm>
          <a:prstGeom prst="rect">
            <a:avLst/>
          </a:prstGeom>
        </p:spPr>
      </p:pic>
      <p:pic>
        <p:nvPicPr>
          <p:cNvPr id="1032" name="New picture"/>
          <p:cNvPicPr/>
          <p:nvPr/>
        </p:nvPicPr>
        <p:blipFill>
          <a:blip r:embed="rId13"/>
          <a:stretch>
            <a:fillRect/>
          </a:stretch>
        </p:blipFill>
        <p:spPr>
          <a:xfrm rot="5400000">
            <a:off x="41122600" y="16459200"/>
            <a:ext cx="14274800" cy="4368800"/>
          </a:xfrm>
          <a:prstGeom prst="rect">
            <a:avLst/>
          </a:prstGeom>
        </p:spPr>
      </p:pic>
      <p:pic>
        <p:nvPicPr>
          <p:cNvPr id="1033" name="New picture"/>
          <p:cNvPicPr/>
          <p:nvPr/>
        </p:nvPicPr>
        <p:blipFill>
          <a:blip r:embed="rId14"/>
          <a:stretch>
            <a:fillRect/>
          </a:stretch>
        </p:blipFill>
        <p:spPr>
          <a:xfrm>
            <a:off x="6959600" y="33426400"/>
            <a:ext cx="29972000" cy="1549400"/>
          </a:xfrm>
          <a:prstGeom prst="rect">
            <a:avLst/>
          </a:prstGeom>
        </p:spPr>
      </p:pic>
      <p:sp>
        <p:nvSpPr>
          <p:cNvPr id="1034" name="New shape"/>
          <p:cNvSpPr/>
          <p:nvPr/>
        </p:nvSpPr>
        <p:spPr>
          <a:xfrm>
            <a:off x="6959600" y="33997900"/>
            <a:ext cx="21945600" cy="127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sz="4880">
                <a:solidFill>
                  <a:srgbClr val="808080"/>
                </a:solidFill>
              </a:rPr>
              <a:t>Template ID: concentrativechartreuse  Size: 48x36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defPPr>
        <a:defRPr kern="1200"/>
      </a:defPPr>
      <a:lvl1pPr algn="ctr" defTabSz="4703763" rtl="0" eaLnBrk="0" fontAlgn="base" hangingPunct="0">
        <a:spcBef>
          <a:spcPct val="0"/>
        </a:spcBef>
        <a:spcAft>
          <a:spcPct val="0"/>
        </a:spcAft>
        <a:defRPr sz="22700">
          <a:solidFill>
            <a:schemeClr val="tx2"/>
          </a:solidFill>
          <a:latin typeface="+mj-lt"/>
          <a:ea typeface="+mj-ea"/>
          <a:cs typeface="+mj-cs"/>
        </a:defRPr>
      </a:lvl1pPr>
      <a:lvl2pPr algn="ctr" defTabSz="4703763" rtl="0" eaLnBrk="0" fontAlgn="base" hangingPunct="0">
        <a:spcBef>
          <a:spcPct val="0"/>
        </a:spcBef>
        <a:spcAft>
          <a:spcPct val="0"/>
        </a:spcAft>
        <a:defRPr sz="22700">
          <a:solidFill>
            <a:schemeClr val="tx2"/>
          </a:solidFill>
          <a:latin typeface="Arial"/>
        </a:defRPr>
      </a:lvl2pPr>
      <a:lvl3pPr algn="ctr" defTabSz="4703763" rtl="0" eaLnBrk="0" fontAlgn="base" hangingPunct="0">
        <a:spcBef>
          <a:spcPct val="0"/>
        </a:spcBef>
        <a:spcAft>
          <a:spcPct val="0"/>
        </a:spcAft>
        <a:defRPr sz="22700">
          <a:solidFill>
            <a:schemeClr val="tx2"/>
          </a:solidFill>
          <a:latin typeface="Arial"/>
        </a:defRPr>
      </a:lvl3pPr>
      <a:lvl4pPr algn="ctr" defTabSz="4703763" rtl="0" eaLnBrk="0" fontAlgn="base" hangingPunct="0">
        <a:spcBef>
          <a:spcPct val="0"/>
        </a:spcBef>
        <a:spcAft>
          <a:spcPct val="0"/>
        </a:spcAft>
        <a:defRPr sz="22700">
          <a:solidFill>
            <a:schemeClr val="tx2"/>
          </a:solidFill>
          <a:latin typeface="Arial"/>
        </a:defRPr>
      </a:lvl4pPr>
      <a:lvl5pPr algn="ctr" defTabSz="4703763" rtl="0" eaLnBrk="0" fontAlgn="base" hangingPunct="0">
        <a:spcBef>
          <a:spcPct val="0"/>
        </a:spcBef>
        <a:spcAft>
          <a:spcPct val="0"/>
        </a:spcAft>
        <a:defRPr sz="22700">
          <a:solidFill>
            <a:schemeClr val="tx2"/>
          </a:solidFill>
          <a:latin typeface="Arial"/>
        </a:defRPr>
      </a:lvl5pPr>
      <a:lvl6pPr marL="457200" algn="ctr" defTabSz="4703763" rtl="0" fontAlgn="base">
        <a:spcBef>
          <a:spcPct val="0"/>
        </a:spcBef>
        <a:spcAft>
          <a:spcPct val="0"/>
        </a:spcAft>
        <a:defRPr sz="22700">
          <a:solidFill>
            <a:schemeClr val="tx2"/>
          </a:solidFill>
          <a:latin typeface="Arial"/>
        </a:defRPr>
      </a:lvl6pPr>
      <a:lvl7pPr marL="914400" algn="ctr" defTabSz="4703763" rtl="0" fontAlgn="base">
        <a:spcBef>
          <a:spcPct val="0"/>
        </a:spcBef>
        <a:spcAft>
          <a:spcPct val="0"/>
        </a:spcAft>
        <a:defRPr sz="22700">
          <a:solidFill>
            <a:schemeClr val="tx2"/>
          </a:solidFill>
          <a:latin typeface="Arial"/>
        </a:defRPr>
      </a:lvl7pPr>
      <a:lvl8pPr marL="1371600" algn="ctr" defTabSz="4703763" rtl="0" fontAlgn="base">
        <a:spcBef>
          <a:spcPct val="0"/>
        </a:spcBef>
        <a:spcAft>
          <a:spcPct val="0"/>
        </a:spcAft>
        <a:defRPr sz="22700">
          <a:solidFill>
            <a:schemeClr val="tx2"/>
          </a:solidFill>
          <a:latin typeface="Arial"/>
        </a:defRPr>
      </a:lvl8pPr>
      <a:lvl9pPr marL="1828800" algn="ctr" defTabSz="4703763" rtl="0" fontAlgn="base">
        <a:spcBef>
          <a:spcPct val="0"/>
        </a:spcBef>
        <a:spcAft>
          <a:spcPct val="0"/>
        </a:spcAft>
        <a:defRPr sz="22700">
          <a:solidFill>
            <a:schemeClr val="tx2"/>
          </a:solidFill>
          <a:latin typeface="Arial"/>
        </a:defRPr>
      </a:lvl9pPr>
    </p:titleStyle>
    <p:bodyStyle>
      <a:defPPr>
        <a:defRPr kern="1200"/>
      </a:defPPr>
      <a:lvl1pPr marL="1765300" indent="-1765300" algn="l" defTabSz="4703763" rtl="0" eaLnBrk="0" fontAlgn="base" hangingPunct="0">
        <a:spcBef>
          <a:spcPct val="20000"/>
        </a:spcBef>
        <a:spcAft>
          <a:spcPct val="0"/>
        </a:spcAft>
        <a:buChar char="•"/>
        <a:defRPr sz="16500">
          <a:solidFill>
            <a:schemeClr val="tx1"/>
          </a:solidFill>
          <a:latin typeface="+mn-lt"/>
          <a:ea typeface="+mn-ea"/>
          <a:cs typeface="+mn-cs"/>
        </a:defRPr>
      </a:lvl1pPr>
      <a:lvl2pPr marL="3822700" indent="-1471613" algn="l" defTabSz="4703763" rtl="0" eaLnBrk="0" fontAlgn="base" hangingPunct="0">
        <a:spcBef>
          <a:spcPct val="20000"/>
        </a:spcBef>
        <a:spcAft>
          <a:spcPct val="0"/>
        </a:spcAft>
        <a:buChar char="–"/>
        <a:defRPr sz="14400">
          <a:solidFill>
            <a:schemeClr val="tx1"/>
          </a:solidFill>
          <a:latin typeface="+mn-lt"/>
        </a:defRPr>
      </a:lvl2pPr>
      <a:lvl3pPr marL="5880100" indent="-1176338" algn="l" defTabSz="4703763" rtl="0" eaLnBrk="0" fontAlgn="base" hangingPunct="0">
        <a:spcBef>
          <a:spcPct val="20000"/>
        </a:spcBef>
        <a:spcAft>
          <a:spcPct val="0"/>
        </a:spcAft>
        <a:buChar char="•"/>
        <a:defRPr sz="12300">
          <a:solidFill>
            <a:schemeClr val="tx1"/>
          </a:solidFill>
          <a:latin typeface="+mn-lt"/>
        </a:defRPr>
      </a:lvl3pPr>
      <a:lvl4pPr marL="8229600" indent="-1176338" algn="l" defTabSz="4703763" rtl="0" eaLnBrk="0" fontAlgn="base" hangingPunct="0">
        <a:spcBef>
          <a:spcPct val="20000"/>
        </a:spcBef>
        <a:spcAft>
          <a:spcPct val="0"/>
        </a:spcAft>
        <a:buChar char="–"/>
        <a:defRPr sz="10400">
          <a:solidFill>
            <a:schemeClr val="tx1"/>
          </a:solidFill>
          <a:latin typeface="+mn-lt"/>
        </a:defRPr>
      </a:lvl4pPr>
      <a:lvl5pPr marL="10580688" indent="-1174750" algn="l" defTabSz="4703763" rtl="0" eaLnBrk="0" fontAlgn="base" hangingPunct="0">
        <a:spcBef>
          <a:spcPct val="20000"/>
        </a:spcBef>
        <a:spcAft>
          <a:spcPct val="0"/>
        </a:spcAft>
        <a:buChar char="»"/>
        <a:defRPr sz="10400">
          <a:solidFill>
            <a:schemeClr val="tx1"/>
          </a:solidFill>
          <a:latin typeface="+mn-lt"/>
        </a:defRPr>
      </a:lvl5pPr>
      <a:lvl6pPr marL="11037888" indent="-1174750" algn="l" defTabSz="4703763" rtl="0" fontAlgn="base">
        <a:spcBef>
          <a:spcPct val="20000"/>
        </a:spcBef>
        <a:spcAft>
          <a:spcPct val="0"/>
        </a:spcAft>
        <a:buChar char="»"/>
        <a:defRPr sz="10400">
          <a:solidFill>
            <a:schemeClr val="tx1"/>
          </a:solidFill>
          <a:latin typeface="+mn-lt"/>
        </a:defRPr>
      </a:lvl6pPr>
      <a:lvl7pPr marL="11495088" indent="-1174750" algn="l" defTabSz="4703763" rtl="0" fontAlgn="base">
        <a:spcBef>
          <a:spcPct val="20000"/>
        </a:spcBef>
        <a:spcAft>
          <a:spcPct val="0"/>
        </a:spcAft>
        <a:buChar char="»"/>
        <a:defRPr sz="10400">
          <a:solidFill>
            <a:schemeClr val="tx1"/>
          </a:solidFill>
          <a:latin typeface="+mn-lt"/>
        </a:defRPr>
      </a:lvl7pPr>
      <a:lvl8pPr marL="11952288" indent="-1174750" algn="l" defTabSz="4703763" rtl="0" fontAlgn="base">
        <a:spcBef>
          <a:spcPct val="20000"/>
        </a:spcBef>
        <a:spcAft>
          <a:spcPct val="0"/>
        </a:spcAft>
        <a:buChar char="»"/>
        <a:defRPr sz="10400">
          <a:solidFill>
            <a:schemeClr val="tx1"/>
          </a:solidFill>
          <a:latin typeface="+mn-lt"/>
        </a:defRPr>
      </a:lvl8pPr>
      <a:lvl9pPr marL="12409488" indent="-1174750" algn="l" defTabSz="4703763" rtl="0" fontAlgn="base">
        <a:spcBef>
          <a:spcPct val="20000"/>
        </a:spcBef>
        <a:spcAft>
          <a:spcPct val="0"/>
        </a:spcAft>
        <a:buChar char="»"/>
        <a:defRPr sz="10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jpe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0C487E43-CF95-4231-9CDC-BD811E9A1C1A}"/>
              </a:ext>
            </a:extLst>
          </p:cNvPr>
          <p:cNvGrpSpPr/>
          <p:nvPr/>
        </p:nvGrpSpPr>
        <p:grpSpPr>
          <a:xfrm>
            <a:off x="0" y="0"/>
            <a:ext cx="43891200" cy="6697529"/>
            <a:chOff x="-27039" y="-59635"/>
            <a:chExt cx="43891200" cy="6697529"/>
          </a:xfrm>
        </p:grpSpPr>
        <p:sp>
          <p:nvSpPr>
            <p:cNvPr id="2050" name="Rectangle 6"/>
            <p:cNvSpPr>
              <a:spLocks noChangeArrowheads="1"/>
            </p:cNvSpPr>
            <p:nvPr/>
          </p:nvSpPr>
          <p:spPr bwMode="auto">
            <a:xfrm>
              <a:off x="-27039" y="-59635"/>
              <a:ext cx="43891200" cy="6697529"/>
            </a:xfrm>
            <a:prstGeom prst="rect">
              <a:avLst/>
            </a:prstGeom>
            <a:solidFill>
              <a:srgbClr val="73A514"/>
            </a:solidFill>
            <a:ln w="38100">
              <a:noFill/>
              <a:miter lim="800000"/>
            </a:ln>
          </p:spPr>
          <p:txBody>
            <a:bodyPr lIns="137160" tIns="68580" rIns="137160" bIns="68580" anchor="ctr"/>
            <a:lstStyle>
              <a:defPPr>
                <a:defRPr kern="1200"/>
              </a:defPPr>
            </a:lstStyle>
            <a:p>
              <a:pPr algn="ctr" defTabSz="4703763"/>
              <a:endParaRPr lang="en-US" sz="5400" b="1" dirty="0">
                <a:solidFill>
                  <a:schemeClr val="tx2"/>
                </a:solidFill>
                <a:latin typeface="Domine" panose="020B0604020202020204" charset="0"/>
              </a:endParaRPr>
            </a:p>
          </p:txBody>
        </p:sp>
        <p:sp>
          <p:nvSpPr>
            <p:cNvPr id="380" name="Text Placeholder 5">
              <a:extLst>
                <a:ext uri="{FF2B5EF4-FFF2-40B4-BE49-F238E27FC236}">
                  <a16:creationId xmlns:a16="http://schemas.microsoft.com/office/drawing/2014/main" id="{4369D350-A6E8-4013-9E68-41D409BBBE5D}"/>
                </a:ext>
              </a:extLst>
            </p:cNvPr>
            <p:cNvSpPr txBox="1"/>
            <p:nvPr/>
          </p:nvSpPr>
          <p:spPr>
            <a:xfrm>
              <a:off x="3657600" y="914400"/>
              <a:ext cx="36576000" cy="2937440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>
              <a:defPPr>
                <a:defRPr kern="1200"/>
              </a:defPPr>
              <a:lvl1pPr marL="0" marR="0" indent="0" algn="l" defTabSz="3783013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ct val="0"/>
                </a:spcAft>
                <a:buClrTx/>
                <a:buSzTx/>
                <a:buFontTx/>
                <a:buNone/>
                <a:defRPr sz="6000" kern="1200" baseline="0">
                  <a:solidFill>
                    <a:schemeClr val="tx2"/>
                  </a:solidFill>
                  <a:latin typeface="Franklin Gothic Heavy" pitchFamily="34" charset="0"/>
                  <a:ea typeface="+mn-ea"/>
                  <a:cs typeface="+mn-cs"/>
                </a:defRPr>
              </a:lvl1pPr>
              <a:lvl2pPr marL="1880543" indent="0" algn="l" defTabSz="3761086" rtl="0" eaLnBrk="1" latinLnBrk="0" hangingPunct="1">
                <a:spcBef>
                  <a:spcPct val="20000"/>
                </a:spcBef>
                <a:buFontTx/>
                <a:buNone/>
                <a:defRPr sz="1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761086" indent="0" algn="l" defTabSz="3761086" rtl="0" eaLnBrk="1" latinLnBrk="0" hangingPunct="1">
                <a:spcBef>
                  <a:spcPct val="20000"/>
                </a:spcBef>
                <a:buFontTx/>
                <a:buNone/>
                <a:defRPr sz="9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5641629" indent="0" algn="l" defTabSz="3761086" rtl="0" eaLnBrk="1" latinLnBrk="0" hangingPunct="1">
                <a:spcBef>
                  <a:spcPct val="20000"/>
                </a:spcBef>
                <a:buFontTx/>
                <a:buNone/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7522172" indent="0" algn="l" defTabSz="3761086" rtl="0" eaLnBrk="1" latinLnBrk="0" hangingPunct="1">
                <a:spcBef>
                  <a:spcPct val="20000"/>
                </a:spcBef>
                <a:buFontTx/>
                <a:buNone/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0342988" indent="-940272" algn="l" defTabSz="376108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2223531" indent="-940272" algn="l" defTabSz="376108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4104074" indent="-940272" algn="l" defTabSz="376108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5984617" indent="-940272" algn="l" defTabSz="376108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3761086">
                <a:spcBef>
                  <a:spcPct val="20000"/>
                </a:spcBef>
                <a:defRPr/>
              </a:pPr>
              <a:r>
                <a:rPr lang="en-US" sz="8500" dirty="0">
                  <a:solidFill>
                    <a:schemeClr val="bg1"/>
                  </a:solidFill>
                  <a:latin typeface="Montserrat Extra Bold" panose="00000900000000000000" pitchFamily="50" charset="0"/>
                </a:rPr>
                <a:t>Developing Anomaly-based Intrusion Detection Approaches Using Artificial Intelligence Models</a:t>
              </a:r>
            </a:p>
          </p:txBody>
        </p:sp>
      </p:grpSp>
      <p:sp>
        <p:nvSpPr>
          <p:cNvPr id="381" name="Text Placeholder 5">
            <a:extLst>
              <a:ext uri="{FF2B5EF4-FFF2-40B4-BE49-F238E27FC236}">
                <a16:creationId xmlns:a16="http://schemas.microsoft.com/office/drawing/2014/main" id="{8BBE4D3D-2973-4E7D-BD53-6E31C96F6EA1}"/>
              </a:ext>
            </a:extLst>
          </p:cNvPr>
          <p:cNvSpPr txBox="1"/>
          <p:nvPr/>
        </p:nvSpPr>
        <p:spPr>
          <a:xfrm>
            <a:off x="3657600" y="4115931"/>
            <a:ext cx="36576000" cy="1895904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defPPr>
              <a:defRPr kern="1200"/>
            </a:defPPr>
            <a:lvl1pPr marL="0" marR="0" indent="0" algn="l" defTabSz="37610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sz="6000" kern="1200" baseline="0">
                <a:solidFill>
                  <a:schemeClr val="tx2"/>
                </a:solidFill>
                <a:latin typeface="Franklin Gothic Heavy" pitchFamily="34" charset="0"/>
                <a:ea typeface="+mn-ea"/>
                <a:cs typeface="+mn-cs"/>
              </a:defRPr>
            </a:lvl1pPr>
            <a:lvl2pPr marL="1880543" indent="0" algn="l" defTabSz="3761086" rtl="0" eaLnBrk="1" latinLnBrk="0" hangingPunct="1">
              <a:spcBef>
                <a:spcPct val="20000"/>
              </a:spcBef>
              <a:buFontTx/>
              <a:buNone/>
              <a:defRPr sz="1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761086" indent="0" algn="l" defTabSz="3761086" rtl="0" eaLnBrk="1" latinLnBrk="0" hangingPunct="1">
              <a:spcBef>
                <a:spcPct val="20000"/>
              </a:spcBef>
              <a:buFontTx/>
              <a:buNone/>
              <a:defRPr sz="9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641629" indent="0" algn="l" defTabSz="3761086" rtl="0" eaLnBrk="1" latinLnBrk="0" hangingPunct="1">
              <a:spcBef>
                <a:spcPct val="20000"/>
              </a:spcBef>
              <a:buFontTx/>
              <a:buNone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522172" indent="0" algn="l" defTabSz="3761086" rtl="0" eaLnBrk="1" latinLnBrk="0" hangingPunct="1">
              <a:spcBef>
                <a:spcPct val="20000"/>
              </a:spcBef>
              <a:buFontTx/>
              <a:buNone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342988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23531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104074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984617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5600" dirty="0">
                <a:solidFill>
                  <a:schemeClr val="bg1"/>
                </a:solidFill>
                <a:latin typeface="Domine" panose="02040503040403060204" pitchFamily="18" charset="0"/>
                <a:cs typeface="Arial" pitchFamily="34" charset="0"/>
              </a:rPr>
              <a:t>Jeffrey Rudolph</a:t>
            </a:r>
          </a:p>
          <a:p>
            <a:pPr algn="ctr">
              <a:defRPr/>
            </a:pPr>
            <a:r>
              <a:rPr lang="en-US" sz="5600" dirty="0">
                <a:solidFill>
                  <a:schemeClr val="bg1"/>
                </a:solidFill>
                <a:latin typeface="Domine" panose="02040503040403060204" pitchFamily="18" charset="0"/>
                <a:cs typeface="Arial" pitchFamily="34" charset="0"/>
              </a:rPr>
              <a:t>SUNY Brockport – Advisor: Dr. Ning Yu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5F54A1B-D607-49B2-A4D5-68EB6287478E}"/>
              </a:ext>
            </a:extLst>
          </p:cNvPr>
          <p:cNvSpPr txBox="1"/>
          <p:nvPr/>
        </p:nvSpPr>
        <p:spPr>
          <a:xfrm>
            <a:off x="835742" y="8458200"/>
            <a:ext cx="96012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/>
            </a:def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dirty="0">
                <a:latin typeface="Domine" panose="02040503040403060204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Create multiple anomaly-based intrusion detection models using machine learning and AI methods.</a:t>
            </a:r>
          </a:p>
          <a:p>
            <a:endParaRPr lang="en-US" sz="3600" dirty="0">
              <a:latin typeface="Domine" panose="02040503040403060204" pitchFamily="18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dirty="0">
                <a:latin typeface="Domine" panose="02040503040403060204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Compare the models’ performances against each other when applied to the large KDD Cup 1999 dataset.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252E9EB-5ABA-416B-A4E2-94484AEB4470}"/>
              </a:ext>
            </a:extLst>
          </p:cNvPr>
          <p:cNvSpPr txBox="1"/>
          <p:nvPr/>
        </p:nvSpPr>
        <p:spPr>
          <a:xfrm>
            <a:off x="805262" y="14526666"/>
            <a:ext cx="9601200" cy="1498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/>
            </a:def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Domine" panose="02040503040403060204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4,898,432 samples of raw TCP dump data.</a:t>
            </a:r>
          </a:p>
          <a:p>
            <a:endParaRPr lang="en-US" sz="3600" dirty="0">
              <a:latin typeface="Domine" panose="02040503040403060204" pitchFamily="18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Domine" panose="02040503040403060204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Mix of categorical integer, categorical string, and floating-point values.</a:t>
            </a:r>
          </a:p>
          <a:p>
            <a:endParaRPr lang="en-US" sz="3200" dirty="0">
              <a:latin typeface="Domine" panose="02040503040403060204" pitchFamily="18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3600" dirty="0">
                <a:latin typeface="Domine" panose="02040503040403060204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The dataset is derived from a DARPA simulation from 1998. However, due to the way the data was created some problems arise that will affect how we evaluate the models.</a:t>
            </a:r>
          </a:p>
          <a:p>
            <a:endParaRPr lang="en-US" sz="3600" dirty="0">
              <a:latin typeface="Domine" panose="02040503040403060204" pitchFamily="18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Domine" panose="02040503040403060204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“All the malicious packets had a TTL of 126 or 253 whereas almost all the benign packets had a TTL of 127 or 254.” (Brugger, 2007)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>
              <a:latin typeface="Domine" panose="02040503040403060204" pitchFamily="18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Domine" panose="02040503040403060204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“Trivial detection using the TTL aside, we found that it was still useful to evaluate the true positive performance of a network IDS; however, any false positive results were meaningless” (Brugger, 2007)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>
              <a:latin typeface="Domine" panose="02040503040403060204" pitchFamily="18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dirty="0">
                <a:latin typeface="Domine" panose="02040503040403060204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Taking this into account the recall score will be used to evaluate a model’s performance.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E441297-FF79-4C77-BAC7-EA1FEB90C6FB}"/>
              </a:ext>
            </a:extLst>
          </p:cNvPr>
          <p:cNvSpPr txBox="1"/>
          <p:nvPr/>
        </p:nvSpPr>
        <p:spPr>
          <a:xfrm>
            <a:off x="11604330" y="8458200"/>
            <a:ext cx="960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/>
            </a:defPPr>
          </a:lstStyle>
          <a:p>
            <a:endParaRPr lang="en-US" sz="2400" dirty="0">
              <a:latin typeface="Domine" panose="02040503040403060204" pitchFamily="18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17113F97-4666-489B-8648-647FDED4937B}"/>
              </a:ext>
            </a:extLst>
          </p:cNvPr>
          <p:cNvSpPr txBox="1"/>
          <p:nvPr/>
        </p:nvSpPr>
        <p:spPr>
          <a:xfrm>
            <a:off x="11632643" y="8458200"/>
            <a:ext cx="9601200" cy="22806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/>
            </a:defPPr>
          </a:lstStyle>
          <a:p>
            <a:r>
              <a:rPr lang="en-US" sz="3600" u="sng" dirty="0">
                <a:latin typeface="Domine" panose="02040503040403060204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Data Preprocessing: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Domine" panose="02040503040403060204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Duplicate entries from the dataset removed. (~75%)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Domine" panose="02040503040403060204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Data randomly shuffled on each run then split. (70% training, 30% testing)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Domine" panose="02040503040403060204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Z-Score normalization applied to non categorical numerical values.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Domine" panose="02040503040403060204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String values converted into dummy variables or one-hot encoded.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>
              <a:latin typeface="Domine" panose="02040503040403060204" pitchFamily="18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>
              <a:latin typeface="Domine" panose="02040503040403060204" pitchFamily="18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>
              <a:latin typeface="Domine" panose="02040503040403060204" pitchFamily="18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>
              <a:latin typeface="Domine" panose="02040503040403060204" pitchFamily="18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>
              <a:latin typeface="Domine" panose="02040503040403060204" pitchFamily="18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>
              <a:latin typeface="Domine" panose="02040503040403060204" pitchFamily="18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>
              <a:latin typeface="Domine" panose="02040503040403060204" pitchFamily="18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>
              <a:latin typeface="Domine" panose="02040503040403060204" pitchFamily="18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>
              <a:latin typeface="Domine" panose="02040503040403060204" pitchFamily="18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>
              <a:latin typeface="Domine" panose="02040503040403060204" pitchFamily="18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>
              <a:latin typeface="Domine" panose="02040503040403060204" pitchFamily="18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3600" u="sng" dirty="0">
                <a:latin typeface="Domine" panose="02040503040403060204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Models:</a:t>
            </a:r>
          </a:p>
          <a:p>
            <a:r>
              <a:rPr lang="en-US" sz="3600" dirty="0">
                <a:latin typeface="Domine" panose="02040503040403060204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Random Forest Classifier</a:t>
            </a:r>
          </a:p>
          <a:p>
            <a:r>
              <a:rPr lang="en-US" sz="3600" dirty="0">
                <a:latin typeface="Domine" panose="02040503040403060204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	64 trees with a max depth of 5</a:t>
            </a:r>
          </a:p>
          <a:p>
            <a:endParaRPr lang="en-US" sz="3600" dirty="0">
              <a:latin typeface="Domine" panose="02040503040403060204" pitchFamily="18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3600" dirty="0">
                <a:latin typeface="Domine" panose="02040503040403060204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Support Vector Machine</a:t>
            </a:r>
          </a:p>
          <a:p>
            <a:r>
              <a:rPr lang="en-US" sz="3600" dirty="0">
                <a:latin typeface="Domine" panose="02040503040403060204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	One-vs-One method</a:t>
            </a:r>
          </a:p>
          <a:p>
            <a:endParaRPr lang="en-US" sz="3600" dirty="0">
              <a:latin typeface="Domine" panose="02040503040403060204" pitchFamily="18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3600" dirty="0">
                <a:latin typeface="Domine" panose="02040503040403060204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K-Nearest Neighbors</a:t>
            </a:r>
          </a:p>
          <a:p>
            <a:r>
              <a:rPr lang="en-US" sz="3600" dirty="0">
                <a:latin typeface="Domine" panose="02040503040403060204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	K = 5</a:t>
            </a:r>
          </a:p>
          <a:p>
            <a:endParaRPr lang="en-US" sz="3600" dirty="0">
              <a:latin typeface="Domine" panose="02040503040403060204" pitchFamily="18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3600" dirty="0">
                <a:latin typeface="Domine" panose="02040503040403060204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Linear Model</a:t>
            </a:r>
          </a:p>
          <a:p>
            <a:r>
              <a:rPr lang="en-US" sz="3600" dirty="0">
                <a:latin typeface="Domine" panose="02040503040403060204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	Sigmoid/Softmax activation function</a:t>
            </a:r>
          </a:p>
          <a:p>
            <a:endParaRPr lang="en-US" sz="3600" dirty="0">
              <a:latin typeface="Domine" panose="02040503040403060204" pitchFamily="18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3600" dirty="0">
                <a:latin typeface="Domine" panose="02040503040403060204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Sequential Model (Deep Neural Network)</a:t>
            </a:r>
          </a:p>
          <a:p>
            <a:r>
              <a:rPr lang="en-US" sz="3600" dirty="0">
                <a:latin typeface="Domine" panose="02040503040403060204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	2 hidden layers with rectified linear 	activation functions. Sigmoid/Softmax  	output</a:t>
            </a:r>
          </a:p>
          <a:p>
            <a:endParaRPr lang="en-US" sz="3600" dirty="0">
              <a:latin typeface="Domine" panose="02040503040403060204" pitchFamily="18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3600" dirty="0">
                <a:latin typeface="Domine" panose="02040503040403060204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Wide &amp; Deep</a:t>
            </a:r>
          </a:p>
          <a:p>
            <a:r>
              <a:rPr lang="en-US" sz="3600" dirty="0">
                <a:latin typeface="Domine" panose="02040503040403060204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	Combining the linear and sequential 	models together.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011C14B6-B751-462F-8B85-BDA45F7D8D52}"/>
              </a:ext>
            </a:extLst>
          </p:cNvPr>
          <p:cNvSpPr txBox="1"/>
          <p:nvPr/>
        </p:nvSpPr>
        <p:spPr>
          <a:xfrm>
            <a:off x="33451800" y="21091641"/>
            <a:ext cx="96012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/>
            </a:def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Domine" panose="02040503040403060204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Wide &amp; Deep Model was the most accurate at predicting true positive results in a multiclass setting for this dataset.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>
              <a:latin typeface="Domine" panose="02040503040403060204" pitchFamily="18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Domine" panose="02040503040403060204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Machine learning models (such as KNN) are surprisingly powerful tools but are outclassed in speed by neural networks in high dimensional datasets.</a:t>
            </a:r>
          </a:p>
        </p:txBody>
      </p:sp>
      <p:sp>
        <p:nvSpPr>
          <p:cNvPr id="379" name="Rectangle 10">
            <a:extLst>
              <a:ext uri="{FF2B5EF4-FFF2-40B4-BE49-F238E27FC236}">
                <a16:creationId xmlns:a16="http://schemas.microsoft.com/office/drawing/2014/main" id="{F0700EFA-F39A-4B67-A41D-B592D1296C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7438427"/>
            <a:ext cx="9601200" cy="873301"/>
          </a:xfrm>
          <a:prstGeom prst="rect">
            <a:avLst/>
          </a:prstGeom>
          <a:solidFill>
            <a:srgbClr val="73A514"/>
          </a:solidFill>
          <a:ln w="12700">
            <a:noFill/>
            <a:miter lim="800000"/>
          </a:ln>
        </p:spPr>
        <p:txBody>
          <a:bodyPr wrap="none" lIns="274320" tIns="73152" rIns="274320" bIns="68563" anchor="ctr" anchorCtr="0"/>
          <a:lstStyle>
            <a:defPPr>
              <a:defRPr kern="1200"/>
            </a:defPPr>
          </a:lstStyle>
          <a:p>
            <a:pPr defTabSz="4702588">
              <a:defRPr/>
            </a:pPr>
            <a:r>
              <a:rPr lang="en-US" sz="3600" b="1" dirty="0">
                <a:solidFill>
                  <a:schemeClr val="bg1"/>
                </a:solidFill>
                <a:latin typeface="Montserrat Semi Bold" panose="00000700000000000000" pitchFamily="50" charset="0"/>
              </a:rPr>
              <a:t>Goals</a:t>
            </a:r>
          </a:p>
        </p:txBody>
      </p:sp>
      <p:sp>
        <p:nvSpPr>
          <p:cNvPr id="383" name="Rectangle 10">
            <a:extLst>
              <a:ext uri="{FF2B5EF4-FFF2-40B4-BE49-F238E27FC236}">
                <a16:creationId xmlns:a16="http://schemas.microsoft.com/office/drawing/2014/main" id="{260CDAC7-9B7B-48F0-8B37-AF26537B53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33200" y="7438427"/>
            <a:ext cx="20599400" cy="873301"/>
          </a:xfrm>
          <a:prstGeom prst="rect">
            <a:avLst/>
          </a:prstGeom>
          <a:solidFill>
            <a:srgbClr val="73A514"/>
          </a:solidFill>
          <a:ln w="12700">
            <a:noFill/>
            <a:miter lim="800000"/>
          </a:ln>
        </p:spPr>
        <p:txBody>
          <a:bodyPr wrap="none" lIns="274320" tIns="73152" rIns="274320" bIns="68563" anchor="ctr" anchorCtr="0"/>
          <a:lstStyle>
            <a:defPPr>
              <a:defRPr kern="1200"/>
            </a:defPPr>
          </a:lstStyle>
          <a:p>
            <a:pPr defTabSz="4702588">
              <a:defRPr/>
            </a:pPr>
            <a:r>
              <a:rPr lang="en-US" sz="3600" b="1" dirty="0">
                <a:solidFill>
                  <a:schemeClr val="bg1"/>
                </a:solidFill>
                <a:latin typeface="Montserrat Semi Bold" panose="00000700000000000000" pitchFamily="50" charset="0"/>
              </a:rPr>
              <a:t>Methodology</a:t>
            </a:r>
          </a:p>
        </p:txBody>
      </p:sp>
      <p:sp>
        <p:nvSpPr>
          <p:cNvPr id="387" name="Rectangle 10">
            <a:extLst>
              <a:ext uri="{FF2B5EF4-FFF2-40B4-BE49-F238E27FC236}">
                <a16:creationId xmlns:a16="http://schemas.microsoft.com/office/drawing/2014/main" id="{0591E42B-1156-425D-9161-CD6058BB8F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51800" y="7438427"/>
            <a:ext cx="9601200" cy="873301"/>
          </a:xfrm>
          <a:prstGeom prst="rect">
            <a:avLst/>
          </a:prstGeom>
          <a:solidFill>
            <a:srgbClr val="73A514"/>
          </a:solidFill>
          <a:ln w="12700">
            <a:noFill/>
            <a:miter lim="800000"/>
          </a:ln>
        </p:spPr>
        <p:txBody>
          <a:bodyPr wrap="none" lIns="274320" tIns="73152" rIns="274320" bIns="68563" anchor="ctr" anchorCtr="0"/>
          <a:lstStyle>
            <a:defPPr>
              <a:defRPr kern="1200"/>
            </a:defPPr>
          </a:lstStyle>
          <a:p>
            <a:pPr defTabSz="4702588">
              <a:defRPr/>
            </a:pPr>
            <a:r>
              <a:rPr lang="en-US" sz="3600" b="1">
                <a:solidFill>
                  <a:schemeClr val="bg1"/>
                </a:solidFill>
                <a:latin typeface="Montserrat Semi Bold" panose="00000700000000000000" pitchFamily="50" charset="0"/>
              </a:rPr>
              <a:t>Results</a:t>
            </a:r>
          </a:p>
        </p:txBody>
      </p:sp>
      <p:sp>
        <p:nvSpPr>
          <p:cNvPr id="15" name="Rectangle 10">
            <a:extLst>
              <a:ext uri="{FF2B5EF4-FFF2-40B4-BE49-F238E27FC236}">
                <a16:creationId xmlns:a16="http://schemas.microsoft.com/office/drawing/2014/main" id="{9ADCCE40-75A3-48DC-BBE9-40643973E4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5742" y="13638125"/>
            <a:ext cx="9601200" cy="873301"/>
          </a:xfrm>
          <a:prstGeom prst="rect">
            <a:avLst/>
          </a:prstGeom>
          <a:solidFill>
            <a:srgbClr val="73A514"/>
          </a:solidFill>
          <a:ln w="12700">
            <a:noFill/>
            <a:miter lim="800000"/>
          </a:ln>
        </p:spPr>
        <p:txBody>
          <a:bodyPr wrap="none" lIns="274320" tIns="73152" rIns="274320" bIns="68563" anchor="ctr" anchorCtr="0"/>
          <a:lstStyle>
            <a:defPPr>
              <a:defRPr kern="1200"/>
            </a:defPPr>
          </a:lstStyle>
          <a:p>
            <a:pPr defTabSz="4702588">
              <a:defRPr/>
            </a:pPr>
            <a:r>
              <a:rPr lang="en-US" sz="3600" b="1" dirty="0">
                <a:solidFill>
                  <a:schemeClr val="bg1"/>
                </a:solidFill>
                <a:latin typeface="Montserrat Semi Bold" panose="00000700000000000000" pitchFamily="50" charset="0"/>
              </a:rPr>
              <a:t>The Dataset</a:t>
            </a:r>
          </a:p>
        </p:txBody>
      </p:sp>
      <p:sp>
        <p:nvSpPr>
          <p:cNvPr id="19" name="Rectangle 10">
            <a:extLst>
              <a:ext uri="{FF2B5EF4-FFF2-40B4-BE49-F238E27FC236}">
                <a16:creationId xmlns:a16="http://schemas.microsoft.com/office/drawing/2014/main" id="{C9A3EBA6-3A1B-49EA-A318-7E74A97F57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51202" y="20002652"/>
            <a:ext cx="9601200" cy="873301"/>
          </a:xfrm>
          <a:prstGeom prst="rect">
            <a:avLst/>
          </a:prstGeom>
          <a:solidFill>
            <a:srgbClr val="73A514"/>
          </a:solidFill>
          <a:ln w="12700">
            <a:noFill/>
            <a:miter lim="800000"/>
          </a:ln>
        </p:spPr>
        <p:txBody>
          <a:bodyPr wrap="none" lIns="274320" tIns="73152" rIns="274320" bIns="68563" anchor="ctr" anchorCtr="0"/>
          <a:lstStyle>
            <a:defPPr>
              <a:defRPr kern="1200"/>
            </a:defPPr>
          </a:lstStyle>
          <a:p>
            <a:pPr defTabSz="4702588">
              <a:defRPr/>
            </a:pPr>
            <a:r>
              <a:rPr lang="en-US" sz="3600" b="1" dirty="0">
                <a:solidFill>
                  <a:schemeClr val="bg1"/>
                </a:solidFill>
                <a:latin typeface="Montserrat Semi Bold" panose="00000700000000000000" pitchFamily="50" charset="0"/>
              </a:rPr>
              <a:t>Conclusion</a:t>
            </a:r>
          </a:p>
        </p:txBody>
      </p:sp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5987FF86-1193-4B3F-801F-268E7ED925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51202" y="8311728"/>
            <a:ext cx="9601200" cy="5763048"/>
          </a:xfrm>
          <a:prstGeom prst="rect">
            <a:avLst/>
          </a:prstGeom>
        </p:spPr>
      </p:pic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B78C8AD8-7F41-4CA0-98B2-9CFDBD73C9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51202" y="14074776"/>
            <a:ext cx="9601200" cy="5763047"/>
          </a:xfrm>
          <a:prstGeom prst="rect">
            <a:avLst/>
          </a:prstGeom>
        </p:spPr>
      </p:pic>
      <p:pic>
        <p:nvPicPr>
          <p:cNvPr id="11" name="Picture 10" descr="Logo, company name&#10;&#10;Description automatically generated">
            <a:extLst>
              <a:ext uri="{FF2B5EF4-FFF2-40B4-BE49-F238E27FC236}">
                <a16:creationId xmlns:a16="http://schemas.microsoft.com/office/drawing/2014/main" id="{B724C62A-9559-4240-81A4-CF128DD6A0A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742" y="974035"/>
            <a:ext cx="3779982" cy="4177736"/>
          </a:xfrm>
          <a:prstGeom prst="rect">
            <a:avLst/>
          </a:prstGeom>
        </p:spPr>
      </p:pic>
      <p:pic>
        <p:nvPicPr>
          <p:cNvPr id="18" name="Picture 17" descr="Text, letter&#10;&#10;Description automatically generated">
            <a:extLst>
              <a:ext uri="{FF2B5EF4-FFF2-40B4-BE49-F238E27FC236}">
                <a16:creationId xmlns:a16="http://schemas.microsoft.com/office/drawing/2014/main" id="{5A500FBA-0CF6-44C4-BDD5-A4F1B1CD8BD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8689" y="29530625"/>
            <a:ext cx="7674346" cy="2209800"/>
          </a:xfrm>
          <a:prstGeom prst="rect">
            <a:avLst/>
          </a:prstGeom>
        </p:spPr>
      </p:pic>
      <p:pic>
        <p:nvPicPr>
          <p:cNvPr id="24" name="Picture 23" descr="Application, Excel, pie chart&#10;&#10;Description automatically generated">
            <a:extLst>
              <a:ext uri="{FF2B5EF4-FFF2-40B4-BE49-F238E27FC236}">
                <a16:creationId xmlns:a16="http://schemas.microsoft.com/office/drawing/2014/main" id="{876EBEF2-8AA2-4502-94A1-B22FBFE683F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5600" y="8324474"/>
            <a:ext cx="10287000" cy="10111443"/>
          </a:xfrm>
          <a:prstGeom prst="rect">
            <a:avLst/>
          </a:prstGeom>
        </p:spPr>
      </p:pic>
      <p:pic>
        <p:nvPicPr>
          <p:cNvPr id="27" name="Picture 26" descr="A picture containing diagram&#10;&#10;Description automatically generated">
            <a:extLst>
              <a:ext uri="{FF2B5EF4-FFF2-40B4-BE49-F238E27FC236}">
                <a16:creationId xmlns:a16="http://schemas.microsoft.com/office/drawing/2014/main" id="{0BC76727-3CA2-4709-B091-507909E56F6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5192" y="13678024"/>
            <a:ext cx="9159476" cy="5632311"/>
          </a:xfrm>
          <a:prstGeom prst="rect">
            <a:avLst/>
          </a:prstGeom>
        </p:spPr>
      </p:pic>
      <p:pic>
        <p:nvPicPr>
          <p:cNvPr id="30" name="Picture 29" descr="Diagram&#10;&#10;Description automatically generated">
            <a:extLst>
              <a:ext uri="{FF2B5EF4-FFF2-40B4-BE49-F238E27FC236}">
                <a16:creationId xmlns:a16="http://schemas.microsoft.com/office/drawing/2014/main" id="{7FCD98B3-2F79-459B-9C65-38D12E8C8D4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5600" y="25497141"/>
            <a:ext cx="11505602" cy="549051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5442B1D5-6D53-45BC-871D-B2608D23E8A5}"/>
              </a:ext>
            </a:extLst>
          </p:cNvPr>
          <p:cNvSpPr txBox="1"/>
          <p:nvPr/>
        </p:nvSpPr>
        <p:spPr>
          <a:xfrm>
            <a:off x="26055162" y="31324926"/>
            <a:ext cx="32864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Domine" panose="020B0604020202020204" charset="0"/>
              </a:rPr>
              <a:t>Wide &amp; Deep</a:t>
            </a:r>
          </a:p>
          <a:p>
            <a:r>
              <a:rPr lang="en-US" sz="2400" dirty="0">
                <a:latin typeface="Domine" panose="020B0604020202020204" charset="0"/>
              </a:rPr>
              <a:t> By: Heng-</a:t>
            </a:r>
            <a:r>
              <a:rPr lang="en-US" sz="2400" dirty="0" err="1">
                <a:latin typeface="Domine" panose="020B0604020202020204" charset="0"/>
              </a:rPr>
              <a:t>Tze</a:t>
            </a:r>
            <a:r>
              <a:rPr lang="en-US" sz="2400" dirty="0">
                <a:latin typeface="Domine" panose="020B0604020202020204" charset="0"/>
              </a:rPr>
              <a:t> Cheng</a:t>
            </a:r>
          </a:p>
        </p:txBody>
      </p:sp>
      <p:pic>
        <p:nvPicPr>
          <p:cNvPr id="33" name="Picture 32" descr="Diagram&#10;&#10;Description automatically generated">
            <a:extLst>
              <a:ext uri="{FF2B5EF4-FFF2-40B4-BE49-F238E27FC236}">
                <a16:creationId xmlns:a16="http://schemas.microsoft.com/office/drawing/2014/main" id="{23814AA2-2025-41D7-8D1E-7EC1F8E89D5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25246" y="18547218"/>
            <a:ext cx="7368712" cy="6269597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026C07AF-1D6F-4172-B8A0-FA4A5FF3A369}"/>
              </a:ext>
            </a:extLst>
          </p:cNvPr>
          <p:cNvSpPr txBox="1"/>
          <p:nvPr/>
        </p:nvSpPr>
        <p:spPr>
          <a:xfrm>
            <a:off x="26537408" y="24811447"/>
            <a:ext cx="17443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Domine" panose="020B0604020202020204" charset="0"/>
              </a:rPr>
              <a:t>Sequential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A6675A4-6676-4A0F-9A4C-F267AF46B973}"/>
              </a:ext>
            </a:extLst>
          </p:cNvPr>
          <p:cNvSpPr txBox="1"/>
          <p:nvPr/>
        </p:nvSpPr>
        <p:spPr>
          <a:xfrm>
            <a:off x="26777057" y="18222396"/>
            <a:ext cx="12650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Domine" panose="020B0604020202020204" charset="0"/>
              </a:rPr>
              <a:t>(</a:t>
            </a:r>
            <a:r>
              <a:rPr lang="en-US" sz="1000" dirty="0" err="1">
                <a:latin typeface="Domine" panose="020B0604020202020204" charset="0"/>
              </a:rPr>
              <a:t>Ruan</a:t>
            </a:r>
            <a:r>
              <a:rPr lang="en-US" sz="1000" dirty="0">
                <a:latin typeface="Domine" panose="020B0604020202020204" charset="0"/>
              </a:rPr>
              <a:t> et al., 2017)</a:t>
            </a:r>
          </a:p>
          <a:p>
            <a:endParaRPr lang="en-US" sz="1000" dirty="0">
              <a:latin typeface="Domine" panose="020B060402020202020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8E34F6-1599-4134-9B35-87DE8BB8A1FC}"/>
              </a:ext>
            </a:extLst>
          </p:cNvPr>
          <p:cNvSpPr txBox="1"/>
          <p:nvPr/>
        </p:nvSpPr>
        <p:spPr>
          <a:xfrm>
            <a:off x="33450370" y="27397993"/>
            <a:ext cx="960120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effectLst/>
                <a:latin typeface="Domine" panose="020B0604020202020204" charset="0"/>
              </a:rPr>
              <a:t>Brugger, T. (2007, September 15). </a:t>
            </a:r>
            <a:r>
              <a:rPr lang="en-US" sz="2400" i="1" dirty="0">
                <a:effectLst/>
                <a:latin typeface="Domine" panose="020B0604020202020204" charset="0"/>
              </a:rPr>
              <a:t>KDD Cup '99 dataset </a:t>
            </a:r>
          </a:p>
          <a:p>
            <a:r>
              <a:rPr lang="en-US" sz="2400" i="1" dirty="0">
                <a:effectLst/>
                <a:latin typeface="Domine" panose="020B0604020202020204" charset="0"/>
              </a:rPr>
              <a:t>(Network Intrusion) considered harmful</a:t>
            </a:r>
            <a:r>
              <a:rPr lang="en-US" sz="2400" dirty="0">
                <a:effectLst/>
                <a:latin typeface="Domine" panose="020B0604020202020204" charset="0"/>
              </a:rPr>
              <a:t>.</a:t>
            </a:r>
          </a:p>
          <a:p>
            <a:r>
              <a:rPr lang="en-US" sz="2400" dirty="0">
                <a:effectLst/>
                <a:latin typeface="Domine" panose="020B0604020202020204" charset="0"/>
              </a:rPr>
              <a:t> (</a:t>
            </a:r>
            <a:r>
              <a:rPr lang="en-US" sz="2400" dirty="0" err="1">
                <a:effectLst/>
                <a:latin typeface="Domine" panose="020B0604020202020204" charset="0"/>
              </a:rPr>
              <a:t>KDnuggets</a:t>
            </a:r>
            <a:r>
              <a:rPr lang="en-US" sz="2400" dirty="0">
                <a:effectLst/>
                <a:latin typeface="Domine" panose="020B0604020202020204" charset="0"/>
              </a:rPr>
              <a:t> News 07:18, item 4, features)</a:t>
            </a:r>
          </a:p>
          <a:p>
            <a:r>
              <a:rPr lang="en-US" sz="2400" dirty="0">
                <a:effectLst/>
                <a:latin typeface="Domine" panose="020B0604020202020204" charset="0"/>
              </a:rPr>
              <a:t>.Retrieved April 3, 2022,</a:t>
            </a:r>
          </a:p>
          <a:p>
            <a:r>
              <a:rPr lang="en-US" sz="2400" dirty="0">
                <a:effectLst/>
                <a:latin typeface="Domine" panose="020B0604020202020204" charset="0"/>
              </a:rPr>
              <a:t> from </a:t>
            </a:r>
            <a:r>
              <a:rPr lang="en-US" sz="2400" dirty="0">
                <a:latin typeface="Domine" panose="020B0604020202020204" charset="0"/>
              </a:rPr>
              <a:t>https://www.kdnuggets.com/news/2007/n18/4i.html</a:t>
            </a:r>
            <a:endParaRPr lang="en-US" sz="2400" dirty="0">
              <a:effectLst/>
              <a:latin typeface="Domine" panose="020B0604020202020204" charset="0"/>
            </a:endParaRPr>
          </a:p>
          <a:p>
            <a:endParaRPr lang="en-US" sz="2400" dirty="0">
              <a:latin typeface="Domine" panose="020B0604020202020204" charset="0"/>
            </a:endParaRPr>
          </a:p>
          <a:p>
            <a:r>
              <a:rPr lang="en-US" sz="2400" dirty="0" err="1">
                <a:effectLst/>
                <a:latin typeface="Domine" panose="020B0604020202020204" charset="0"/>
              </a:rPr>
              <a:t>Ruan</a:t>
            </a:r>
            <a:r>
              <a:rPr lang="en-US" sz="2400" dirty="0">
                <a:effectLst/>
                <a:latin typeface="Domine" panose="020B0604020202020204" charset="0"/>
              </a:rPr>
              <a:t>, Z., Miao, Y., Pan, L., Patterson, N.;</a:t>
            </a:r>
          </a:p>
          <a:p>
            <a:r>
              <a:rPr lang="en-US" sz="2400" dirty="0">
                <a:effectLst/>
                <a:latin typeface="Domine" panose="020B0604020202020204" charset="0"/>
              </a:rPr>
              <a:t> Zhang, J. (2017, August 12). Visualization of big data security:</a:t>
            </a:r>
          </a:p>
          <a:p>
            <a:r>
              <a:rPr lang="en-US" sz="2400" dirty="0">
                <a:effectLst/>
                <a:latin typeface="Domine" panose="020B0604020202020204" charset="0"/>
              </a:rPr>
              <a:t> A case study on the KDD99 cup data set. </a:t>
            </a:r>
          </a:p>
          <a:p>
            <a:r>
              <a:rPr lang="en-US" sz="2400" dirty="0">
                <a:effectLst/>
                <a:latin typeface="Domine" panose="020B0604020202020204" charset="0"/>
              </a:rPr>
              <a:t>Digital Communications and Networks. </a:t>
            </a:r>
          </a:p>
          <a:p>
            <a:r>
              <a:rPr lang="en-US" sz="2400" dirty="0">
                <a:effectLst/>
                <a:latin typeface="Domine" panose="020B0604020202020204" charset="0"/>
              </a:rPr>
              <a:t>Retrieved April 6, 2022,from</a:t>
            </a:r>
          </a:p>
          <a:p>
            <a:r>
              <a:rPr lang="en-US" sz="2400" dirty="0">
                <a:effectLst/>
                <a:latin typeface="Domine" panose="020B0604020202020204" charset="0"/>
              </a:rPr>
              <a:t>https://www.sciencedirect.com/science/article/pii/S2352864817300810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E08BF7-E5F0-479D-9BD3-F1B11C08622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3449539" y="26287106"/>
            <a:ext cx="9602032" cy="993734"/>
          </a:xfrm>
          <a:prstGeom prst="rect">
            <a:avLst/>
          </a:prstGeom>
        </p:spPr>
      </p:pic>
    </p:spTree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4.0.30319.42000"/>
  <p:tag name="AS_OS" val="Microsoft Windows NT 6.2.9200.0"/>
  <p:tag name="AS_RELEASE_DATE" val="2020.08.14"/>
  <p:tag name="AS_TITLE" val="Aspose.Slides for .NET 4.0 Client Profile"/>
  <p:tag name="AS_VERSION" val="20.8"/>
  <p:tag name="MAKESIGNSTEMPLATE" val="concentrativechartreuse|09-2018"/>
</p:tagLst>
</file>

<file path=ppt/theme/theme1.xml><?xml version="1.0" encoding="utf-8"?>
<a:theme xmlns:a="http://schemas.openxmlformats.org/drawingml/2006/main" name="Default Design">
  <a:themeElements>
    <a:clrScheme name="Composite">
      <a:dk1>
        <a:sysClr val="windowText" lastClr="000000"/>
      </a:dk1>
      <a:lt1>
        <a:sysClr val="window" lastClr="FFFFFF"/>
      </a:lt1>
      <a:dk2>
        <a:srgbClr val="5B6973"/>
      </a:dk2>
      <a:lt2>
        <a:srgbClr val="E7ECED"/>
      </a:lt2>
      <a:accent1>
        <a:srgbClr val="98C723"/>
      </a:accent1>
      <a:accent2>
        <a:srgbClr val="59B0B9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Default Design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7037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7037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612</TotalTime>
  <Words>507</Words>
  <Application>Microsoft Office PowerPoint</Application>
  <PresentationFormat>Custom</PresentationFormat>
  <Paragraphs>76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Domine</vt:lpstr>
      <vt:lpstr>Arial</vt:lpstr>
      <vt:lpstr>Montserrat Semi Bold</vt:lpstr>
      <vt:lpstr>Montserrat Extra Bold</vt:lpstr>
      <vt:lpstr>Default Design</vt:lpstr>
      <vt:lpstr>PowerPoint Presentation</vt:lpstr>
    </vt:vector>
  </TitlesOfParts>
  <Company>Graphicsland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 to create a scientific poster</dc:title>
  <dc:subject>Example Of A Sample Research Poster</dc:subject>
  <dc:creator>Graphicsland/MakeSigns.com</dc:creator>
  <cp:keywords>scientific, research, template, custom, poster, presentation, symposium, printing, PowerPoint, create, design, example, sample, download</cp:keywords>
  <dc:description>We offer free PowerPoint poster templates to help you design your very own scientific poster presentation.</dc:description>
  <cp:lastModifiedBy>Rudolph, Jeffrey (jrudo4)</cp:lastModifiedBy>
  <cp:revision>52</cp:revision>
  <dcterms:modified xsi:type="dcterms:W3CDTF">2022-04-06T16:29:22Z</dcterms:modified>
  <cp:category>science research poster</cp:category>
</cp:coreProperties>
</file>