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9"/>
    <p:restoredTop sz="94643"/>
  </p:normalViewPr>
  <p:slideViewPr>
    <p:cSldViewPr snapToGrid="0" snapToObjects="1">
      <p:cViewPr varScale="1">
        <p:scale>
          <a:sx n="100" d="100"/>
          <a:sy n="100" d="100"/>
        </p:scale>
        <p:origin x="16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8C73C-AF82-AF45-A8BA-3B08350381F1}" type="doc">
      <dgm:prSet loTypeId="urn:microsoft.com/office/officeart/2005/8/layout/chevron1" loCatId="" qsTypeId="urn:microsoft.com/office/officeart/2005/8/quickstyle/simple1" qsCatId="simple" csTypeId="urn:microsoft.com/office/officeart/2005/8/colors/accent1_2" csCatId="accent1" phldr="1"/>
      <dgm:spPr/>
    </dgm:pt>
    <dgm:pt modelId="{70981717-6632-DC43-941B-22388441C41D}">
      <dgm:prSet phldrT="[Text]"/>
      <dgm:spPr/>
      <dgm: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endParaRPr lang="en-US" dirty="0"/>
        </a:p>
      </dgm:t>
    </dgm:pt>
    <dgm:pt modelId="{F5BEC319-1503-C94A-862F-BF75986FC185}" type="parTrans" cxnId="{C7DBD2EB-4359-E140-A1E5-6E4F86D22340}">
      <dgm:prSet/>
      <dgm:spPr/>
      <dgm:t>
        <a:bodyPr/>
        <a:lstStyle/>
        <a:p>
          <a:endParaRPr lang="en-US"/>
        </a:p>
      </dgm:t>
    </dgm:pt>
    <dgm:pt modelId="{3861250A-46B1-414E-A212-44F7E4278765}" type="sibTrans" cxnId="{C7DBD2EB-4359-E140-A1E5-6E4F86D22340}">
      <dgm:prSet/>
      <dgm:spPr/>
      <dgm:t>
        <a:bodyPr/>
        <a:lstStyle/>
        <a:p>
          <a:endParaRPr lang="en-US"/>
        </a:p>
      </dgm:t>
    </dgm:pt>
    <dgm:pt modelId="{87414D4D-EB67-694D-A2AB-8F8781F96096}">
      <dgm:prSet phldrT="[Text]"/>
      <dgm:spPr/>
      <dgm:t>
        <a:bodyPr/>
        <a:lstStyle/>
        <a:p>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r>
            <a:rPr lang="zh-CN" altLang="en-US" dirty="0">
              <a:solidFill>
                <a:schemeClr val="bg1"/>
              </a:solidFill>
              <a:sym typeface="+mn-ea"/>
            </a:rPr>
            <a:t>比赛中击败对手的百分比</a:t>
          </a:r>
          <a:endParaRPr lang="en-US" dirty="0"/>
        </a:p>
      </dgm:t>
    </dgm:pt>
    <dgm:pt modelId="{6736868A-250F-494B-B178-DBE0B87C5510}" type="parTrans" cxnId="{1F0B79FE-EED9-B24C-9EBD-F689042AA7DA}">
      <dgm:prSet/>
      <dgm:spPr/>
      <dgm:t>
        <a:bodyPr/>
        <a:lstStyle/>
        <a:p>
          <a:endParaRPr lang="en-US"/>
        </a:p>
      </dgm:t>
    </dgm:pt>
    <dgm:pt modelId="{96C16F52-95C8-574D-8979-7634901BD8E1}" type="sibTrans" cxnId="{1F0B79FE-EED9-B24C-9EBD-F689042AA7DA}">
      <dgm:prSet/>
      <dgm:spPr/>
      <dgm:t>
        <a:bodyPr/>
        <a:lstStyle/>
        <a:p>
          <a:endParaRPr lang="en-US"/>
        </a:p>
      </dgm:t>
    </dgm:pt>
    <dgm:pt modelId="{837D5D3E-E35D-D247-AC31-0B0DF3991B5F}">
      <dgm:prSet phldrT="[Text]"/>
      <dgm:spPr/>
      <dgm: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dgm:t>
    </dgm:pt>
    <dgm:pt modelId="{BF48FFE1-3F45-DD45-9733-5EE0C7DC6C03}" type="parTrans" cxnId="{AD9D859D-46C4-B842-9BE6-9530EAEFE680}">
      <dgm:prSet/>
      <dgm:spPr/>
      <dgm:t>
        <a:bodyPr/>
        <a:lstStyle/>
        <a:p>
          <a:endParaRPr lang="en-US"/>
        </a:p>
      </dgm:t>
    </dgm:pt>
    <dgm:pt modelId="{3AC9DD85-D8FC-8545-8A7F-FCCF711EAB5E}" type="sibTrans" cxnId="{AD9D859D-46C4-B842-9BE6-9530EAEFE680}">
      <dgm:prSet/>
      <dgm:spPr/>
      <dgm:t>
        <a:bodyPr/>
        <a:lstStyle/>
        <a:p>
          <a:endParaRPr lang="en-US"/>
        </a:p>
      </dgm:t>
    </dgm:pt>
    <dgm:pt modelId="{C420751D-FB6B-6C4D-A54C-6623709AEAB8}" type="pres">
      <dgm:prSet presAssocID="{2438C73C-AF82-AF45-A8BA-3B08350381F1}" presName="Name0" presStyleCnt="0">
        <dgm:presLayoutVars>
          <dgm:dir/>
          <dgm:animLvl val="lvl"/>
          <dgm:resizeHandles val="exact"/>
        </dgm:presLayoutVars>
      </dgm:prSet>
      <dgm:spPr/>
    </dgm:pt>
    <dgm:pt modelId="{ED83FCB0-1253-9D46-8E86-E9127BE996BD}" type="pres">
      <dgm:prSet presAssocID="{70981717-6632-DC43-941B-22388441C41D}" presName="parTxOnly" presStyleLbl="node1" presStyleIdx="0" presStyleCnt="3">
        <dgm:presLayoutVars>
          <dgm:chMax val="0"/>
          <dgm:chPref val="0"/>
          <dgm:bulletEnabled val="1"/>
        </dgm:presLayoutVars>
      </dgm:prSet>
      <dgm:spPr/>
    </dgm:pt>
    <dgm:pt modelId="{5C66C438-82DF-174C-9FC7-C750C0F64AE4}" type="pres">
      <dgm:prSet presAssocID="{3861250A-46B1-414E-A212-44F7E4278765}" presName="parTxOnlySpace" presStyleCnt="0"/>
      <dgm:spPr/>
    </dgm:pt>
    <dgm:pt modelId="{B3E65E80-B716-DC40-A7BE-56D92B7880AE}" type="pres">
      <dgm:prSet presAssocID="{87414D4D-EB67-694D-A2AB-8F8781F96096}" presName="parTxOnly" presStyleLbl="node1" presStyleIdx="1" presStyleCnt="3">
        <dgm:presLayoutVars>
          <dgm:chMax val="0"/>
          <dgm:chPref val="0"/>
          <dgm:bulletEnabled val="1"/>
        </dgm:presLayoutVars>
      </dgm:prSet>
      <dgm:spPr/>
    </dgm:pt>
    <dgm:pt modelId="{52790D4D-A756-5740-8614-3A5A4DC4C8AD}" type="pres">
      <dgm:prSet presAssocID="{96C16F52-95C8-574D-8979-7634901BD8E1}" presName="parTxOnlySpace" presStyleCnt="0"/>
      <dgm:spPr/>
    </dgm:pt>
    <dgm:pt modelId="{0204EDBE-3693-EF45-BE02-E6508FD2C3B5}" type="pres">
      <dgm:prSet presAssocID="{837D5D3E-E35D-D247-AC31-0B0DF3991B5F}" presName="parTxOnly" presStyleLbl="node1" presStyleIdx="2" presStyleCnt="3">
        <dgm:presLayoutVars>
          <dgm:chMax val="0"/>
          <dgm:chPref val="0"/>
          <dgm:bulletEnabled val="1"/>
        </dgm:presLayoutVars>
      </dgm:prSet>
      <dgm:spPr/>
    </dgm:pt>
  </dgm:ptLst>
  <dgm:cxnLst>
    <dgm:cxn modelId="{C6AD4930-060E-AA41-9381-A41520273F5C}" type="presOf" srcId="{837D5D3E-E35D-D247-AC31-0B0DF3991B5F}" destId="{0204EDBE-3693-EF45-BE02-E6508FD2C3B5}" srcOrd="0" destOrd="0" presId="urn:microsoft.com/office/officeart/2005/8/layout/chevron1"/>
    <dgm:cxn modelId="{B40F1631-7B2F-A34D-BD89-4BC8BE16D429}" type="presOf" srcId="{87414D4D-EB67-694D-A2AB-8F8781F96096}" destId="{B3E65E80-B716-DC40-A7BE-56D92B7880AE}" srcOrd="0" destOrd="0" presId="urn:microsoft.com/office/officeart/2005/8/layout/chevron1"/>
    <dgm:cxn modelId="{31D8D586-96E8-AB42-80B5-015175E4D274}" type="presOf" srcId="{2438C73C-AF82-AF45-A8BA-3B08350381F1}" destId="{C420751D-FB6B-6C4D-A54C-6623709AEAB8}" srcOrd="0" destOrd="0" presId="urn:microsoft.com/office/officeart/2005/8/layout/chevron1"/>
    <dgm:cxn modelId="{AD9D859D-46C4-B842-9BE6-9530EAEFE680}" srcId="{2438C73C-AF82-AF45-A8BA-3B08350381F1}" destId="{837D5D3E-E35D-D247-AC31-0B0DF3991B5F}" srcOrd="2" destOrd="0" parTransId="{BF48FFE1-3F45-DD45-9733-5EE0C7DC6C03}" sibTransId="{3AC9DD85-D8FC-8545-8A7F-FCCF711EAB5E}"/>
    <dgm:cxn modelId="{647622B4-0931-F742-9716-ADF68B1CD36B}" type="presOf" srcId="{70981717-6632-DC43-941B-22388441C41D}" destId="{ED83FCB0-1253-9D46-8E86-E9127BE996BD}" srcOrd="0" destOrd="0" presId="urn:microsoft.com/office/officeart/2005/8/layout/chevron1"/>
    <dgm:cxn modelId="{C7DBD2EB-4359-E140-A1E5-6E4F86D22340}" srcId="{2438C73C-AF82-AF45-A8BA-3B08350381F1}" destId="{70981717-6632-DC43-941B-22388441C41D}" srcOrd="0" destOrd="0" parTransId="{F5BEC319-1503-C94A-862F-BF75986FC185}" sibTransId="{3861250A-46B1-414E-A212-44F7E4278765}"/>
    <dgm:cxn modelId="{1F0B79FE-EED9-B24C-9EBD-F689042AA7DA}" srcId="{2438C73C-AF82-AF45-A8BA-3B08350381F1}" destId="{87414D4D-EB67-694D-A2AB-8F8781F96096}" srcOrd="1" destOrd="0" parTransId="{6736868A-250F-494B-B178-DBE0B87C5510}" sibTransId="{96C16F52-95C8-574D-8979-7634901BD8E1}"/>
    <dgm:cxn modelId="{A2ECBD10-3E44-984C-AC0E-DE2F38A04EB7}" type="presParOf" srcId="{C420751D-FB6B-6C4D-A54C-6623709AEAB8}" destId="{ED83FCB0-1253-9D46-8E86-E9127BE996BD}" srcOrd="0" destOrd="0" presId="urn:microsoft.com/office/officeart/2005/8/layout/chevron1"/>
    <dgm:cxn modelId="{A1D2EC1E-B186-F443-98E3-0671D12F0673}" type="presParOf" srcId="{C420751D-FB6B-6C4D-A54C-6623709AEAB8}" destId="{5C66C438-82DF-174C-9FC7-C750C0F64AE4}" srcOrd="1" destOrd="0" presId="urn:microsoft.com/office/officeart/2005/8/layout/chevron1"/>
    <dgm:cxn modelId="{574AEABB-1E14-8744-BD65-8FFC11906357}" type="presParOf" srcId="{C420751D-FB6B-6C4D-A54C-6623709AEAB8}" destId="{B3E65E80-B716-DC40-A7BE-56D92B7880AE}" srcOrd="2" destOrd="0" presId="urn:microsoft.com/office/officeart/2005/8/layout/chevron1"/>
    <dgm:cxn modelId="{53A0E7AC-9D4B-B748-8243-95D8D6FEC325}" type="presParOf" srcId="{C420751D-FB6B-6C4D-A54C-6623709AEAB8}" destId="{52790D4D-A756-5740-8614-3A5A4DC4C8AD}" srcOrd="3" destOrd="0" presId="urn:microsoft.com/office/officeart/2005/8/layout/chevron1"/>
    <dgm:cxn modelId="{CA2BF01E-60BA-D84E-B96A-9613C1570E0B}" type="presParOf" srcId="{C420751D-FB6B-6C4D-A54C-6623709AEAB8}" destId="{0204EDBE-3693-EF45-BE02-E6508FD2C3B5}"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95259D-3C53-44E7-9772-4D5ADA49DD40}" type="doc">
      <dgm:prSet loTypeId="urn:microsoft.com/office/officeart/2005/8/layout/process1" loCatId="process" qsTypeId="urn:microsoft.com/office/officeart/2005/8/quickstyle/simple1#3" qsCatId="simple" csTypeId="urn:microsoft.com/office/officeart/2005/8/colors/accent1_2#3" csCatId="accent1" phldr="1"/>
      <dgm:spPr/>
    </dgm:pt>
    <dgm:pt modelId="{D618C250-AAF9-4C76-9062-C47CDA98328F}">
      <dgm:prSet phldrT="[文本]"/>
      <dgm:spPr/>
      <dgm:t>
        <a:bodyPr/>
        <a:lstStyle/>
        <a:p>
          <a:r>
            <a:rPr lang="zh-CN" altLang="en-US" dirty="0"/>
            <a:t>选择训练经验</a:t>
          </a:r>
        </a:p>
      </dgm:t>
    </dgm:pt>
    <dgm:pt modelId="{C61E5E13-F8F2-4441-BD2F-B84770134FB6}" type="parTrans" cxnId="{D00742E5-D988-448F-9883-68851342D917}">
      <dgm:prSet/>
      <dgm:spPr/>
      <dgm:t>
        <a:bodyPr/>
        <a:lstStyle/>
        <a:p>
          <a:endParaRPr lang="zh-CN" altLang="en-US"/>
        </a:p>
      </dgm:t>
    </dgm:pt>
    <dgm:pt modelId="{D26A0571-499C-4A21-8E48-A36302196B68}" type="sibTrans" cxnId="{D00742E5-D988-448F-9883-68851342D917}">
      <dgm:prSet/>
      <dgm:spPr/>
      <dgm:t>
        <a:bodyPr/>
        <a:lstStyle/>
        <a:p>
          <a:endParaRPr lang="zh-CN" altLang="en-US"/>
        </a:p>
      </dgm:t>
    </dgm:pt>
    <dgm:pt modelId="{BB32EF17-7F99-4701-8321-DBC20685A21D}">
      <dgm:prSet phldrT="[文本]"/>
      <dgm:spPr/>
      <dgm:t>
        <a:bodyPr/>
        <a:lstStyle/>
        <a:p>
          <a:r>
            <a:rPr lang="zh-CN" altLang="en-US" dirty="0"/>
            <a:t>选择目标函数的表示</a:t>
          </a:r>
        </a:p>
      </dgm:t>
    </dgm:pt>
    <dgm:pt modelId="{AEF95DF9-5498-4EB6-A22E-41A5C415349A}" type="parTrans" cxnId="{7B39E50B-BA5E-4FA8-86A0-F9DCC92E0950}">
      <dgm:prSet/>
      <dgm:spPr/>
      <dgm:t>
        <a:bodyPr/>
        <a:lstStyle/>
        <a:p>
          <a:endParaRPr lang="zh-CN" altLang="en-US"/>
        </a:p>
      </dgm:t>
    </dgm:pt>
    <dgm:pt modelId="{E9382C3F-CC2A-4827-A635-30EBA9464C59}" type="sibTrans" cxnId="{7B39E50B-BA5E-4FA8-86A0-F9DCC92E0950}">
      <dgm:prSet/>
      <dgm:spPr/>
      <dgm:t>
        <a:bodyPr/>
        <a:lstStyle/>
        <a:p>
          <a:endParaRPr lang="zh-CN" altLang="en-US"/>
        </a:p>
      </dgm:t>
    </dgm:pt>
    <dgm:pt modelId="{FDF35B84-CE8C-4C52-813B-0E8D73E3F0B7}">
      <dgm:prSet phldrT="[文本]"/>
      <dgm:spPr/>
      <dgm:t>
        <a:bodyPr/>
        <a:lstStyle/>
        <a:p>
          <a:r>
            <a:rPr lang="zh-CN" altLang="en-US" dirty="0"/>
            <a:t>选择函数逼近算法</a:t>
          </a:r>
        </a:p>
      </dgm:t>
    </dgm:pt>
    <dgm:pt modelId="{E390F533-430A-4B61-94E9-9F635C605B4F}" type="parTrans" cxnId="{7377D5BA-1442-4A2A-BE4A-8A6031ED1C44}">
      <dgm:prSet/>
      <dgm:spPr/>
      <dgm:t>
        <a:bodyPr/>
        <a:lstStyle/>
        <a:p>
          <a:endParaRPr lang="zh-CN" altLang="en-US"/>
        </a:p>
      </dgm:t>
    </dgm:pt>
    <dgm:pt modelId="{024EF4C5-FD6A-47EB-A3AF-5B9179CF93AD}" type="sibTrans" cxnId="{7377D5BA-1442-4A2A-BE4A-8A6031ED1C44}">
      <dgm:prSet/>
      <dgm:spPr/>
      <dgm:t>
        <a:bodyPr/>
        <a:lstStyle/>
        <a:p>
          <a:endParaRPr lang="zh-CN" altLang="en-US"/>
        </a:p>
      </dgm:t>
    </dgm:pt>
    <dgm:pt modelId="{0CE2EC6A-EA5C-4D83-81FD-174A88A7D073}">
      <dgm:prSet phldrT="[文本]"/>
      <dgm:spPr/>
      <dgm:t>
        <a:bodyPr/>
        <a:lstStyle/>
        <a:p>
          <a:r>
            <a:rPr lang="zh-CN" altLang="en-US" dirty="0"/>
            <a:t>选择目标函数</a:t>
          </a:r>
        </a:p>
      </dgm:t>
    </dgm:pt>
    <dgm:pt modelId="{71F5F4FC-1921-4111-BA6D-6A8340E7C000}" type="parTrans" cxnId="{BE54A883-A076-4417-A702-07056E7C0FA0}">
      <dgm:prSet/>
      <dgm:spPr/>
      <dgm:t>
        <a:bodyPr/>
        <a:lstStyle/>
        <a:p>
          <a:endParaRPr lang="zh-CN" altLang="en-US"/>
        </a:p>
      </dgm:t>
    </dgm:pt>
    <dgm:pt modelId="{141732EC-0BC0-42EC-9AA2-DB84B5349924}" type="sibTrans" cxnId="{BE54A883-A076-4417-A702-07056E7C0FA0}">
      <dgm:prSet/>
      <dgm:spPr/>
      <dgm:t>
        <a:bodyPr/>
        <a:lstStyle/>
        <a:p>
          <a:endParaRPr lang="zh-CN" altLang="en-US"/>
        </a:p>
      </dgm:t>
    </dgm:pt>
    <dgm:pt modelId="{411612CF-5117-4141-AAA9-6AAD8132DD98}" type="pres">
      <dgm:prSet presAssocID="{3295259D-3C53-44E7-9772-4D5ADA49DD40}" presName="Name0" presStyleCnt="0">
        <dgm:presLayoutVars>
          <dgm:dir/>
          <dgm:resizeHandles val="exact"/>
        </dgm:presLayoutVars>
      </dgm:prSet>
      <dgm:spPr/>
    </dgm:pt>
    <dgm:pt modelId="{BA601FCC-65C1-490A-B588-4ADC5131B36C}" type="pres">
      <dgm:prSet presAssocID="{D618C250-AAF9-4C76-9062-C47CDA98328F}" presName="node" presStyleLbl="node1" presStyleIdx="0" presStyleCnt="4">
        <dgm:presLayoutVars>
          <dgm:bulletEnabled val="1"/>
        </dgm:presLayoutVars>
      </dgm:prSet>
      <dgm:spPr/>
    </dgm:pt>
    <dgm:pt modelId="{8E8227C1-1C35-462E-AF9F-E3A0F7B425C3}" type="pres">
      <dgm:prSet presAssocID="{D26A0571-499C-4A21-8E48-A36302196B68}" presName="sibTrans" presStyleLbl="sibTrans2D1" presStyleIdx="0" presStyleCnt="3"/>
      <dgm:spPr/>
    </dgm:pt>
    <dgm:pt modelId="{A01FB51F-C8A6-4389-98D8-59E8C097EF6A}" type="pres">
      <dgm:prSet presAssocID="{D26A0571-499C-4A21-8E48-A36302196B68}" presName="connectorText" presStyleLbl="sibTrans2D1" presStyleIdx="0" presStyleCnt="3"/>
      <dgm:spPr/>
    </dgm:pt>
    <dgm:pt modelId="{19B34B6C-7AF9-4085-98A7-36ED23AB6611}" type="pres">
      <dgm:prSet presAssocID="{0CE2EC6A-EA5C-4D83-81FD-174A88A7D073}" presName="node" presStyleLbl="node1" presStyleIdx="1" presStyleCnt="4">
        <dgm:presLayoutVars>
          <dgm:bulletEnabled val="1"/>
        </dgm:presLayoutVars>
      </dgm:prSet>
      <dgm:spPr/>
    </dgm:pt>
    <dgm:pt modelId="{C6292170-3E34-4D11-826C-05F444507D16}" type="pres">
      <dgm:prSet presAssocID="{141732EC-0BC0-42EC-9AA2-DB84B5349924}" presName="sibTrans" presStyleLbl="sibTrans2D1" presStyleIdx="1" presStyleCnt="3"/>
      <dgm:spPr/>
    </dgm:pt>
    <dgm:pt modelId="{C1E3B21B-A74B-46F6-AD10-AABABE6E7A76}" type="pres">
      <dgm:prSet presAssocID="{141732EC-0BC0-42EC-9AA2-DB84B5349924}" presName="connectorText" presStyleLbl="sibTrans2D1" presStyleIdx="1" presStyleCnt="3"/>
      <dgm:spPr/>
    </dgm:pt>
    <dgm:pt modelId="{49738203-ABAA-4293-B462-3340F32FDF87}" type="pres">
      <dgm:prSet presAssocID="{BB32EF17-7F99-4701-8321-DBC20685A21D}" presName="node" presStyleLbl="node1" presStyleIdx="2" presStyleCnt="4">
        <dgm:presLayoutVars>
          <dgm:bulletEnabled val="1"/>
        </dgm:presLayoutVars>
      </dgm:prSet>
      <dgm:spPr/>
    </dgm:pt>
    <dgm:pt modelId="{040B2F25-7553-4D6A-B87B-99BEF0DF15E5}" type="pres">
      <dgm:prSet presAssocID="{E9382C3F-CC2A-4827-A635-30EBA9464C59}" presName="sibTrans" presStyleLbl="sibTrans2D1" presStyleIdx="2" presStyleCnt="3"/>
      <dgm:spPr/>
    </dgm:pt>
    <dgm:pt modelId="{7A9CA7E1-7A62-4D5F-922A-9F9B92099910}" type="pres">
      <dgm:prSet presAssocID="{E9382C3F-CC2A-4827-A635-30EBA9464C59}" presName="connectorText" presStyleLbl="sibTrans2D1" presStyleIdx="2" presStyleCnt="3"/>
      <dgm:spPr/>
    </dgm:pt>
    <dgm:pt modelId="{2738EBC2-83A0-4C98-AF22-5048814E69E5}" type="pres">
      <dgm:prSet presAssocID="{FDF35B84-CE8C-4C52-813B-0E8D73E3F0B7}" presName="node" presStyleLbl="node1" presStyleIdx="3" presStyleCnt="4">
        <dgm:presLayoutVars>
          <dgm:bulletEnabled val="1"/>
        </dgm:presLayoutVars>
      </dgm:prSet>
      <dgm:spPr/>
    </dgm:pt>
  </dgm:ptLst>
  <dgm:cxnLst>
    <dgm:cxn modelId="{E2C6520A-06BB-4CF8-AF81-915E16113BE2}" type="presOf" srcId="{141732EC-0BC0-42EC-9AA2-DB84B5349924}" destId="{C1E3B21B-A74B-46F6-AD10-AABABE6E7A76}" srcOrd="1" destOrd="0" presId="urn:microsoft.com/office/officeart/2005/8/layout/process1"/>
    <dgm:cxn modelId="{7B39E50B-BA5E-4FA8-86A0-F9DCC92E0950}" srcId="{3295259D-3C53-44E7-9772-4D5ADA49DD40}" destId="{BB32EF17-7F99-4701-8321-DBC20685A21D}" srcOrd="2" destOrd="0" parTransId="{AEF95DF9-5498-4EB6-A22E-41A5C415349A}" sibTransId="{E9382C3F-CC2A-4827-A635-30EBA9464C59}"/>
    <dgm:cxn modelId="{E36B9613-A306-4296-9404-873B5AA5CE4B}" type="presOf" srcId="{0CE2EC6A-EA5C-4D83-81FD-174A88A7D073}" destId="{19B34B6C-7AF9-4085-98A7-36ED23AB6611}" srcOrd="0" destOrd="0" presId="urn:microsoft.com/office/officeart/2005/8/layout/process1"/>
    <dgm:cxn modelId="{5F86C529-B30C-4B38-8B8F-A6B3726CCDCA}" type="presOf" srcId="{D618C250-AAF9-4C76-9062-C47CDA98328F}" destId="{BA601FCC-65C1-490A-B588-4ADC5131B36C}" srcOrd="0" destOrd="0" presId="urn:microsoft.com/office/officeart/2005/8/layout/process1"/>
    <dgm:cxn modelId="{49A0162C-A68A-4082-A57E-594D764119BA}" type="presOf" srcId="{E9382C3F-CC2A-4827-A635-30EBA9464C59}" destId="{040B2F25-7553-4D6A-B87B-99BEF0DF15E5}" srcOrd="0" destOrd="0" presId="urn:microsoft.com/office/officeart/2005/8/layout/process1"/>
    <dgm:cxn modelId="{41F6C233-4509-4EEF-84B4-9D7373D39E6A}" type="presOf" srcId="{141732EC-0BC0-42EC-9AA2-DB84B5349924}" destId="{C6292170-3E34-4D11-826C-05F444507D16}" srcOrd="0" destOrd="0" presId="urn:microsoft.com/office/officeart/2005/8/layout/process1"/>
    <dgm:cxn modelId="{2A7C8F45-A77A-4795-A122-0535CAB41DA2}" type="presOf" srcId="{D26A0571-499C-4A21-8E48-A36302196B68}" destId="{8E8227C1-1C35-462E-AF9F-E3A0F7B425C3}" srcOrd="0" destOrd="0" presId="urn:microsoft.com/office/officeart/2005/8/layout/process1"/>
    <dgm:cxn modelId="{1EECC659-F704-4285-ADD8-DCBB9961F369}" type="presOf" srcId="{BB32EF17-7F99-4701-8321-DBC20685A21D}" destId="{49738203-ABAA-4293-B462-3340F32FDF87}" srcOrd="0" destOrd="0" presId="urn:microsoft.com/office/officeart/2005/8/layout/process1"/>
    <dgm:cxn modelId="{0A90EF6A-7407-4893-A305-E117AA9CC283}" type="presOf" srcId="{FDF35B84-CE8C-4C52-813B-0E8D73E3F0B7}" destId="{2738EBC2-83A0-4C98-AF22-5048814E69E5}" srcOrd="0" destOrd="0" presId="urn:microsoft.com/office/officeart/2005/8/layout/process1"/>
    <dgm:cxn modelId="{BE54A883-A076-4417-A702-07056E7C0FA0}" srcId="{3295259D-3C53-44E7-9772-4D5ADA49DD40}" destId="{0CE2EC6A-EA5C-4D83-81FD-174A88A7D073}" srcOrd="1" destOrd="0" parTransId="{71F5F4FC-1921-4111-BA6D-6A8340E7C000}" sibTransId="{141732EC-0BC0-42EC-9AA2-DB84B5349924}"/>
    <dgm:cxn modelId="{FE89BD95-787D-437A-97FF-965FEB0241E5}" type="presOf" srcId="{D26A0571-499C-4A21-8E48-A36302196B68}" destId="{A01FB51F-C8A6-4389-98D8-59E8C097EF6A}" srcOrd="1" destOrd="0" presId="urn:microsoft.com/office/officeart/2005/8/layout/process1"/>
    <dgm:cxn modelId="{7377D5BA-1442-4A2A-BE4A-8A6031ED1C44}" srcId="{3295259D-3C53-44E7-9772-4D5ADA49DD40}" destId="{FDF35B84-CE8C-4C52-813B-0E8D73E3F0B7}" srcOrd="3" destOrd="0" parTransId="{E390F533-430A-4B61-94E9-9F635C605B4F}" sibTransId="{024EF4C5-FD6A-47EB-A3AF-5B9179CF93AD}"/>
    <dgm:cxn modelId="{06018FC8-9E5E-46AB-A4F0-107258333CF8}" type="presOf" srcId="{3295259D-3C53-44E7-9772-4D5ADA49DD40}" destId="{411612CF-5117-4141-AAA9-6AAD8132DD98}" srcOrd="0" destOrd="0" presId="urn:microsoft.com/office/officeart/2005/8/layout/process1"/>
    <dgm:cxn modelId="{D00742E5-D988-448F-9883-68851342D917}" srcId="{3295259D-3C53-44E7-9772-4D5ADA49DD40}" destId="{D618C250-AAF9-4C76-9062-C47CDA98328F}" srcOrd="0" destOrd="0" parTransId="{C61E5E13-F8F2-4441-BD2F-B84770134FB6}" sibTransId="{D26A0571-499C-4A21-8E48-A36302196B68}"/>
    <dgm:cxn modelId="{BBBEE6FF-C229-49E4-86BC-2A4C4457BC87}" type="presOf" srcId="{E9382C3F-CC2A-4827-A635-30EBA9464C59}" destId="{7A9CA7E1-7A62-4D5F-922A-9F9B92099910}" srcOrd="1" destOrd="0" presId="urn:microsoft.com/office/officeart/2005/8/layout/process1"/>
    <dgm:cxn modelId="{AD36A0B0-238D-4C66-8F26-60D0A5050B45}" type="presParOf" srcId="{411612CF-5117-4141-AAA9-6AAD8132DD98}" destId="{BA601FCC-65C1-490A-B588-4ADC5131B36C}" srcOrd="0" destOrd="0" presId="urn:microsoft.com/office/officeart/2005/8/layout/process1"/>
    <dgm:cxn modelId="{8F89FB5F-9498-48E0-BB8A-5256C893A64D}" type="presParOf" srcId="{411612CF-5117-4141-AAA9-6AAD8132DD98}" destId="{8E8227C1-1C35-462E-AF9F-E3A0F7B425C3}" srcOrd="1" destOrd="0" presId="urn:microsoft.com/office/officeart/2005/8/layout/process1"/>
    <dgm:cxn modelId="{B75A9782-2C46-4A7F-9C78-533E9FF5CFEF}" type="presParOf" srcId="{8E8227C1-1C35-462E-AF9F-E3A0F7B425C3}" destId="{A01FB51F-C8A6-4389-98D8-59E8C097EF6A}" srcOrd="0" destOrd="0" presId="urn:microsoft.com/office/officeart/2005/8/layout/process1"/>
    <dgm:cxn modelId="{041BB5EC-D88A-46AD-AC8D-05A4A60D849A}" type="presParOf" srcId="{411612CF-5117-4141-AAA9-6AAD8132DD98}" destId="{19B34B6C-7AF9-4085-98A7-36ED23AB6611}" srcOrd="2" destOrd="0" presId="urn:microsoft.com/office/officeart/2005/8/layout/process1"/>
    <dgm:cxn modelId="{67849889-E819-4D29-8D8D-2C10531FF357}" type="presParOf" srcId="{411612CF-5117-4141-AAA9-6AAD8132DD98}" destId="{C6292170-3E34-4D11-826C-05F444507D16}" srcOrd="3" destOrd="0" presId="urn:microsoft.com/office/officeart/2005/8/layout/process1"/>
    <dgm:cxn modelId="{47B47DEE-CF9E-443E-8826-324DE2ACECDC}" type="presParOf" srcId="{C6292170-3E34-4D11-826C-05F444507D16}" destId="{C1E3B21B-A74B-46F6-AD10-AABABE6E7A76}" srcOrd="0" destOrd="0" presId="urn:microsoft.com/office/officeart/2005/8/layout/process1"/>
    <dgm:cxn modelId="{9ADACE29-0F4E-4CA2-B392-373D5A87DABA}" type="presParOf" srcId="{411612CF-5117-4141-AAA9-6AAD8132DD98}" destId="{49738203-ABAA-4293-B462-3340F32FDF87}" srcOrd="4" destOrd="0" presId="urn:microsoft.com/office/officeart/2005/8/layout/process1"/>
    <dgm:cxn modelId="{30DE0B19-60AD-4C30-B3D0-34C0881B2232}" type="presParOf" srcId="{411612CF-5117-4141-AAA9-6AAD8132DD98}" destId="{040B2F25-7553-4D6A-B87B-99BEF0DF15E5}" srcOrd="5" destOrd="0" presId="urn:microsoft.com/office/officeart/2005/8/layout/process1"/>
    <dgm:cxn modelId="{2BC078E6-33AB-4596-BB8B-559C4BCEA73B}" type="presParOf" srcId="{040B2F25-7553-4D6A-B87B-99BEF0DF15E5}" destId="{7A9CA7E1-7A62-4D5F-922A-9F9B92099910}" srcOrd="0" destOrd="0" presId="urn:microsoft.com/office/officeart/2005/8/layout/process1"/>
    <dgm:cxn modelId="{26B6B927-992A-4016-884C-62116FBA4FEA}" type="presParOf" srcId="{411612CF-5117-4141-AAA9-6AAD8132DD98}" destId="{2738EBC2-83A0-4C98-AF22-5048814E69E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38C73C-AF82-AF45-A8BA-3B08350381F1}" type="doc">
      <dgm:prSet loTypeId="urn:microsoft.com/office/officeart/2005/8/layout/chevron1" loCatId="" qsTypeId="urn:microsoft.com/office/officeart/2005/8/quickstyle/simple1" qsCatId="simple" csTypeId="urn:microsoft.com/office/officeart/2005/8/colors/accent1_2" csCatId="accent1" phldr="1"/>
      <dgm:spPr/>
    </dgm:pt>
    <dgm:pt modelId="{70981717-6632-DC43-941B-22388441C41D}">
      <dgm:prSet phldrT="[Text]"/>
      <dgm:spPr/>
      <dgm:t>
        <a:bodyPr/>
        <a:lstStyle/>
        <a:p>
          <a:r>
            <a:rPr lang="zh-CN" altLang="en-US" dirty="0">
              <a:solidFill>
                <a:schemeClr val="bg1"/>
              </a:solidFill>
              <a:sym typeface="+mn-ea"/>
            </a:rPr>
            <a:t>任务 </a:t>
          </a:r>
          <a:r>
            <a:rPr lang="en-US" altLang="zh-CN" dirty="0">
              <a:solidFill>
                <a:schemeClr val="bg1"/>
              </a:solidFill>
              <a:sym typeface="+mn-ea"/>
            </a:rPr>
            <a:t>T</a:t>
          </a:r>
          <a:r>
            <a:rPr lang="zh-CN" altLang="en-US" dirty="0">
              <a:solidFill>
                <a:schemeClr val="bg1"/>
              </a:solidFill>
              <a:sym typeface="+mn-ea"/>
            </a:rPr>
            <a:t>：</a:t>
          </a:r>
        </a:p>
        <a:p>
          <a:r>
            <a:rPr lang="zh-CN" altLang="en-US" dirty="0">
              <a:solidFill>
                <a:schemeClr val="bg1"/>
              </a:solidFill>
              <a:sym typeface="+mn-ea"/>
            </a:rPr>
            <a:t>下三子棋</a:t>
          </a:r>
          <a:endParaRPr lang="en-US" dirty="0"/>
        </a:p>
      </dgm:t>
    </dgm:pt>
    <dgm:pt modelId="{F5BEC319-1503-C94A-862F-BF75986FC185}" type="parTrans" cxnId="{C7DBD2EB-4359-E140-A1E5-6E4F86D22340}">
      <dgm:prSet/>
      <dgm:spPr/>
      <dgm:t>
        <a:bodyPr/>
        <a:lstStyle/>
        <a:p>
          <a:endParaRPr lang="en-US"/>
        </a:p>
      </dgm:t>
    </dgm:pt>
    <dgm:pt modelId="{3861250A-46B1-414E-A212-44F7E4278765}" type="sibTrans" cxnId="{C7DBD2EB-4359-E140-A1E5-6E4F86D22340}">
      <dgm:prSet/>
      <dgm:spPr/>
      <dgm:t>
        <a:bodyPr/>
        <a:lstStyle/>
        <a:p>
          <a:endParaRPr lang="en-US"/>
        </a:p>
      </dgm:t>
    </dgm:pt>
    <dgm:pt modelId="{87414D4D-EB67-694D-A2AB-8F8781F96096}">
      <dgm:prSet phldrT="[Text]"/>
      <dgm:spPr/>
      <dgm:t>
        <a:bodyPr/>
        <a:lstStyle/>
        <a:p>
          <a:r>
            <a:rPr lang="zh-CN" altLang="en-US" dirty="0">
              <a:solidFill>
                <a:schemeClr val="bg1"/>
              </a:solidFill>
              <a:sym typeface="+mn-ea"/>
            </a:rPr>
            <a:t>性能标准 </a:t>
          </a:r>
          <a:r>
            <a:rPr lang="en-US" altLang="zh-CN" dirty="0">
              <a:solidFill>
                <a:schemeClr val="bg1"/>
              </a:solidFill>
              <a:sym typeface="+mn-ea"/>
            </a:rPr>
            <a:t>P</a:t>
          </a:r>
          <a:r>
            <a:rPr lang="zh-CN" altLang="en-US" dirty="0">
              <a:solidFill>
                <a:schemeClr val="bg1"/>
              </a:solidFill>
              <a:sym typeface="+mn-ea"/>
            </a:rPr>
            <a:t>：</a:t>
          </a:r>
        </a:p>
        <a:p>
          <a:r>
            <a:rPr lang="zh-CN" altLang="en-US" dirty="0">
              <a:solidFill>
                <a:schemeClr val="bg1"/>
              </a:solidFill>
              <a:sym typeface="+mn-ea"/>
            </a:rPr>
            <a:t>比赛中击败对手的百分比</a:t>
          </a:r>
          <a:endParaRPr lang="en-US" dirty="0"/>
        </a:p>
      </dgm:t>
    </dgm:pt>
    <dgm:pt modelId="{6736868A-250F-494B-B178-DBE0B87C5510}" type="parTrans" cxnId="{1F0B79FE-EED9-B24C-9EBD-F689042AA7DA}">
      <dgm:prSet/>
      <dgm:spPr/>
      <dgm:t>
        <a:bodyPr/>
        <a:lstStyle/>
        <a:p>
          <a:endParaRPr lang="en-US"/>
        </a:p>
      </dgm:t>
    </dgm:pt>
    <dgm:pt modelId="{96C16F52-95C8-574D-8979-7634901BD8E1}" type="sibTrans" cxnId="{1F0B79FE-EED9-B24C-9EBD-F689042AA7DA}">
      <dgm:prSet/>
      <dgm:spPr/>
      <dgm:t>
        <a:bodyPr/>
        <a:lstStyle/>
        <a:p>
          <a:endParaRPr lang="en-US"/>
        </a:p>
      </dgm:t>
    </dgm:pt>
    <dgm:pt modelId="{837D5D3E-E35D-D247-AC31-0B0DF3991B5F}">
      <dgm:prSet phldrT="[Text]"/>
      <dgm:spPr/>
      <dgm:t>
        <a:bodyPr/>
        <a:lstStyle/>
        <a:p>
          <a:r>
            <a:rPr lang="zh-CN" altLang="en-US" dirty="0">
              <a:solidFill>
                <a:schemeClr val="bg1"/>
              </a:solidFill>
              <a:sym typeface="+mn-ea"/>
            </a:rPr>
            <a:t>训练经验 </a:t>
          </a:r>
          <a:r>
            <a:rPr lang="en-US" altLang="zh-CN" dirty="0">
              <a:solidFill>
                <a:schemeClr val="bg1"/>
              </a:solidFill>
              <a:sym typeface="+mn-ea"/>
            </a:rPr>
            <a:t>E</a:t>
          </a:r>
          <a:r>
            <a:rPr lang="zh-CN" altLang="en-US" dirty="0">
              <a:solidFill>
                <a:schemeClr val="bg1"/>
              </a:solidFill>
              <a:sym typeface="+mn-ea"/>
            </a:rPr>
            <a:t>：</a:t>
          </a:r>
        </a:p>
        <a:p>
          <a:r>
            <a:rPr lang="zh-CN" altLang="en-US" dirty="0">
              <a:solidFill>
                <a:schemeClr val="bg1"/>
              </a:solidFill>
              <a:sym typeface="+mn-ea"/>
            </a:rPr>
            <a:t>和自己进行对弈</a:t>
          </a:r>
        </a:p>
      </dgm:t>
    </dgm:pt>
    <dgm:pt modelId="{BF48FFE1-3F45-DD45-9733-5EE0C7DC6C03}" type="parTrans" cxnId="{AD9D859D-46C4-B842-9BE6-9530EAEFE680}">
      <dgm:prSet/>
      <dgm:spPr/>
      <dgm:t>
        <a:bodyPr/>
        <a:lstStyle/>
        <a:p>
          <a:endParaRPr lang="en-US"/>
        </a:p>
      </dgm:t>
    </dgm:pt>
    <dgm:pt modelId="{3AC9DD85-D8FC-8545-8A7F-FCCF711EAB5E}" type="sibTrans" cxnId="{AD9D859D-46C4-B842-9BE6-9530EAEFE680}">
      <dgm:prSet/>
      <dgm:spPr/>
      <dgm:t>
        <a:bodyPr/>
        <a:lstStyle/>
        <a:p>
          <a:endParaRPr lang="en-US"/>
        </a:p>
      </dgm:t>
    </dgm:pt>
    <dgm:pt modelId="{7DDA7D23-5652-C142-8A74-ADAF38DA1685}">
      <dgm:prSet/>
      <dgm:spPr/>
      <dgm:t>
        <a:bodyPr/>
        <a:lstStyle/>
        <a:p>
          <a:r>
            <a:rPr lang="zh-CN" altLang="en-US" dirty="0">
              <a:solidFill>
                <a:srgbClr val="00B050"/>
              </a:solidFill>
              <a:sym typeface="+mn-ea"/>
            </a:rPr>
            <a:t>目标函数的表示：</a:t>
          </a:r>
          <a:endParaRPr lang="en-US" dirty="0"/>
        </a:p>
      </dgm:t>
    </dgm:pt>
    <dgm:pt modelId="{D75CC852-7815-6C4A-850E-F74F66F6F8C1}" type="parTrans" cxnId="{CA12AF6C-EE85-D94E-905B-6623388B89AC}">
      <dgm:prSet/>
      <dgm:spPr/>
      <dgm:t>
        <a:bodyPr/>
        <a:lstStyle/>
        <a:p>
          <a:endParaRPr lang="en-US"/>
        </a:p>
      </dgm:t>
    </dgm:pt>
    <dgm:pt modelId="{254BAFA6-2A38-A046-AED0-C63919E6477B}" type="sibTrans" cxnId="{CA12AF6C-EE85-D94E-905B-6623388B89AC}">
      <dgm:prSet/>
      <dgm:spPr/>
      <dgm:t>
        <a:bodyPr/>
        <a:lstStyle/>
        <a:p>
          <a:endParaRPr lang="en-US"/>
        </a:p>
      </dgm:t>
    </dgm:pt>
    <dgm:pt modelId="{2326CCA6-A276-F144-A918-B34F86F8DBB4}">
      <dgm:prSet phldrT="[Text]"/>
      <dgm:spPr/>
      <dgm:t>
        <a:bodyPr/>
        <a:lstStyle/>
        <a:p>
          <a:r>
            <a:rPr lang="zh-CN" altLang="en-US" dirty="0">
              <a:solidFill>
                <a:srgbClr val="00B050"/>
              </a:solidFill>
              <a:sym typeface="+mn-ea"/>
            </a:rPr>
            <a:t>目标函数</a:t>
          </a:r>
          <a:r>
            <a:rPr lang="en-US" altLang="zh-CN" dirty="0">
              <a:solidFill>
                <a:srgbClr val="00B050"/>
              </a:solidFill>
              <a:sym typeface="+mn-ea"/>
            </a:rPr>
            <a:t>V:B </a:t>
          </a:r>
          <a:r>
            <a:rPr lang="en-US" altLang="zh-CN" dirty="0">
              <a:solidFill>
                <a:srgbClr val="00B050"/>
              </a:solidFill>
              <a:sym typeface="Wingdings" pitchFamily="2" charset="2"/>
            </a:rPr>
            <a:t></a:t>
          </a:r>
          <a:r>
            <a:rPr lang="en-US" altLang="zh-CN" dirty="0">
              <a:solidFill>
                <a:srgbClr val="00B050"/>
              </a:solidFill>
              <a:sym typeface="+mn-ea"/>
            </a:rPr>
            <a:t> R</a:t>
          </a:r>
          <a:endParaRPr lang="zh-CN" altLang="en-US" dirty="0">
            <a:solidFill>
              <a:schemeClr val="bg1"/>
            </a:solidFill>
            <a:sym typeface="+mn-ea"/>
          </a:endParaRPr>
        </a:p>
      </dgm:t>
    </dgm:pt>
    <dgm:pt modelId="{813D4077-489A-3E4E-986C-85A8D6DBEEAC}" type="parTrans" cxnId="{D5D6DE4D-CAB1-AB47-A528-E9FA3964FDB2}">
      <dgm:prSet/>
      <dgm:spPr/>
      <dgm:t>
        <a:bodyPr/>
        <a:lstStyle/>
        <a:p>
          <a:endParaRPr lang="en-US"/>
        </a:p>
      </dgm:t>
    </dgm:pt>
    <dgm:pt modelId="{E3426353-28DE-E140-B35B-0D6C4A586F72}" type="sibTrans" cxnId="{D5D6DE4D-CAB1-AB47-A528-E9FA3964FDB2}">
      <dgm:prSet/>
      <dgm:spPr/>
      <dgm:t>
        <a:bodyPr/>
        <a:lstStyle/>
        <a:p>
          <a:endParaRPr lang="en-US"/>
        </a:p>
      </dgm:t>
    </dgm:pt>
    <dgm:pt modelId="{C420751D-FB6B-6C4D-A54C-6623709AEAB8}" type="pres">
      <dgm:prSet presAssocID="{2438C73C-AF82-AF45-A8BA-3B08350381F1}" presName="Name0" presStyleCnt="0">
        <dgm:presLayoutVars>
          <dgm:dir/>
          <dgm:animLvl val="lvl"/>
          <dgm:resizeHandles val="exact"/>
        </dgm:presLayoutVars>
      </dgm:prSet>
      <dgm:spPr/>
    </dgm:pt>
    <dgm:pt modelId="{ED83FCB0-1253-9D46-8E86-E9127BE996BD}" type="pres">
      <dgm:prSet presAssocID="{70981717-6632-DC43-941B-22388441C41D}" presName="parTxOnly" presStyleLbl="node1" presStyleIdx="0" presStyleCnt="5">
        <dgm:presLayoutVars>
          <dgm:chMax val="0"/>
          <dgm:chPref val="0"/>
          <dgm:bulletEnabled val="1"/>
        </dgm:presLayoutVars>
      </dgm:prSet>
      <dgm:spPr/>
    </dgm:pt>
    <dgm:pt modelId="{5C66C438-82DF-174C-9FC7-C750C0F64AE4}" type="pres">
      <dgm:prSet presAssocID="{3861250A-46B1-414E-A212-44F7E4278765}" presName="parTxOnlySpace" presStyleCnt="0"/>
      <dgm:spPr/>
    </dgm:pt>
    <dgm:pt modelId="{B3E65E80-B716-DC40-A7BE-56D92B7880AE}" type="pres">
      <dgm:prSet presAssocID="{87414D4D-EB67-694D-A2AB-8F8781F96096}" presName="parTxOnly" presStyleLbl="node1" presStyleIdx="1" presStyleCnt="5">
        <dgm:presLayoutVars>
          <dgm:chMax val="0"/>
          <dgm:chPref val="0"/>
          <dgm:bulletEnabled val="1"/>
        </dgm:presLayoutVars>
      </dgm:prSet>
      <dgm:spPr/>
    </dgm:pt>
    <dgm:pt modelId="{52790D4D-A756-5740-8614-3A5A4DC4C8AD}" type="pres">
      <dgm:prSet presAssocID="{96C16F52-95C8-574D-8979-7634901BD8E1}" presName="parTxOnlySpace" presStyleCnt="0"/>
      <dgm:spPr/>
    </dgm:pt>
    <dgm:pt modelId="{0204EDBE-3693-EF45-BE02-E6508FD2C3B5}" type="pres">
      <dgm:prSet presAssocID="{837D5D3E-E35D-D247-AC31-0B0DF3991B5F}" presName="parTxOnly" presStyleLbl="node1" presStyleIdx="2" presStyleCnt="5">
        <dgm:presLayoutVars>
          <dgm:chMax val="0"/>
          <dgm:chPref val="0"/>
          <dgm:bulletEnabled val="1"/>
        </dgm:presLayoutVars>
      </dgm:prSet>
      <dgm:spPr/>
    </dgm:pt>
    <dgm:pt modelId="{390012FE-5E45-0645-B51B-1DE051651A0D}" type="pres">
      <dgm:prSet presAssocID="{3AC9DD85-D8FC-8545-8A7F-FCCF711EAB5E}" presName="parTxOnlySpace" presStyleCnt="0"/>
      <dgm:spPr/>
    </dgm:pt>
    <dgm:pt modelId="{C35C24D3-FD6A-C540-8123-05DC6CF3BA80}" type="pres">
      <dgm:prSet presAssocID="{2326CCA6-A276-F144-A918-B34F86F8DBB4}" presName="parTxOnly" presStyleLbl="node1" presStyleIdx="3" presStyleCnt="5">
        <dgm:presLayoutVars>
          <dgm:chMax val="0"/>
          <dgm:chPref val="0"/>
          <dgm:bulletEnabled val="1"/>
        </dgm:presLayoutVars>
      </dgm:prSet>
      <dgm:spPr/>
    </dgm:pt>
    <dgm:pt modelId="{C989B8A2-A2EB-E649-91C5-6F0E70F52EE4}" type="pres">
      <dgm:prSet presAssocID="{E3426353-28DE-E140-B35B-0D6C4A586F72}" presName="parTxOnlySpace" presStyleCnt="0"/>
      <dgm:spPr/>
    </dgm:pt>
    <dgm:pt modelId="{4CB8F668-5EEA-7340-87BB-B4E0835E7BF9}" type="pres">
      <dgm:prSet presAssocID="{7DDA7D23-5652-C142-8A74-ADAF38DA1685}" presName="parTxOnly" presStyleLbl="node1" presStyleIdx="4" presStyleCnt="5">
        <dgm:presLayoutVars>
          <dgm:chMax val="0"/>
          <dgm:chPref val="0"/>
          <dgm:bulletEnabled val="1"/>
        </dgm:presLayoutVars>
      </dgm:prSet>
      <dgm:spPr/>
    </dgm:pt>
  </dgm:ptLst>
  <dgm:cxnLst>
    <dgm:cxn modelId="{C6AD4930-060E-AA41-9381-A41520273F5C}" type="presOf" srcId="{837D5D3E-E35D-D247-AC31-0B0DF3991B5F}" destId="{0204EDBE-3693-EF45-BE02-E6508FD2C3B5}" srcOrd="0" destOrd="0" presId="urn:microsoft.com/office/officeart/2005/8/layout/chevron1"/>
    <dgm:cxn modelId="{B40F1631-7B2F-A34D-BD89-4BC8BE16D429}" type="presOf" srcId="{87414D4D-EB67-694D-A2AB-8F8781F96096}" destId="{B3E65E80-B716-DC40-A7BE-56D92B7880AE}" srcOrd="0" destOrd="0" presId="urn:microsoft.com/office/officeart/2005/8/layout/chevron1"/>
    <dgm:cxn modelId="{D5D6DE4D-CAB1-AB47-A528-E9FA3964FDB2}" srcId="{2438C73C-AF82-AF45-A8BA-3B08350381F1}" destId="{2326CCA6-A276-F144-A918-B34F86F8DBB4}" srcOrd="3" destOrd="0" parTransId="{813D4077-489A-3E4E-986C-85A8D6DBEEAC}" sibTransId="{E3426353-28DE-E140-B35B-0D6C4A586F72}"/>
    <dgm:cxn modelId="{CA12AF6C-EE85-D94E-905B-6623388B89AC}" srcId="{2438C73C-AF82-AF45-A8BA-3B08350381F1}" destId="{7DDA7D23-5652-C142-8A74-ADAF38DA1685}" srcOrd="4" destOrd="0" parTransId="{D75CC852-7815-6C4A-850E-F74F66F6F8C1}" sibTransId="{254BAFA6-2A38-A046-AED0-C63919E6477B}"/>
    <dgm:cxn modelId="{31D8D586-96E8-AB42-80B5-015175E4D274}" type="presOf" srcId="{2438C73C-AF82-AF45-A8BA-3B08350381F1}" destId="{C420751D-FB6B-6C4D-A54C-6623709AEAB8}" srcOrd="0" destOrd="0" presId="urn:microsoft.com/office/officeart/2005/8/layout/chevron1"/>
    <dgm:cxn modelId="{AD9D859D-46C4-B842-9BE6-9530EAEFE680}" srcId="{2438C73C-AF82-AF45-A8BA-3B08350381F1}" destId="{837D5D3E-E35D-D247-AC31-0B0DF3991B5F}" srcOrd="2" destOrd="0" parTransId="{BF48FFE1-3F45-DD45-9733-5EE0C7DC6C03}" sibTransId="{3AC9DD85-D8FC-8545-8A7F-FCCF711EAB5E}"/>
    <dgm:cxn modelId="{AB5C11A2-EAEF-2147-9F34-90BC69016DF4}" type="presOf" srcId="{7DDA7D23-5652-C142-8A74-ADAF38DA1685}" destId="{4CB8F668-5EEA-7340-87BB-B4E0835E7BF9}" srcOrd="0" destOrd="0" presId="urn:microsoft.com/office/officeart/2005/8/layout/chevron1"/>
    <dgm:cxn modelId="{647622B4-0931-F742-9716-ADF68B1CD36B}" type="presOf" srcId="{70981717-6632-DC43-941B-22388441C41D}" destId="{ED83FCB0-1253-9D46-8E86-E9127BE996BD}" srcOrd="0" destOrd="0" presId="urn:microsoft.com/office/officeart/2005/8/layout/chevron1"/>
    <dgm:cxn modelId="{76F0EABE-23C2-A54D-8859-4431FC3CBFC6}" type="presOf" srcId="{2326CCA6-A276-F144-A918-B34F86F8DBB4}" destId="{C35C24D3-FD6A-C540-8123-05DC6CF3BA80}" srcOrd="0" destOrd="0" presId="urn:microsoft.com/office/officeart/2005/8/layout/chevron1"/>
    <dgm:cxn modelId="{C7DBD2EB-4359-E140-A1E5-6E4F86D22340}" srcId="{2438C73C-AF82-AF45-A8BA-3B08350381F1}" destId="{70981717-6632-DC43-941B-22388441C41D}" srcOrd="0" destOrd="0" parTransId="{F5BEC319-1503-C94A-862F-BF75986FC185}" sibTransId="{3861250A-46B1-414E-A212-44F7E4278765}"/>
    <dgm:cxn modelId="{1F0B79FE-EED9-B24C-9EBD-F689042AA7DA}" srcId="{2438C73C-AF82-AF45-A8BA-3B08350381F1}" destId="{87414D4D-EB67-694D-A2AB-8F8781F96096}" srcOrd="1" destOrd="0" parTransId="{6736868A-250F-494B-B178-DBE0B87C5510}" sibTransId="{96C16F52-95C8-574D-8979-7634901BD8E1}"/>
    <dgm:cxn modelId="{A2ECBD10-3E44-984C-AC0E-DE2F38A04EB7}" type="presParOf" srcId="{C420751D-FB6B-6C4D-A54C-6623709AEAB8}" destId="{ED83FCB0-1253-9D46-8E86-E9127BE996BD}" srcOrd="0" destOrd="0" presId="urn:microsoft.com/office/officeart/2005/8/layout/chevron1"/>
    <dgm:cxn modelId="{A1D2EC1E-B186-F443-98E3-0671D12F0673}" type="presParOf" srcId="{C420751D-FB6B-6C4D-A54C-6623709AEAB8}" destId="{5C66C438-82DF-174C-9FC7-C750C0F64AE4}" srcOrd="1" destOrd="0" presId="urn:microsoft.com/office/officeart/2005/8/layout/chevron1"/>
    <dgm:cxn modelId="{574AEABB-1E14-8744-BD65-8FFC11906357}" type="presParOf" srcId="{C420751D-FB6B-6C4D-A54C-6623709AEAB8}" destId="{B3E65E80-B716-DC40-A7BE-56D92B7880AE}" srcOrd="2" destOrd="0" presId="urn:microsoft.com/office/officeart/2005/8/layout/chevron1"/>
    <dgm:cxn modelId="{53A0E7AC-9D4B-B748-8243-95D8D6FEC325}" type="presParOf" srcId="{C420751D-FB6B-6C4D-A54C-6623709AEAB8}" destId="{52790D4D-A756-5740-8614-3A5A4DC4C8AD}" srcOrd="3" destOrd="0" presId="urn:microsoft.com/office/officeart/2005/8/layout/chevron1"/>
    <dgm:cxn modelId="{CA2BF01E-60BA-D84E-B96A-9613C1570E0B}" type="presParOf" srcId="{C420751D-FB6B-6C4D-A54C-6623709AEAB8}" destId="{0204EDBE-3693-EF45-BE02-E6508FD2C3B5}" srcOrd="4" destOrd="0" presId="urn:microsoft.com/office/officeart/2005/8/layout/chevron1"/>
    <dgm:cxn modelId="{C3BD51C5-FF51-1C41-A22A-2ECACA9D4E55}" type="presParOf" srcId="{C420751D-FB6B-6C4D-A54C-6623709AEAB8}" destId="{390012FE-5E45-0645-B51B-1DE051651A0D}" srcOrd="5" destOrd="0" presId="urn:microsoft.com/office/officeart/2005/8/layout/chevron1"/>
    <dgm:cxn modelId="{59979C91-BBF5-1449-8571-46C8A86EEDCA}" type="presParOf" srcId="{C420751D-FB6B-6C4D-A54C-6623709AEAB8}" destId="{C35C24D3-FD6A-C540-8123-05DC6CF3BA80}" srcOrd="6" destOrd="0" presId="urn:microsoft.com/office/officeart/2005/8/layout/chevron1"/>
    <dgm:cxn modelId="{BC973576-5E6D-3B4D-958B-3229EFD36AAB}" type="presParOf" srcId="{C420751D-FB6B-6C4D-A54C-6623709AEAB8}" destId="{C989B8A2-A2EB-E649-91C5-6F0E70F52EE4}" srcOrd="7" destOrd="0" presId="urn:microsoft.com/office/officeart/2005/8/layout/chevron1"/>
    <dgm:cxn modelId="{19830458-88C0-FA48-B557-D48685B61A9D}" type="presParOf" srcId="{C420751D-FB6B-6C4D-A54C-6623709AEAB8}" destId="{4CB8F668-5EEA-7340-87BB-B4E0835E7BF9}" srcOrd="8" destOrd="0" presId="urn:microsoft.com/office/officeart/2005/8/layout/chevron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6DA20-EF40-4AC2-A07A-60A0B02A7DA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5BE1F41-A23B-42A3-9CDC-75A8DF350501}">
      <dgm:prSet/>
      <dgm:spPr/>
      <dgm:t>
        <a:bodyPr/>
        <a:lstStyle/>
        <a:p>
          <a:r>
            <a:rPr lang="zh-CN"/>
            <a:t>估计训练值 </a:t>
          </a:r>
          <a:endParaRPr lang="en-US"/>
        </a:p>
      </dgm:t>
    </dgm:pt>
    <dgm:pt modelId="{7CC8C610-2FA7-4CD3-B1C0-4481313EDA24}" type="parTrans" cxnId="{02FA61DA-BF20-4DAA-A737-4AD458B9A9FE}">
      <dgm:prSet/>
      <dgm:spPr/>
      <dgm:t>
        <a:bodyPr/>
        <a:lstStyle/>
        <a:p>
          <a:endParaRPr lang="en-US"/>
        </a:p>
      </dgm:t>
    </dgm:pt>
    <dgm:pt modelId="{7F4EBEA0-B904-4633-A23B-C98EAD4048BE}" type="sibTrans" cxnId="{02FA61DA-BF20-4DAA-A737-4AD458B9A9FE}">
      <dgm:prSet/>
      <dgm:spPr/>
      <dgm:t>
        <a:bodyPr/>
        <a:lstStyle/>
        <a:p>
          <a:endParaRPr lang="en-US"/>
        </a:p>
      </dgm:t>
    </dgm:pt>
    <dgm:pt modelId="{0FAB9B78-A32E-43B9-83EC-8017E818F8FE}">
      <dgm:prSet/>
      <dgm:spPr/>
      <dgm:t>
        <a:bodyPr/>
        <a:lstStyle/>
        <a:p>
          <a:r>
            <a:rPr lang="zh-CN"/>
            <a:t>调整权值 （</a:t>
          </a:r>
          <a:r>
            <a:rPr lang="en-US"/>
            <a:t>LMS </a:t>
          </a:r>
          <a:r>
            <a:rPr lang="zh-CN"/>
            <a:t>最小均方法）</a:t>
          </a:r>
          <a:endParaRPr lang="en-US"/>
        </a:p>
      </dgm:t>
    </dgm:pt>
    <dgm:pt modelId="{0BE89D7D-8134-41A5-8A36-4A76CEA837F4}" type="parTrans" cxnId="{99F09B45-FAB1-4096-91F2-710602A8709C}">
      <dgm:prSet/>
      <dgm:spPr/>
      <dgm:t>
        <a:bodyPr/>
        <a:lstStyle/>
        <a:p>
          <a:endParaRPr lang="en-US"/>
        </a:p>
      </dgm:t>
    </dgm:pt>
    <dgm:pt modelId="{71CE3115-6C3C-4646-9511-59A287852E2E}" type="sibTrans" cxnId="{99F09B45-FAB1-4096-91F2-710602A8709C}">
      <dgm:prSet/>
      <dgm:spPr/>
      <dgm:t>
        <a:bodyPr/>
        <a:lstStyle/>
        <a:p>
          <a:endParaRPr lang="en-US"/>
        </a:p>
      </dgm:t>
    </dgm:pt>
    <dgm:pt modelId="{B4E6D432-B66B-476F-A8B2-4C1A9F4D418B}">
      <dgm:prSet/>
      <dgm:spPr/>
      <dgm:t>
        <a:bodyPr/>
        <a:lstStyle/>
        <a:p>
          <a:r>
            <a:rPr lang="zh-CN"/>
            <a:t>对于每一个训练样例，它把权值向减小这个训练数据误差的方向略为调整。</a:t>
          </a:r>
          <a:endParaRPr lang="en-US"/>
        </a:p>
      </dgm:t>
    </dgm:pt>
    <dgm:pt modelId="{75334871-2316-4962-8738-2F99DE4448ED}" type="parTrans" cxnId="{378C3C26-F16F-4543-8E2D-9F8A13239AB5}">
      <dgm:prSet/>
      <dgm:spPr/>
      <dgm:t>
        <a:bodyPr/>
        <a:lstStyle/>
        <a:p>
          <a:endParaRPr lang="en-US"/>
        </a:p>
      </dgm:t>
    </dgm:pt>
    <dgm:pt modelId="{58FBC9D4-AE6A-4E83-AF19-1C68812B6F51}" type="sibTrans" cxnId="{378C3C26-F16F-4543-8E2D-9F8A13239AB5}">
      <dgm:prSet/>
      <dgm:spPr/>
      <dgm:t>
        <a:bodyPr/>
        <a:lstStyle/>
        <a:p>
          <a:endParaRPr lang="en-US"/>
        </a:p>
      </dgm:t>
    </dgm:pt>
    <dgm:pt modelId="{8CEB5023-5A61-3043-8A26-9BE29D063346}" type="pres">
      <dgm:prSet presAssocID="{F0E6DA20-EF40-4AC2-A07A-60A0B02A7DA5}" presName="vert0" presStyleCnt="0">
        <dgm:presLayoutVars>
          <dgm:dir/>
          <dgm:animOne val="branch"/>
          <dgm:animLvl val="lvl"/>
        </dgm:presLayoutVars>
      </dgm:prSet>
      <dgm:spPr/>
    </dgm:pt>
    <dgm:pt modelId="{77F6E285-9D6C-F14A-9001-4E77A3830950}" type="pres">
      <dgm:prSet presAssocID="{15BE1F41-A23B-42A3-9CDC-75A8DF350501}" presName="thickLine" presStyleLbl="alignNode1" presStyleIdx="0" presStyleCnt="3"/>
      <dgm:spPr/>
    </dgm:pt>
    <dgm:pt modelId="{5B010835-A792-C947-9074-04AA59FE51D2}" type="pres">
      <dgm:prSet presAssocID="{15BE1F41-A23B-42A3-9CDC-75A8DF350501}" presName="horz1" presStyleCnt="0"/>
      <dgm:spPr/>
    </dgm:pt>
    <dgm:pt modelId="{E82AED68-EC4A-A442-9859-61B5500AE4C5}" type="pres">
      <dgm:prSet presAssocID="{15BE1F41-A23B-42A3-9CDC-75A8DF350501}" presName="tx1" presStyleLbl="revTx" presStyleIdx="0" presStyleCnt="3"/>
      <dgm:spPr/>
    </dgm:pt>
    <dgm:pt modelId="{DB39CD18-D2EF-2644-A877-8D48F8B1D9C3}" type="pres">
      <dgm:prSet presAssocID="{15BE1F41-A23B-42A3-9CDC-75A8DF350501}" presName="vert1" presStyleCnt="0"/>
      <dgm:spPr/>
    </dgm:pt>
    <dgm:pt modelId="{061F42DE-3FF6-6A4F-962B-14CF118FE02D}" type="pres">
      <dgm:prSet presAssocID="{0FAB9B78-A32E-43B9-83EC-8017E818F8FE}" presName="thickLine" presStyleLbl="alignNode1" presStyleIdx="1" presStyleCnt="3"/>
      <dgm:spPr/>
    </dgm:pt>
    <dgm:pt modelId="{B9FCE5AF-0959-AE4B-A65C-B94D52613540}" type="pres">
      <dgm:prSet presAssocID="{0FAB9B78-A32E-43B9-83EC-8017E818F8FE}" presName="horz1" presStyleCnt="0"/>
      <dgm:spPr/>
    </dgm:pt>
    <dgm:pt modelId="{5C78DB74-FBA4-B943-87A3-ECB7F6E6F4A3}" type="pres">
      <dgm:prSet presAssocID="{0FAB9B78-A32E-43B9-83EC-8017E818F8FE}" presName="tx1" presStyleLbl="revTx" presStyleIdx="1" presStyleCnt="3"/>
      <dgm:spPr/>
    </dgm:pt>
    <dgm:pt modelId="{8948AE09-68E1-C440-B916-0A9F34C63417}" type="pres">
      <dgm:prSet presAssocID="{0FAB9B78-A32E-43B9-83EC-8017E818F8FE}" presName="vert1" presStyleCnt="0"/>
      <dgm:spPr/>
    </dgm:pt>
    <dgm:pt modelId="{478DA884-52F9-8347-9703-D2DBA386EF75}" type="pres">
      <dgm:prSet presAssocID="{B4E6D432-B66B-476F-A8B2-4C1A9F4D418B}" presName="thickLine" presStyleLbl="alignNode1" presStyleIdx="2" presStyleCnt="3"/>
      <dgm:spPr/>
    </dgm:pt>
    <dgm:pt modelId="{23231FC2-E5E2-1D49-B660-4C79E1585E96}" type="pres">
      <dgm:prSet presAssocID="{B4E6D432-B66B-476F-A8B2-4C1A9F4D418B}" presName="horz1" presStyleCnt="0"/>
      <dgm:spPr/>
    </dgm:pt>
    <dgm:pt modelId="{4AA29B64-4761-6A4B-BCBC-D1485BC674D1}" type="pres">
      <dgm:prSet presAssocID="{B4E6D432-B66B-476F-A8B2-4C1A9F4D418B}" presName="tx1" presStyleLbl="revTx" presStyleIdx="2" presStyleCnt="3"/>
      <dgm:spPr/>
    </dgm:pt>
    <dgm:pt modelId="{F95D9969-72A9-F846-8B95-C2826EB93FF3}" type="pres">
      <dgm:prSet presAssocID="{B4E6D432-B66B-476F-A8B2-4C1A9F4D418B}" presName="vert1" presStyleCnt="0"/>
      <dgm:spPr/>
    </dgm:pt>
  </dgm:ptLst>
  <dgm:cxnLst>
    <dgm:cxn modelId="{378C3C26-F16F-4543-8E2D-9F8A13239AB5}" srcId="{F0E6DA20-EF40-4AC2-A07A-60A0B02A7DA5}" destId="{B4E6D432-B66B-476F-A8B2-4C1A9F4D418B}" srcOrd="2" destOrd="0" parTransId="{75334871-2316-4962-8738-2F99DE4448ED}" sibTransId="{58FBC9D4-AE6A-4E83-AF19-1C68812B6F51}"/>
    <dgm:cxn modelId="{99F09B45-FAB1-4096-91F2-710602A8709C}" srcId="{F0E6DA20-EF40-4AC2-A07A-60A0B02A7DA5}" destId="{0FAB9B78-A32E-43B9-83EC-8017E818F8FE}" srcOrd="1" destOrd="0" parTransId="{0BE89D7D-8134-41A5-8A36-4A76CEA837F4}" sibTransId="{71CE3115-6C3C-4646-9511-59A287852E2E}"/>
    <dgm:cxn modelId="{4CB0FD6C-B2A6-C64B-B185-02E3CD3391A4}" type="presOf" srcId="{0FAB9B78-A32E-43B9-83EC-8017E818F8FE}" destId="{5C78DB74-FBA4-B943-87A3-ECB7F6E6F4A3}" srcOrd="0" destOrd="0" presId="urn:microsoft.com/office/officeart/2008/layout/LinedList"/>
    <dgm:cxn modelId="{6735568E-7820-2849-9377-CC4E7AC1F35D}" type="presOf" srcId="{B4E6D432-B66B-476F-A8B2-4C1A9F4D418B}" destId="{4AA29B64-4761-6A4B-BCBC-D1485BC674D1}" srcOrd="0" destOrd="0" presId="urn:microsoft.com/office/officeart/2008/layout/LinedList"/>
    <dgm:cxn modelId="{540DC5C0-CAF1-844E-9D3F-84880D40597A}" type="presOf" srcId="{15BE1F41-A23B-42A3-9CDC-75A8DF350501}" destId="{E82AED68-EC4A-A442-9859-61B5500AE4C5}" srcOrd="0" destOrd="0" presId="urn:microsoft.com/office/officeart/2008/layout/LinedList"/>
    <dgm:cxn modelId="{02FA61DA-BF20-4DAA-A737-4AD458B9A9FE}" srcId="{F0E6DA20-EF40-4AC2-A07A-60A0B02A7DA5}" destId="{15BE1F41-A23B-42A3-9CDC-75A8DF350501}" srcOrd="0" destOrd="0" parTransId="{7CC8C610-2FA7-4CD3-B1C0-4481313EDA24}" sibTransId="{7F4EBEA0-B904-4633-A23B-C98EAD4048BE}"/>
    <dgm:cxn modelId="{F79CD6E0-C115-9F4D-B84F-7DDE72CA474A}" type="presOf" srcId="{F0E6DA20-EF40-4AC2-A07A-60A0B02A7DA5}" destId="{8CEB5023-5A61-3043-8A26-9BE29D063346}" srcOrd="0" destOrd="0" presId="urn:microsoft.com/office/officeart/2008/layout/LinedList"/>
    <dgm:cxn modelId="{1D08AA6A-F0A3-814D-801E-1A9C31FECE77}" type="presParOf" srcId="{8CEB5023-5A61-3043-8A26-9BE29D063346}" destId="{77F6E285-9D6C-F14A-9001-4E77A3830950}" srcOrd="0" destOrd="0" presId="urn:microsoft.com/office/officeart/2008/layout/LinedList"/>
    <dgm:cxn modelId="{A15BB387-BC4A-8647-AE99-6AFD73B93598}" type="presParOf" srcId="{8CEB5023-5A61-3043-8A26-9BE29D063346}" destId="{5B010835-A792-C947-9074-04AA59FE51D2}" srcOrd="1" destOrd="0" presId="urn:microsoft.com/office/officeart/2008/layout/LinedList"/>
    <dgm:cxn modelId="{90824138-29B7-EF48-BCDA-199303D155FE}" type="presParOf" srcId="{5B010835-A792-C947-9074-04AA59FE51D2}" destId="{E82AED68-EC4A-A442-9859-61B5500AE4C5}" srcOrd="0" destOrd="0" presId="urn:microsoft.com/office/officeart/2008/layout/LinedList"/>
    <dgm:cxn modelId="{24D11BB1-153A-4147-BE58-3DC1A91B1D41}" type="presParOf" srcId="{5B010835-A792-C947-9074-04AA59FE51D2}" destId="{DB39CD18-D2EF-2644-A877-8D48F8B1D9C3}" srcOrd="1" destOrd="0" presId="urn:microsoft.com/office/officeart/2008/layout/LinedList"/>
    <dgm:cxn modelId="{AB378AEE-5A87-DD46-A46F-7AC4CBFF4092}" type="presParOf" srcId="{8CEB5023-5A61-3043-8A26-9BE29D063346}" destId="{061F42DE-3FF6-6A4F-962B-14CF118FE02D}" srcOrd="2" destOrd="0" presId="urn:microsoft.com/office/officeart/2008/layout/LinedList"/>
    <dgm:cxn modelId="{4D80520D-3BBC-554D-BCC3-8562A1F3F793}" type="presParOf" srcId="{8CEB5023-5A61-3043-8A26-9BE29D063346}" destId="{B9FCE5AF-0959-AE4B-A65C-B94D52613540}" srcOrd="3" destOrd="0" presId="urn:microsoft.com/office/officeart/2008/layout/LinedList"/>
    <dgm:cxn modelId="{4C78447E-1183-434D-BBC9-7764109B75BA}" type="presParOf" srcId="{B9FCE5AF-0959-AE4B-A65C-B94D52613540}" destId="{5C78DB74-FBA4-B943-87A3-ECB7F6E6F4A3}" srcOrd="0" destOrd="0" presId="urn:microsoft.com/office/officeart/2008/layout/LinedList"/>
    <dgm:cxn modelId="{0E6AD0D3-BDE1-E447-BD87-AA18E57C85D3}" type="presParOf" srcId="{B9FCE5AF-0959-AE4B-A65C-B94D52613540}" destId="{8948AE09-68E1-C440-B916-0A9F34C63417}" srcOrd="1" destOrd="0" presId="urn:microsoft.com/office/officeart/2008/layout/LinedList"/>
    <dgm:cxn modelId="{3147BB0D-A8EE-F041-8056-57677D227DC7}" type="presParOf" srcId="{8CEB5023-5A61-3043-8A26-9BE29D063346}" destId="{478DA884-52F9-8347-9703-D2DBA386EF75}" srcOrd="4" destOrd="0" presId="urn:microsoft.com/office/officeart/2008/layout/LinedList"/>
    <dgm:cxn modelId="{09D7E6F0-EED7-A243-92E8-F7DA4CD73A5C}" type="presParOf" srcId="{8CEB5023-5A61-3043-8A26-9BE29D063346}" destId="{23231FC2-E5E2-1D49-B660-4C79E1585E96}" srcOrd="5" destOrd="0" presId="urn:microsoft.com/office/officeart/2008/layout/LinedList"/>
    <dgm:cxn modelId="{462D57BE-F47F-054F-91D9-1930B0A5B2E5}" type="presParOf" srcId="{23231FC2-E5E2-1D49-B660-4C79E1585E96}" destId="{4AA29B64-4761-6A4B-BCBC-D1485BC674D1}" srcOrd="0" destOrd="0" presId="urn:microsoft.com/office/officeart/2008/layout/LinedList"/>
    <dgm:cxn modelId="{5FEF38F0-9E5B-E749-A54F-9B90E2D2E3D7}" type="presParOf" srcId="{23231FC2-E5E2-1D49-B660-4C79E1585E96}" destId="{F95D9969-72A9-F846-8B95-C2826EB93FF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FCB0-1253-9D46-8E86-E9127BE996BD}">
      <dsp:nvSpPr>
        <dsp:cNvPr id="0" name=""/>
        <dsp:cNvSpPr/>
      </dsp:nvSpPr>
      <dsp:spPr>
        <a:xfrm>
          <a:off x="3080"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任务 </a:t>
          </a:r>
          <a:r>
            <a:rPr lang="en-US" altLang="zh-CN" sz="2700" kern="1200" dirty="0">
              <a:solidFill>
                <a:schemeClr val="bg1"/>
              </a:solidFill>
              <a:sym typeface="+mn-ea"/>
            </a:rPr>
            <a:t>T</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下三子棋</a:t>
          </a:r>
          <a:endParaRPr lang="en-US" sz="2700" kern="1200" dirty="0"/>
        </a:p>
      </dsp:txBody>
      <dsp:txXfrm>
        <a:off x="753754" y="1424994"/>
        <a:ext cx="2252022" cy="1501348"/>
      </dsp:txXfrm>
    </dsp:sp>
    <dsp:sp modelId="{B3E65E80-B716-DC40-A7BE-56D92B7880AE}">
      <dsp:nvSpPr>
        <dsp:cNvPr id="0" name=""/>
        <dsp:cNvSpPr/>
      </dsp:nvSpPr>
      <dsp:spPr>
        <a:xfrm>
          <a:off x="3381114"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性能标准 </a:t>
          </a:r>
          <a:r>
            <a:rPr lang="en-US" altLang="zh-CN" sz="2700" kern="1200" dirty="0">
              <a:solidFill>
                <a:schemeClr val="bg1"/>
              </a:solidFill>
              <a:sym typeface="+mn-ea"/>
            </a:rPr>
            <a:t>P</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比赛中击败对手的百分比</a:t>
          </a:r>
          <a:endParaRPr lang="en-US" sz="2700" kern="1200" dirty="0"/>
        </a:p>
      </dsp:txBody>
      <dsp:txXfrm>
        <a:off x="4131788" y="1424994"/>
        <a:ext cx="2252022" cy="1501348"/>
      </dsp:txXfrm>
    </dsp:sp>
    <dsp:sp modelId="{0204EDBE-3693-EF45-BE02-E6508FD2C3B5}">
      <dsp:nvSpPr>
        <dsp:cNvPr id="0" name=""/>
        <dsp:cNvSpPr/>
      </dsp:nvSpPr>
      <dsp:spPr>
        <a:xfrm>
          <a:off x="6759148" y="1424994"/>
          <a:ext cx="3753370" cy="15013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solidFill>
                <a:schemeClr val="bg1"/>
              </a:solidFill>
              <a:sym typeface="+mn-ea"/>
            </a:rPr>
            <a:t>训练经验 </a:t>
          </a:r>
          <a:r>
            <a:rPr lang="en-US" altLang="zh-CN" sz="2700" kern="1200" dirty="0">
              <a:solidFill>
                <a:schemeClr val="bg1"/>
              </a:solidFill>
              <a:sym typeface="+mn-ea"/>
            </a:rPr>
            <a:t>E</a:t>
          </a:r>
          <a:r>
            <a:rPr lang="zh-CN" altLang="en-US" sz="2700" kern="1200" dirty="0">
              <a:solidFill>
                <a:schemeClr val="bg1"/>
              </a:solidFill>
              <a:sym typeface="+mn-ea"/>
            </a:rPr>
            <a:t>：</a:t>
          </a:r>
        </a:p>
        <a:p>
          <a:pPr marL="0" lvl="0" indent="0" algn="ctr" defTabSz="1200150">
            <a:lnSpc>
              <a:spcPct val="90000"/>
            </a:lnSpc>
            <a:spcBef>
              <a:spcPct val="0"/>
            </a:spcBef>
            <a:spcAft>
              <a:spcPct val="35000"/>
            </a:spcAft>
            <a:buNone/>
          </a:pPr>
          <a:r>
            <a:rPr lang="zh-CN" altLang="en-US" sz="2700" kern="1200" dirty="0">
              <a:solidFill>
                <a:schemeClr val="bg1"/>
              </a:solidFill>
              <a:sym typeface="+mn-ea"/>
            </a:rPr>
            <a:t>和自己进行对弈</a:t>
          </a:r>
        </a:p>
      </dsp:txBody>
      <dsp:txXfrm>
        <a:off x="7509822" y="1424994"/>
        <a:ext cx="2252022" cy="1501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01FCC-65C1-490A-B588-4ADC5131B36C}">
      <dsp:nvSpPr>
        <dsp:cNvPr id="0" name=""/>
        <dsp:cNvSpPr/>
      </dsp:nvSpPr>
      <dsp:spPr>
        <a:xfrm>
          <a:off x="3571"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选择训练经验</a:t>
          </a:r>
        </a:p>
      </dsp:txBody>
      <dsp:txXfrm>
        <a:off x="31015" y="2268266"/>
        <a:ext cx="1506815" cy="882133"/>
      </dsp:txXfrm>
    </dsp:sp>
    <dsp:sp modelId="{8E8227C1-1C35-462E-AF9F-E3A0F7B425C3}">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721445" y="2593142"/>
        <a:ext cx="231757" cy="232382"/>
      </dsp:txXfrm>
    </dsp:sp>
    <dsp:sp modelId="{19B34B6C-7AF9-4085-98A7-36ED23AB6611}">
      <dsp:nvSpPr>
        <dsp:cNvPr id="0" name=""/>
        <dsp:cNvSpPr/>
      </dsp:nvSpPr>
      <dsp:spPr>
        <a:xfrm>
          <a:off x="2189956"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a:t>
          </a:r>
        </a:p>
      </dsp:txBody>
      <dsp:txXfrm>
        <a:off x="2217400" y="2268266"/>
        <a:ext cx="1506815" cy="882133"/>
      </dsp:txXfrm>
    </dsp:sp>
    <dsp:sp modelId="{C6292170-3E34-4D11-826C-05F444507D16}">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907829" y="2593142"/>
        <a:ext cx="231757" cy="232382"/>
      </dsp:txXfrm>
    </dsp:sp>
    <dsp:sp modelId="{49738203-ABAA-4293-B462-3340F32FDF87}">
      <dsp:nvSpPr>
        <dsp:cNvPr id="0" name=""/>
        <dsp:cNvSpPr/>
      </dsp:nvSpPr>
      <dsp:spPr>
        <a:xfrm>
          <a:off x="4376340"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选择目标函数的表示</a:t>
          </a:r>
        </a:p>
      </dsp:txBody>
      <dsp:txXfrm>
        <a:off x="4403784" y="2268266"/>
        <a:ext cx="1506815" cy="882133"/>
      </dsp:txXfrm>
    </dsp:sp>
    <dsp:sp modelId="{040B2F25-7553-4D6A-B87B-99BEF0DF15E5}">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94214" y="2593142"/>
        <a:ext cx="231757" cy="232382"/>
      </dsp:txXfrm>
    </dsp:sp>
    <dsp:sp modelId="{2738EBC2-83A0-4C98-AF22-5048814E69E5}">
      <dsp:nvSpPr>
        <dsp:cNvPr id="0" name=""/>
        <dsp:cNvSpPr/>
      </dsp:nvSpPr>
      <dsp:spPr>
        <a:xfrm>
          <a:off x="6562724" y="2240822"/>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选择函数逼近算法</a:t>
          </a:r>
        </a:p>
      </dsp:txBody>
      <dsp:txXfrm>
        <a:off x="6590168" y="2268266"/>
        <a:ext cx="1506815" cy="882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3FCB0-1253-9D46-8E86-E9127BE996BD}">
      <dsp:nvSpPr>
        <dsp:cNvPr id="0" name=""/>
        <dsp:cNvSpPr/>
      </dsp:nvSpPr>
      <dsp:spPr>
        <a:xfrm>
          <a:off x="2567"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任务 </a:t>
          </a:r>
          <a:r>
            <a:rPr lang="en-US" altLang="zh-CN" sz="1600" kern="1200" dirty="0">
              <a:solidFill>
                <a:schemeClr val="bg1"/>
              </a:solidFill>
              <a:sym typeface="+mn-ea"/>
            </a:rPr>
            <a:t>T</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下三子棋</a:t>
          </a:r>
          <a:endParaRPr lang="en-US" sz="1600" kern="1200" dirty="0"/>
        </a:p>
      </dsp:txBody>
      <dsp:txXfrm>
        <a:off x="459544" y="1718692"/>
        <a:ext cx="1370930" cy="913953"/>
      </dsp:txXfrm>
    </dsp:sp>
    <dsp:sp modelId="{B3E65E80-B716-DC40-A7BE-56D92B7880AE}">
      <dsp:nvSpPr>
        <dsp:cNvPr id="0" name=""/>
        <dsp:cNvSpPr/>
      </dsp:nvSpPr>
      <dsp:spPr>
        <a:xfrm>
          <a:off x="2058962"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性能标准 </a:t>
          </a:r>
          <a:r>
            <a:rPr lang="en-US" altLang="zh-CN" sz="1600" kern="1200" dirty="0">
              <a:solidFill>
                <a:schemeClr val="bg1"/>
              </a:solidFill>
              <a:sym typeface="+mn-ea"/>
            </a:rPr>
            <a:t>P</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比赛中击败对手的百分比</a:t>
          </a:r>
          <a:endParaRPr lang="en-US" sz="1600" kern="1200" dirty="0"/>
        </a:p>
      </dsp:txBody>
      <dsp:txXfrm>
        <a:off x="2515939" y="1718692"/>
        <a:ext cx="1370930" cy="913953"/>
      </dsp:txXfrm>
    </dsp:sp>
    <dsp:sp modelId="{0204EDBE-3693-EF45-BE02-E6508FD2C3B5}">
      <dsp:nvSpPr>
        <dsp:cNvPr id="0" name=""/>
        <dsp:cNvSpPr/>
      </dsp:nvSpPr>
      <dsp:spPr>
        <a:xfrm>
          <a:off x="411535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chemeClr val="bg1"/>
              </a:solidFill>
              <a:sym typeface="+mn-ea"/>
            </a:rPr>
            <a:t>训练经验 </a:t>
          </a:r>
          <a:r>
            <a:rPr lang="en-US" altLang="zh-CN" sz="1600" kern="1200" dirty="0">
              <a:solidFill>
                <a:schemeClr val="bg1"/>
              </a:solidFill>
              <a:sym typeface="+mn-ea"/>
            </a:rPr>
            <a:t>E</a:t>
          </a:r>
          <a:r>
            <a:rPr lang="zh-CN" altLang="en-US" sz="1600" kern="1200" dirty="0">
              <a:solidFill>
                <a:schemeClr val="bg1"/>
              </a:solidFill>
              <a:sym typeface="+mn-ea"/>
            </a:rPr>
            <a:t>：</a:t>
          </a:r>
        </a:p>
        <a:p>
          <a:pPr marL="0" lvl="0" indent="0" algn="ctr" defTabSz="711200">
            <a:lnSpc>
              <a:spcPct val="90000"/>
            </a:lnSpc>
            <a:spcBef>
              <a:spcPct val="0"/>
            </a:spcBef>
            <a:spcAft>
              <a:spcPct val="35000"/>
            </a:spcAft>
            <a:buNone/>
          </a:pPr>
          <a:r>
            <a:rPr lang="zh-CN" altLang="en-US" sz="1600" kern="1200" dirty="0">
              <a:solidFill>
                <a:schemeClr val="bg1"/>
              </a:solidFill>
              <a:sym typeface="+mn-ea"/>
            </a:rPr>
            <a:t>和自己进行对弈</a:t>
          </a:r>
        </a:p>
      </dsp:txBody>
      <dsp:txXfrm>
        <a:off x="4572335" y="1718692"/>
        <a:ext cx="1370930" cy="913953"/>
      </dsp:txXfrm>
    </dsp:sp>
    <dsp:sp modelId="{C35C24D3-FD6A-C540-8123-05DC6CF3BA80}">
      <dsp:nvSpPr>
        <dsp:cNvPr id="0" name=""/>
        <dsp:cNvSpPr/>
      </dsp:nvSpPr>
      <dsp:spPr>
        <a:xfrm>
          <a:off x="6171753"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B050"/>
              </a:solidFill>
              <a:sym typeface="+mn-ea"/>
            </a:rPr>
            <a:t>目标函数</a:t>
          </a:r>
          <a:r>
            <a:rPr lang="en-US" altLang="zh-CN" sz="1600" kern="1200" dirty="0">
              <a:solidFill>
                <a:srgbClr val="00B050"/>
              </a:solidFill>
              <a:sym typeface="+mn-ea"/>
            </a:rPr>
            <a:t>V:B </a:t>
          </a:r>
          <a:r>
            <a:rPr lang="en-US" altLang="zh-CN" sz="1600" kern="1200" dirty="0">
              <a:solidFill>
                <a:srgbClr val="00B050"/>
              </a:solidFill>
              <a:sym typeface="Wingdings" pitchFamily="2" charset="2"/>
            </a:rPr>
            <a:t></a:t>
          </a:r>
          <a:r>
            <a:rPr lang="en-US" altLang="zh-CN" sz="1600" kern="1200" dirty="0">
              <a:solidFill>
                <a:srgbClr val="00B050"/>
              </a:solidFill>
              <a:sym typeface="+mn-ea"/>
            </a:rPr>
            <a:t> R</a:t>
          </a:r>
          <a:endParaRPr lang="zh-CN" altLang="en-US" sz="1600" kern="1200" dirty="0">
            <a:solidFill>
              <a:schemeClr val="bg1"/>
            </a:solidFill>
            <a:sym typeface="+mn-ea"/>
          </a:endParaRPr>
        </a:p>
      </dsp:txBody>
      <dsp:txXfrm>
        <a:off x="6628730" y="1718692"/>
        <a:ext cx="1370930" cy="913953"/>
      </dsp:txXfrm>
    </dsp:sp>
    <dsp:sp modelId="{4CB8F668-5EEA-7340-87BB-B4E0835E7BF9}">
      <dsp:nvSpPr>
        <dsp:cNvPr id="0" name=""/>
        <dsp:cNvSpPr/>
      </dsp:nvSpPr>
      <dsp:spPr>
        <a:xfrm>
          <a:off x="8228148" y="1718692"/>
          <a:ext cx="2284883" cy="91395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B050"/>
              </a:solidFill>
              <a:sym typeface="+mn-ea"/>
            </a:rPr>
            <a:t>目标函数的表示：</a:t>
          </a:r>
          <a:endParaRPr lang="en-US" sz="1600" kern="1200" dirty="0"/>
        </a:p>
      </dsp:txBody>
      <dsp:txXfrm>
        <a:off x="8685125" y="1718692"/>
        <a:ext cx="1370930" cy="913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6E285-9D6C-F14A-9001-4E77A3830950}">
      <dsp:nvSpPr>
        <dsp:cNvPr id="0" name=""/>
        <dsp:cNvSpPr/>
      </dsp:nvSpPr>
      <dsp:spPr>
        <a:xfrm>
          <a:off x="0" y="2415"/>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2AED68-EC4A-A442-9859-61B5500AE4C5}">
      <dsp:nvSpPr>
        <dsp:cNvPr id="0" name=""/>
        <dsp:cNvSpPr/>
      </dsp:nvSpPr>
      <dsp:spPr>
        <a:xfrm>
          <a:off x="0" y="2415"/>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估计训练值 </a:t>
          </a:r>
          <a:endParaRPr lang="en-US" sz="3000" kern="1200"/>
        </a:p>
      </dsp:txBody>
      <dsp:txXfrm>
        <a:off x="0" y="2415"/>
        <a:ext cx="5115491" cy="1647662"/>
      </dsp:txXfrm>
    </dsp:sp>
    <dsp:sp modelId="{061F42DE-3FF6-6A4F-962B-14CF118FE02D}">
      <dsp:nvSpPr>
        <dsp:cNvPr id="0" name=""/>
        <dsp:cNvSpPr/>
      </dsp:nvSpPr>
      <dsp:spPr>
        <a:xfrm>
          <a:off x="0" y="1650077"/>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8DB74-FBA4-B943-87A3-ECB7F6E6F4A3}">
      <dsp:nvSpPr>
        <dsp:cNvPr id="0" name=""/>
        <dsp:cNvSpPr/>
      </dsp:nvSpPr>
      <dsp:spPr>
        <a:xfrm>
          <a:off x="0" y="1650077"/>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调整权值 （</a:t>
          </a:r>
          <a:r>
            <a:rPr lang="en-US" sz="3000" kern="1200"/>
            <a:t>LMS </a:t>
          </a:r>
          <a:r>
            <a:rPr lang="zh-CN" sz="3000" kern="1200"/>
            <a:t>最小均方法）</a:t>
          </a:r>
          <a:endParaRPr lang="en-US" sz="3000" kern="1200"/>
        </a:p>
      </dsp:txBody>
      <dsp:txXfrm>
        <a:off x="0" y="1650077"/>
        <a:ext cx="5115491" cy="1647662"/>
      </dsp:txXfrm>
    </dsp:sp>
    <dsp:sp modelId="{478DA884-52F9-8347-9703-D2DBA386EF75}">
      <dsp:nvSpPr>
        <dsp:cNvPr id="0" name=""/>
        <dsp:cNvSpPr/>
      </dsp:nvSpPr>
      <dsp:spPr>
        <a:xfrm>
          <a:off x="0" y="3297740"/>
          <a:ext cx="511549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29B64-4761-6A4B-BCBC-D1485BC674D1}">
      <dsp:nvSpPr>
        <dsp:cNvPr id="0" name=""/>
        <dsp:cNvSpPr/>
      </dsp:nvSpPr>
      <dsp:spPr>
        <a:xfrm>
          <a:off x="0" y="3297740"/>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zh-CN" sz="3000" kern="1200"/>
            <a:t>对于每一个训练样例，它把权值向减小这个训练数据误差的方向略为调整。</a:t>
          </a:r>
          <a:endParaRPr lang="en-US" sz="3000" kern="1200"/>
        </a:p>
      </dsp:txBody>
      <dsp:txXfrm>
        <a:off x="0" y="3297740"/>
        <a:ext cx="5115491" cy="16476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D9E-3B5E-1E43-B66A-344B1A5AF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7636D4-E6DB-BE45-90C2-3EF55498D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EBB9E-766A-AD4C-9DAA-4973EDFEEC8A}"/>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BBCA50E1-C238-F44E-B59A-2E411F3BB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97EAD-59C1-A64D-8CFC-7BFDF9B13A3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49263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9529-41CC-3041-8ED0-BDC1E7DDBF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A31EA-3564-3A40-8259-33471D2316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DC72F-BFE2-354D-A78B-885094B749FC}"/>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D8EDC171-9F0A-5D4C-9BD1-3D0F1F9F4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0433E-AD37-8245-97F3-EE831980FEBE}"/>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24285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CCB08-236A-BA4E-8A7B-B09850F9C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4D6A10-11BC-2A49-A6EC-14F0169EB6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4D937-6A19-1448-A0E2-056306EB3F93}"/>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B126B49B-A1D7-8543-A101-A0138CCA1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D6545-930B-404B-9603-BA372B46B05A}"/>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3740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7F23-F2E5-1B47-88EA-21E7537BA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9FC7B-B32F-3F4E-AC8C-AF27F09E17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D39BE-5697-8D4F-BED8-890AFD5DF407}"/>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76E50AB8-5E58-B448-9853-E514C4767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7C1B-12A9-8948-BBCF-56AB911754A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77997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969D-F3AF-274B-BB3F-180870C7C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F48E5-0501-E14F-ACC9-2CB52257FA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F9FD-9CCB-144F-831C-B67AB0136295}"/>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E9E0FBEC-FEF9-F340-921A-AF2D3A581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EB289-7D7C-C843-9F95-F740BEA2FDA6}"/>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245361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FD86-51CA-D446-BDAD-4D4F1D806D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74DE3-1955-464C-95D4-48471F2D71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D5466-06AD-AF4B-8ADB-70B1EEEBDE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D61FF9-8783-2E43-AC03-0388B94ABC31}"/>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E6949941-1660-3842-9541-8E662AD13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02D7D-E07E-814C-AB60-E30E2768FA80}"/>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94572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71F6-C42C-1844-B70E-A809B3BC30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D2FEC5-17B2-E94A-B7D6-6E3190CFA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ACD0B5-2840-1B4A-AA3A-A752326D66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367118-69CF-404E-8157-4054E44EA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D9A4D5-1429-C948-A983-1E395AA2237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0B774-0014-184A-8A4B-F2BF294DF29C}"/>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8" name="Footer Placeholder 7">
            <a:extLst>
              <a:ext uri="{FF2B5EF4-FFF2-40B4-BE49-F238E27FC236}">
                <a16:creationId xmlns:a16="http://schemas.microsoft.com/office/drawing/2014/main" id="{2223017A-D3D5-C140-9082-1BE170D1A6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7286FF-8BB6-AA42-9595-F18120CEDA42}"/>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92332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2EDC-7C0C-CA4A-BE31-539F1B45D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77A21-26DC-8E40-AC02-20FB77F12FCB}"/>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4" name="Footer Placeholder 3">
            <a:extLst>
              <a:ext uri="{FF2B5EF4-FFF2-40B4-BE49-F238E27FC236}">
                <a16:creationId xmlns:a16="http://schemas.microsoft.com/office/drawing/2014/main" id="{932B03B0-EC24-5540-9531-D6F98346E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9957BF-859B-D148-B211-3ACFA910614B}"/>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85498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E868E-EEF5-A64E-B2E7-8329113A14F2}"/>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3" name="Footer Placeholder 2">
            <a:extLst>
              <a:ext uri="{FF2B5EF4-FFF2-40B4-BE49-F238E27FC236}">
                <a16:creationId xmlns:a16="http://schemas.microsoft.com/office/drawing/2014/main" id="{04EC76C9-3A57-AA49-BD97-93D63D919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3F311-9AD5-0A44-9E65-4FADBA6CF899}"/>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358900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C9D5-0C47-7549-A1F2-354A8EAE5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028FF8-F3F1-A54F-99E6-8F59C6A25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ED3AE-B399-044F-9D78-C0E59AD9B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4B8545-B2DA-2244-A63D-46A38E4B49A1}"/>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E5B9A2C2-202F-B543-9A8F-1CC542951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FBF94-5644-7B47-BD75-1EFCDDC47FDB}"/>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164183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F5F2-696D-DF49-8502-7EA8F4E24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3B7CB-42B3-0648-B662-31C7543B9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A306EC-E808-4F40-989A-09476EF3E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D0DA08-5D1B-764F-B56C-38ABFEB26E37}"/>
              </a:ext>
            </a:extLst>
          </p:cNvPr>
          <p:cNvSpPr>
            <a:spLocks noGrp="1"/>
          </p:cNvSpPr>
          <p:nvPr>
            <p:ph type="dt" sz="half" idx="10"/>
          </p:nvPr>
        </p:nvSpPr>
        <p:spPr/>
        <p:txBody>
          <a:bodyPr/>
          <a:lstStyle/>
          <a:p>
            <a:fld id="{CFC8A02C-C9DE-7346-BB37-7D4EBCA7426F}" type="datetimeFigureOut">
              <a:rPr lang="en-US" smtClean="0"/>
              <a:t>10/11/18</a:t>
            </a:fld>
            <a:endParaRPr lang="en-US"/>
          </a:p>
        </p:txBody>
      </p:sp>
      <p:sp>
        <p:nvSpPr>
          <p:cNvPr id="6" name="Footer Placeholder 5">
            <a:extLst>
              <a:ext uri="{FF2B5EF4-FFF2-40B4-BE49-F238E27FC236}">
                <a16:creationId xmlns:a16="http://schemas.microsoft.com/office/drawing/2014/main" id="{5156E991-FE01-A84B-BA57-AA330A252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F46AD-4C1E-E248-8278-5B98DA09B59D}"/>
              </a:ext>
            </a:extLst>
          </p:cNvPr>
          <p:cNvSpPr>
            <a:spLocks noGrp="1"/>
          </p:cNvSpPr>
          <p:nvPr>
            <p:ph type="sldNum" sz="quarter" idx="12"/>
          </p:nvPr>
        </p:nvSpPr>
        <p:spPr/>
        <p:txBody>
          <a:bodyPr/>
          <a:lstStyle/>
          <a:p>
            <a:fld id="{2BCA849F-8078-5A49-A33E-8E78763173F9}" type="slidenum">
              <a:rPr lang="en-US" smtClean="0"/>
              <a:t>‹#›</a:t>
            </a:fld>
            <a:endParaRPr lang="en-US"/>
          </a:p>
        </p:txBody>
      </p:sp>
    </p:spTree>
    <p:extLst>
      <p:ext uri="{BB962C8B-B14F-4D97-AF65-F5344CB8AC3E}">
        <p14:creationId xmlns:p14="http://schemas.microsoft.com/office/powerpoint/2010/main" val="100147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FE11A-A525-944B-9ED6-7702E9EE8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047D4C-22CD-DB45-A2CA-D38F71661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9AA3A-937A-F043-A9C4-D489DDC54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8A02C-C9DE-7346-BB37-7D4EBCA7426F}" type="datetimeFigureOut">
              <a:rPr lang="en-US" smtClean="0"/>
              <a:t>10/11/18</a:t>
            </a:fld>
            <a:endParaRPr lang="en-US"/>
          </a:p>
        </p:txBody>
      </p:sp>
      <p:sp>
        <p:nvSpPr>
          <p:cNvPr id="5" name="Footer Placeholder 4">
            <a:extLst>
              <a:ext uri="{FF2B5EF4-FFF2-40B4-BE49-F238E27FC236}">
                <a16:creationId xmlns:a16="http://schemas.microsoft.com/office/drawing/2014/main" id="{48BF7ED7-F889-6D4A-8E50-B933668643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68BE4-D122-0540-AA00-F8D60E5F7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A849F-8078-5A49-A33E-8E78763173F9}" type="slidenum">
              <a:rPr lang="en-US" smtClean="0"/>
              <a:t>‹#›</a:t>
            </a:fld>
            <a:endParaRPr lang="en-US"/>
          </a:p>
        </p:txBody>
      </p:sp>
    </p:spTree>
    <p:extLst>
      <p:ext uri="{BB962C8B-B14F-4D97-AF65-F5344CB8AC3E}">
        <p14:creationId xmlns:p14="http://schemas.microsoft.com/office/powerpoint/2010/main" val="229598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jeff-tian.github.io/tic-tac-toe-ai/" TargetMode="External"/><Relationship Id="rId2" Type="http://schemas.openxmlformats.org/officeDocument/2006/relationships/hyperlink" Target="https://reactjs.org/tutorial/tutorial.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325D89-F6F8-0B44-99C0-AB9BABC89D3D}"/>
              </a:ext>
            </a:extLst>
          </p:cNvPr>
          <p:cNvSpPr>
            <a:spLocks noGrp="1"/>
          </p:cNvSpPr>
          <p:nvPr>
            <p:ph type="ctrTitle"/>
          </p:nvPr>
        </p:nvSpPr>
        <p:spPr>
          <a:xfrm>
            <a:off x="3045368" y="2043663"/>
            <a:ext cx="6105194" cy="2031055"/>
          </a:xfrm>
        </p:spPr>
        <p:txBody>
          <a:bodyPr>
            <a:normAutofit/>
          </a:bodyPr>
          <a:lstStyle/>
          <a:p>
            <a:r>
              <a:rPr lang="zh-CN" altLang="en-US">
                <a:solidFill>
                  <a:srgbClr val="FFFFFF"/>
                </a:solidFill>
              </a:rPr>
              <a:t>机器学习入门</a:t>
            </a:r>
            <a:endParaRPr lang="en-US">
              <a:solidFill>
                <a:srgbClr val="FFFFFF"/>
              </a:solidFill>
            </a:endParaRPr>
          </a:p>
        </p:txBody>
      </p:sp>
      <p:sp>
        <p:nvSpPr>
          <p:cNvPr id="3" name="Subtitle 2">
            <a:extLst>
              <a:ext uri="{FF2B5EF4-FFF2-40B4-BE49-F238E27FC236}">
                <a16:creationId xmlns:a16="http://schemas.microsoft.com/office/drawing/2014/main" id="{0FC60B05-5D65-9A4D-A94F-7779149BEA21}"/>
              </a:ext>
            </a:extLst>
          </p:cNvPr>
          <p:cNvSpPr>
            <a:spLocks noGrp="1"/>
          </p:cNvSpPr>
          <p:nvPr>
            <p:ph type="subTitle" idx="1"/>
          </p:nvPr>
        </p:nvSpPr>
        <p:spPr>
          <a:xfrm>
            <a:off x="3045368" y="4074718"/>
            <a:ext cx="6105194" cy="682079"/>
          </a:xfrm>
        </p:spPr>
        <p:txBody>
          <a:bodyPr>
            <a:normAutofit/>
          </a:bodyPr>
          <a:lstStyle/>
          <a:p>
            <a:r>
              <a:rPr lang="zh-CN" altLang="en-US" dirty="0">
                <a:solidFill>
                  <a:srgbClr val="FFFFFF"/>
                </a:solidFill>
              </a:rPr>
              <a:t>解构一个三子棋程序</a:t>
            </a:r>
            <a:endParaRPr lang="en-US" dirty="0">
              <a:solidFill>
                <a:srgbClr val="FFFFFF"/>
              </a:solidFill>
            </a:endParaRPr>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4739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6AF-8E6A-4F40-A2B8-83B7D6EDC1B1}"/>
              </a:ext>
            </a:extLst>
          </p:cNvPr>
          <p:cNvSpPr>
            <a:spLocks noGrp="1"/>
          </p:cNvSpPr>
          <p:nvPr>
            <p:ph type="title"/>
          </p:nvPr>
        </p:nvSpPr>
        <p:spPr/>
        <p:txBody>
          <a:bodyPr/>
          <a:lstStyle/>
          <a:p>
            <a:r>
              <a:rPr lang="zh-CN" altLang="en-US" dirty="0"/>
              <a:t>三子棋学习问题</a:t>
            </a:r>
            <a:endParaRPr lang="en-US" dirty="0"/>
          </a:p>
        </p:txBody>
      </p:sp>
      <p:sp>
        <p:nvSpPr>
          <p:cNvPr id="3" name="Content Placeholder 2">
            <a:extLst>
              <a:ext uri="{FF2B5EF4-FFF2-40B4-BE49-F238E27FC236}">
                <a16:creationId xmlns:a16="http://schemas.microsoft.com/office/drawing/2014/main" id="{D95B4065-C5C8-F442-8919-BC6796435B05}"/>
              </a:ext>
            </a:extLst>
          </p:cNvPr>
          <p:cNvSpPr>
            <a:spLocks noGrp="1"/>
          </p:cNvSpPr>
          <p:nvPr>
            <p:ph idx="1"/>
          </p:nvPr>
        </p:nvSpPr>
        <p:spPr/>
        <p:txBody>
          <a:bodyPr/>
          <a:lstStyle/>
          <a:p>
            <a:r>
              <a:rPr lang="zh-CN" altLang="en-US" dirty="0"/>
              <a:t>这个设计的关键作用是把学习三子棋战略的问题简化为学习目标函数表示中系数</a:t>
            </a:r>
            <a:r>
              <a:rPr lang="en-US" dirty="0"/>
              <a:t>w0</a:t>
            </a:r>
            <a:r>
              <a:rPr lang="zh-CN" altLang="en-US" dirty="0"/>
              <a:t>到</a:t>
            </a:r>
            <a:r>
              <a:rPr lang="en-US" dirty="0"/>
              <a:t>w2</a:t>
            </a:r>
            <a:r>
              <a:rPr lang="zh-CN" altLang="en-US" dirty="0"/>
              <a:t>值的问题。</a:t>
            </a:r>
          </a:p>
          <a:p>
            <a:endParaRPr lang="en-US" dirty="0"/>
          </a:p>
        </p:txBody>
      </p:sp>
      <p:graphicFrame>
        <p:nvGraphicFramePr>
          <p:cNvPr id="5" name="Content Placeholder 3">
            <a:extLst>
              <a:ext uri="{FF2B5EF4-FFF2-40B4-BE49-F238E27FC236}">
                <a16:creationId xmlns:a16="http://schemas.microsoft.com/office/drawing/2014/main" id="{E2175693-BCC4-8A40-933C-47371A44BEAD}"/>
              </a:ext>
            </a:extLst>
          </p:cNvPr>
          <p:cNvGraphicFramePr>
            <a:graphicFrameLocks/>
          </p:cNvGraphicFramePr>
          <p:nvPr>
            <p:extLst>
              <p:ext uri="{D42A27DB-BD31-4B8C-83A1-F6EECF244321}">
                <p14:modId xmlns:p14="http://schemas.microsoft.com/office/powerpoint/2010/main" val="2042672655"/>
              </p:ext>
            </p:extLst>
          </p:nvPr>
        </p:nvGraphicFramePr>
        <p:xfrm>
          <a:off x="838200" y="25011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17" descr="a33fafba0fbed8b29ed2f7fa7b52733">
            <a:extLst>
              <a:ext uri="{FF2B5EF4-FFF2-40B4-BE49-F238E27FC236}">
                <a16:creationId xmlns:a16="http://schemas.microsoft.com/office/drawing/2014/main" id="{E1E8C054-2585-B14E-A7BA-D69A2FACC312}"/>
              </a:ext>
            </a:extLst>
          </p:cNvPr>
          <p:cNvPicPr>
            <a:picLocks noChangeAspect="1"/>
          </p:cNvPicPr>
          <p:nvPr/>
        </p:nvPicPr>
        <p:blipFill>
          <a:blip r:embed="rId7"/>
          <a:srcRect l="-1093" t="10778" r="1093" b="8982"/>
          <a:stretch>
            <a:fillRect/>
          </a:stretch>
        </p:blipFill>
        <p:spPr>
          <a:xfrm rot="20306658">
            <a:off x="7933024" y="5253481"/>
            <a:ext cx="4170493" cy="722490"/>
          </a:xfrm>
          <a:prstGeom prst="rect">
            <a:avLst/>
          </a:prstGeom>
        </p:spPr>
      </p:pic>
      <p:sp>
        <p:nvSpPr>
          <p:cNvPr id="8" name="文本框 13">
            <a:extLst>
              <a:ext uri="{FF2B5EF4-FFF2-40B4-BE49-F238E27FC236}">
                <a16:creationId xmlns:a16="http://schemas.microsoft.com/office/drawing/2014/main" id="{9FD06B1C-BCCF-A949-AD19-7F817AF9F772}"/>
              </a:ext>
            </a:extLst>
          </p:cNvPr>
          <p:cNvSpPr txBox="1"/>
          <p:nvPr/>
        </p:nvSpPr>
        <p:spPr>
          <a:xfrm rot="283918">
            <a:off x="7321540" y="3666282"/>
            <a:ext cx="3416320" cy="369332"/>
          </a:xfrm>
          <a:prstGeom prst="rect">
            <a:avLst/>
          </a:prstGeom>
          <a:noFill/>
        </p:spPr>
        <p:txBody>
          <a:bodyPr wrap="none" rtlCol="0">
            <a:spAutoFit/>
          </a:bodyPr>
          <a:lstStyle/>
          <a:p>
            <a:r>
              <a:rPr lang="zh-CN" altLang="en-US" dirty="0">
                <a:solidFill>
                  <a:srgbClr val="00B050"/>
                </a:solidFill>
              </a:rPr>
              <a:t>为实现这个学习程序的设计方案</a:t>
            </a:r>
          </a:p>
        </p:txBody>
      </p:sp>
      <p:sp>
        <p:nvSpPr>
          <p:cNvPr id="9" name="文本框 12">
            <a:extLst>
              <a:ext uri="{FF2B5EF4-FFF2-40B4-BE49-F238E27FC236}">
                <a16:creationId xmlns:a16="http://schemas.microsoft.com/office/drawing/2014/main" id="{88A96DBC-DDCA-BE41-82E1-2E8D51770ABE}"/>
              </a:ext>
            </a:extLst>
          </p:cNvPr>
          <p:cNvSpPr txBox="1"/>
          <p:nvPr/>
        </p:nvSpPr>
        <p:spPr>
          <a:xfrm rot="21029184">
            <a:off x="2028827" y="3817145"/>
            <a:ext cx="2332355" cy="368300"/>
          </a:xfrm>
          <a:prstGeom prst="rect">
            <a:avLst/>
          </a:prstGeom>
          <a:noFill/>
        </p:spPr>
        <p:txBody>
          <a:bodyPr wrap="square" rtlCol="0">
            <a:spAutoFit/>
          </a:bodyPr>
          <a:lstStyle/>
          <a:p>
            <a:r>
              <a:rPr lang="zh-CN" altLang="en-US" dirty="0"/>
              <a:t>对学习任务的说明</a:t>
            </a:r>
          </a:p>
        </p:txBody>
      </p:sp>
    </p:spTree>
    <p:extLst>
      <p:ext uri="{BB962C8B-B14F-4D97-AF65-F5344CB8AC3E}">
        <p14:creationId xmlns:p14="http://schemas.microsoft.com/office/powerpoint/2010/main" val="408657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779DF3-BE54-9E48-A8DF-5646FE7B0AEF}"/>
              </a:ext>
            </a:extLst>
          </p:cNvPr>
          <p:cNvSpPr>
            <a:spLocks noGrp="1"/>
          </p:cNvSpPr>
          <p:nvPr>
            <p:ph type="title"/>
          </p:nvPr>
        </p:nvSpPr>
        <p:spPr>
          <a:xfrm>
            <a:off x="640079" y="2023236"/>
            <a:ext cx="3659777" cy="2820908"/>
          </a:xfrm>
        </p:spPr>
        <p:txBody>
          <a:bodyPr>
            <a:normAutofit/>
          </a:bodyPr>
          <a:lstStyle/>
          <a:p>
            <a:r>
              <a:rPr lang="zh-CN" altLang="en-US" sz="4000">
                <a:solidFill>
                  <a:srgbClr val="FFFFFF"/>
                </a:solidFill>
              </a:rPr>
              <a:t>选择函数逼近算法</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129C6317-35C7-4315-B8AC-21A0A5E6FEB3}"/>
              </a:ext>
            </a:extLst>
          </p:cNvPr>
          <p:cNvGraphicFramePr>
            <a:graphicFrameLocks noGrp="1"/>
          </p:cNvGraphicFramePr>
          <p:nvPr>
            <p:ph idx="1"/>
            <p:extLst>
              <p:ext uri="{D42A27DB-BD31-4B8C-83A1-F6EECF244321}">
                <p14:modId xmlns:p14="http://schemas.microsoft.com/office/powerpoint/2010/main" val="424980232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0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A1C8484-EEDF-8243-89EB-72B6D9B5DB87}"/>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主要内容</a:t>
            </a:r>
            <a:endParaRPr lang="en-US">
              <a:solidFill>
                <a:srgbClr val="FFFFFF"/>
              </a:solidFill>
            </a:endParaRPr>
          </a:p>
        </p:txBody>
      </p:sp>
      <p:sp>
        <p:nvSpPr>
          <p:cNvPr id="3" name="Content Placeholder 2">
            <a:extLst>
              <a:ext uri="{FF2B5EF4-FFF2-40B4-BE49-F238E27FC236}">
                <a16:creationId xmlns:a16="http://schemas.microsoft.com/office/drawing/2014/main" id="{4219CE49-9988-3948-BB2B-6A74FFD50E70}"/>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定义</a:t>
            </a:r>
          </a:p>
          <a:p>
            <a:r>
              <a:rPr lang="zh-CN" altLang="en-US" sz="2400">
                <a:solidFill>
                  <a:srgbClr val="000000"/>
                </a:solidFill>
              </a:rPr>
              <a:t>基本方法</a:t>
            </a:r>
          </a:p>
          <a:p>
            <a:endParaRPr lang="en-US" altLang="zh-CN" sz="2400">
              <a:solidFill>
                <a:srgbClr val="000000"/>
              </a:solidFill>
            </a:endParaRPr>
          </a:p>
          <a:p>
            <a:endParaRPr lang="en-US" altLang="zh-CN" sz="2400">
              <a:solidFill>
                <a:srgbClr val="000000"/>
              </a:solidFill>
            </a:endParaRPr>
          </a:p>
          <a:p>
            <a:pPr marL="0" indent="0">
              <a:buNone/>
            </a:pPr>
            <a:r>
              <a:rPr lang="zh-CN" altLang="en-US" sz="2400">
                <a:solidFill>
                  <a:srgbClr val="000000"/>
                </a:solidFill>
              </a:rPr>
              <a:t>通过简单的三子棋程序实例，解密机器是如何“学习”的。</a:t>
            </a:r>
          </a:p>
          <a:p>
            <a:endParaRPr lang="en-US" sz="2400">
              <a:solidFill>
                <a:srgbClr val="000000"/>
              </a:solidFill>
            </a:endParaRPr>
          </a:p>
        </p:txBody>
      </p:sp>
    </p:spTree>
    <p:extLst>
      <p:ext uri="{BB962C8B-B14F-4D97-AF65-F5344CB8AC3E}">
        <p14:creationId xmlns:p14="http://schemas.microsoft.com/office/powerpoint/2010/main" val="201719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B84E-D605-2743-BE93-F0AA7F13367A}"/>
              </a:ext>
            </a:extLst>
          </p:cNvPr>
          <p:cNvSpPr>
            <a:spLocks noGrp="1"/>
          </p:cNvSpPr>
          <p:nvPr>
            <p:ph type="title"/>
          </p:nvPr>
        </p:nvSpPr>
        <p:spPr>
          <a:xfrm>
            <a:off x="1571811" y="1573586"/>
            <a:ext cx="9122584" cy="1325563"/>
          </a:xfrm>
        </p:spPr>
        <p:txBody>
          <a:bodyPr>
            <a:normAutofit/>
          </a:bodyPr>
          <a:lstStyle/>
          <a:p>
            <a:r>
              <a:rPr lang="zh-CN" altLang="en-US"/>
              <a:t>实例</a:t>
            </a:r>
            <a:endParaRPr lang="en-US"/>
          </a:p>
        </p:txBody>
      </p:sp>
      <p:sp>
        <p:nvSpPr>
          <p:cNvPr id="3" name="Content Placeholder 2">
            <a:extLst>
              <a:ext uri="{FF2B5EF4-FFF2-40B4-BE49-F238E27FC236}">
                <a16:creationId xmlns:a16="http://schemas.microsoft.com/office/drawing/2014/main" id="{FD63D00F-0AF1-0646-9510-6AA1EFA4FBD6}"/>
              </a:ext>
            </a:extLst>
          </p:cNvPr>
          <p:cNvSpPr>
            <a:spLocks noGrp="1"/>
          </p:cNvSpPr>
          <p:nvPr>
            <p:ph idx="1"/>
          </p:nvPr>
        </p:nvSpPr>
        <p:spPr>
          <a:xfrm>
            <a:off x="1571811" y="3060017"/>
            <a:ext cx="6066118" cy="2438546"/>
          </a:xfrm>
        </p:spPr>
        <p:txBody>
          <a:bodyPr>
            <a:normAutofit/>
          </a:bodyPr>
          <a:lstStyle/>
          <a:p>
            <a:r>
              <a:rPr lang="zh-CN" altLang="en-US" sz="2400"/>
              <a:t>如何让机器学会学习？</a:t>
            </a:r>
            <a:endParaRPr lang="en-US" altLang="zh-CN" sz="2400"/>
          </a:p>
          <a:p>
            <a:r>
              <a:rPr lang="zh-CN" altLang="en-US" sz="2400"/>
              <a:t>基于 </a:t>
            </a:r>
            <a:r>
              <a:rPr lang="en-US" altLang="zh-CN" sz="2400"/>
              <a:t>react js </a:t>
            </a:r>
            <a:r>
              <a:rPr lang="zh-CN" altLang="en-US" sz="2400"/>
              <a:t>入门指导（</a:t>
            </a:r>
            <a:r>
              <a:rPr lang="en-US" sz="2400">
                <a:hlinkClick r:id="rId2"/>
              </a:rPr>
              <a:t>https://reactjs.org/tutorial/tutorial.html</a:t>
            </a:r>
            <a:r>
              <a:rPr lang="zh-CN" altLang="en-US" sz="2400"/>
              <a:t>）</a:t>
            </a:r>
          </a:p>
          <a:p>
            <a:r>
              <a:rPr lang="en-US" altLang="zh-CN" sz="2400">
                <a:hlinkClick r:id="rId3"/>
              </a:rPr>
              <a:t>https://jeff-tian.github.io/tic-tac-toe-ai/</a:t>
            </a:r>
            <a:r>
              <a:rPr lang="en-US" altLang="zh-CN" sz="2400"/>
              <a:t> </a:t>
            </a:r>
            <a:r>
              <a:rPr lang="zh-CN" altLang="en-US" sz="2400"/>
              <a:t> 实例</a:t>
            </a:r>
          </a:p>
          <a:p>
            <a:endParaRPr lang="en-US" sz="2400"/>
          </a:p>
        </p:txBody>
      </p:sp>
      <p:sp>
        <p:nvSpPr>
          <p:cNvPr id="25"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2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5" name="Picture 4">
            <a:extLst>
              <a:ext uri="{FF2B5EF4-FFF2-40B4-BE49-F238E27FC236}">
                <a16:creationId xmlns:a16="http://schemas.microsoft.com/office/drawing/2014/main" id="{E125FB46-5667-7440-8431-E3C0F3635704}"/>
              </a:ext>
            </a:extLst>
          </p:cNvPr>
          <p:cNvPicPr>
            <a:picLocks noChangeAspect="1"/>
          </p:cNvPicPr>
          <p:nvPr/>
        </p:nvPicPr>
        <p:blipFill>
          <a:blip r:embed="rId4"/>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426980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896B99-B6F0-A84A-A0AC-822D3059CEEC}"/>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定义</a:t>
            </a:r>
            <a:endParaRPr lang="en-US">
              <a:solidFill>
                <a:srgbClr val="FFFFFF"/>
              </a:solidFill>
            </a:endParaRPr>
          </a:p>
        </p:txBody>
      </p:sp>
      <p:sp>
        <p:nvSpPr>
          <p:cNvPr id="3" name="Content Placeholder 2">
            <a:extLst>
              <a:ext uri="{FF2B5EF4-FFF2-40B4-BE49-F238E27FC236}">
                <a16:creationId xmlns:a16="http://schemas.microsoft.com/office/drawing/2014/main" id="{66063E5F-8242-9742-B7F8-293156C5E727}"/>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对于某类任务 </a:t>
            </a:r>
            <a:r>
              <a:rPr lang="en-US" sz="2400">
                <a:solidFill>
                  <a:srgbClr val="000000"/>
                </a:solidFill>
              </a:rPr>
              <a:t>T </a:t>
            </a:r>
            <a:r>
              <a:rPr lang="zh-CN" altLang="en-US" sz="2400">
                <a:solidFill>
                  <a:srgbClr val="000000"/>
                </a:solidFill>
              </a:rPr>
              <a:t>和性能度量 </a:t>
            </a:r>
            <a:r>
              <a:rPr lang="en-US" sz="2400">
                <a:solidFill>
                  <a:srgbClr val="000000"/>
                </a:solidFill>
              </a:rPr>
              <a:t>P，</a:t>
            </a:r>
            <a:r>
              <a:rPr lang="zh-CN" altLang="en-US" sz="2400">
                <a:solidFill>
                  <a:srgbClr val="000000"/>
                </a:solidFill>
              </a:rPr>
              <a:t>如果一个计算机程序在 </a:t>
            </a:r>
            <a:r>
              <a:rPr lang="en-US" sz="2400">
                <a:solidFill>
                  <a:srgbClr val="000000"/>
                </a:solidFill>
              </a:rPr>
              <a:t>T </a:t>
            </a:r>
            <a:r>
              <a:rPr lang="zh-CN" altLang="en-US" sz="2400">
                <a:solidFill>
                  <a:srgbClr val="000000"/>
                </a:solidFill>
              </a:rPr>
              <a:t>上以 </a:t>
            </a:r>
            <a:r>
              <a:rPr lang="en-US" sz="2400">
                <a:solidFill>
                  <a:srgbClr val="000000"/>
                </a:solidFill>
              </a:rPr>
              <a:t>P </a:t>
            </a:r>
            <a:r>
              <a:rPr lang="zh-CN" altLang="en-US" sz="2400">
                <a:solidFill>
                  <a:srgbClr val="000000"/>
                </a:solidFill>
              </a:rPr>
              <a:t>衡量的性能随着经验 </a:t>
            </a:r>
            <a:r>
              <a:rPr lang="en-US" sz="2400">
                <a:solidFill>
                  <a:srgbClr val="000000"/>
                </a:solidFill>
              </a:rPr>
              <a:t>E </a:t>
            </a:r>
            <a:r>
              <a:rPr lang="zh-CN" altLang="en-US" sz="2400">
                <a:solidFill>
                  <a:srgbClr val="000000"/>
                </a:solidFill>
              </a:rPr>
              <a:t>而自我完善，那么我们称这个计算机程序在从经验 </a:t>
            </a:r>
            <a:r>
              <a:rPr lang="en-US" sz="2400">
                <a:solidFill>
                  <a:srgbClr val="000000"/>
                </a:solidFill>
              </a:rPr>
              <a:t>E </a:t>
            </a:r>
            <a:r>
              <a:rPr lang="zh-CN" altLang="en-US" sz="2400">
                <a:solidFill>
                  <a:srgbClr val="000000"/>
                </a:solidFill>
              </a:rPr>
              <a:t>中 </a:t>
            </a:r>
            <a:r>
              <a:rPr lang="zh-CN" altLang="en-US" sz="2400" b="1">
                <a:solidFill>
                  <a:srgbClr val="000000"/>
                </a:solidFill>
              </a:rPr>
              <a:t>学习</a:t>
            </a:r>
            <a:r>
              <a:rPr lang="zh-CN" altLang="en-US" sz="2400">
                <a:solidFill>
                  <a:srgbClr val="000000"/>
                </a:solidFill>
              </a:rPr>
              <a:t> 。</a:t>
            </a:r>
          </a:p>
          <a:p>
            <a:endParaRPr lang="zh-CN" altLang="en-US" sz="2400">
              <a:solidFill>
                <a:srgbClr val="000000"/>
              </a:solidFill>
            </a:endParaRPr>
          </a:p>
          <a:p>
            <a:r>
              <a:rPr lang="zh-CN" altLang="en-US" sz="2400">
                <a:solidFill>
                  <a:srgbClr val="000000"/>
                </a:solidFill>
              </a:rPr>
              <a:t>例如，对于学习下三子棋的计算机程序，它可以通过和自己下棋获取经验；它的任务是参与三子棋对弈；它的性能用它赢棋的能力来衡量。</a:t>
            </a:r>
          </a:p>
          <a:p>
            <a:endParaRPr lang="zh-CN" altLang="en-US" sz="2400">
              <a:solidFill>
                <a:srgbClr val="000000"/>
              </a:solidFill>
            </a:endParaRPr>
          </a:p>
          <a:p>
            <a:endParaRPr lang="en-US" sz="2400">
              <a:solidFill>
                <a:srgbClr val="000000"/>
              </a:solidFill>
            </a:endParaRPr>
          </a:p>
        </p:txBody>
      </p:sp>
    </p:spTree>
    <p:extLst>
      <p:ext uri="{BB962C8B-B14F-4D97-AF65-F5344CB8AC3E}">
        <p14:creationId xmlns:p14="http://schemas.microsoft.com/office/powerpoint/2010/main" val="260297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3B14-A665-3746-8FDC-15F5D0228805}"/>
              </a:ext>
            </a:extLst>
          </p:cNvPr>
          <p:cNvSpPr>
            <a:spLocks noGrp="1"/>
          </p:cNvSpPr>
          <p:nvPr>
            <p:ph type="title"/>
          </p:nvPr>
        </p:nvSpPr>
        <p:spPr/>
        <p:txBody>
          <a:bodyPr/>
          <a:lstStyle/>
          <a:p>
            <a:r>
              <a:rPr lang="zh-CN" altLang="en-US" dirty="0">
                <a:sym typeface="+mn-ea"/>
              </a:rPr>
              <a:t>三子棋学习问题</a:t>
            </a:r>
            <a:endParaRPr lang="en-US" dirty="0"/>
          </a:p>
        </p:txBody>
      </p:sp>
      <p:graphicFrame>
        <p:nvGraphicFramePr>
          <p:cNvPr id="4" name="Content Placeholder 3">
            <a:extLst>
              <a:ext uri="{FF2B5EF4-FFF2-40B4-BE49-F238E27FC236}">
                <a16:creationId xmlns:a16="http://schemas.microsoft.com/office/drawing/2014/main" id="{A109E805-A22B-DE49-AF60-D1BA03FA85C5}"/>
              </a:ext>
            </a:extLst>
          </p:cNvPr>
          <p:cNvGraphicFramePr>
            <a:graphicFrameLocks noGrp="1"/>
          </p:cNvGraphicFramePr>
          <p:nvPr>
            <p:ph idx="1"/>
            <p:extLst>
              <p:ext uri="{D42A27DB-BD31-4B8C-83A1-F6EECF244321}">
                <p14:modId xmlns:p14="http://schemas.microsoft.com/office/powerpoint/2010/main" val="1829462060"/>
              </p:ext>
            </p:extLst>
          </p:nvPr>
        </p:nvGraphicFramePr>
        <p:xfrm>
          <a:off x="757813" y="185577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1">
            <a:extLst>
              <a:ext uri="{FF2B5EF4-FFF2-40B4-BE49-F238E27FC236}">
                <a16:creationId xmlns:a16="http://schemas.microsoft.com/office/drawing/2014/main" id="{07622C79-96A3-2141-9500-720D542B3B3D}"/>
              </a:ext>
            </a:extLst>
          </p:cNvPr>
          <p:cNvSpPr/>
          <p:nvPr/>
        </p:nvSpPr>
        <p:spPr>
          <a:xfrm rot="1587308">
            <a:off x="8235345" y="1643360"/>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accent1"/>
                </a:solidFill>
                <a:effectLst>
                  <a:outerShdw blurRad="38100" dist="25400" dir="5400000" algn="ctr" rotWithShape="0">
                    <a:srgbClr val="6E747A">
                      <a:alpha val="43000"/>
                    </a:srgbClr>
                  </a:outerShdw>
                </a:effectLst>
              </a:rPr>
              <a:t>抽象</a:t>
            </a:r>
          </a:p>
        </p:txBody>
      </p:sp>
    </p:spTree>
    <p:extLst>
      <p:ext uri="{BB962C8B-B14F-4D97-AF65-F5344CB8AC3E}">
        <p14:creationId xmlns:p14="http://schemas.microsoft.com/office/powerpoint/2010/main" val="306895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CBAA-227B-D44C-91E5-AE59CDFA3007}"/>
              </a:ext>
            </a:extLst>
          </p:cNvPr>
          <p:cNvSpPr>
            <a:spLocks noGrp="1"/>
          </p:cNvSpPr>
          <p:nvPr>
            <p:ph type="title"/>
          </p:nvPr>
        </p:nvSpPr>
        <p:spPr/>
        <p:txBody>
          <a:bodyPr/>
          <a:lstStyle/>
          <a:p>
            <a:r>
              <a:rPr lang="zh-CN" altLang="en-US" dirty="0"/>
              <a:t>基本方法</a:t>
            </a:r>
            <a:endParaRPr lang="en-US" dirty="0"/>
          </a:p>
        </p:txBody>
      </p:sp>
      <p:sp>
        <p:nvSpPr>
          <p:cNvPr id="3" name="Content Placeholder 2">
            <a:extLst>
              <a:ext uri="{FF2B5EF4-FFF2-40B4-BE49-F238E27FC236}">
                <a16:creationId xmlns:a16="http://schemas.microsoft.com/office/drawing/2014/main" id="{220A11A5-A513-4E40-9B0F-21A7F6B36DEE}"/>
              </a:ext>
            </a:extLst>
          </p:cNvPr>
          <p:cNvSpPr>
            <a:spLocks noGrp="1"/>
          </p:cNvSpPr>
          <p:nvPr>
            <p:ph idx="1"/>
          </p:nvPr>
        </p:nvSpPr>
        <p:spPr/>
        <p:txBody>
          <a:bodyPr/>
          <a:lstStyle/>
          <a:p>
            <a:r>
              <a:rPr lang="zh-CN" altLang="en-US" dirty="0"/>
              <a:t>一个学习系统是怎么设计出来的？</a:t>
            </a:r>
          </a:p>
          <a:p>
            <a:pPr marL="0" indent="0">
              <a:buNone/>
            </a:pPr>
            <a:endParaRPr lang="en-US" dirty="0"/>
          </a:p>
        </p:txBody>
      </p:sp>
      <p:graphicFrame>
        <p:nvGraphicFramePr>
          <p:cNvPr id="4" name="图示 2">
            <a:extLst>
              <a:ext uri="{FF2B5EF4-FFF2-40B4-BE49-F238E27FC236}">
                <a16:creationId xmlns:a16="http://schemas.microsoft.com/office/drawing/2014/main" id="{5FBFD8D7-AF0C-BB4E-B01E-7EE7F6CBD9EC}"/>
              </a:ext>
            </a:extLst>
          </p:cNvPr>
          <p:cNvGraphicFramePr/>
          <p:nvPr>
            <p:extLst>
              <p:ext uri="{D42A27DB-BD31-4B8C-83A1-F6EECF244321}">
                <p14:modId xmlns:p14="http://schemas.microsoft.com/office/powerpoint/2010/main" val="4105646086"/>
              </p:ext>
            </p:extLst>
          </p:nvPr>
        </p:nvGraphicFramePr>
        <p:xfrm>
          <a:off x="2204915" y="90515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52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1BBE90-8EBB-E64E-8907-0C97D4BA922B}"/>
              </a:ext>
            </a:extLst>
          </p:cNvPr>
          <p:cNvSpPr>
            <a:spLocks noGrp="1"/>
          </p:cNvSpPr>
          <p:nvPr>
            <p:ph type="title"/>
          </p:nvPr>
        </p:nvSpPr>
        <p:spPr>
          <a:xfrm>
            <a:off x="640079" y="2053641"/>
            <a:ext cx="3669161" cy="2760098"/>
          </a:xfrm>
        </p:spPr>
        <p:txBody>
          <a:bodyPr>
            <a:normAutofit/>
          </a:bodyPr>
          <a:lstStyle/>
          <a:p>
            <a:r>
              <a:rPr lang="zh-CN" altLang="en-US">
                <a:solidFill>
                  <a:srgbClr val="FFFFFF"/>
                </a:solidFill>
              </a:rPr>
              <a:t>选择训练经验</a:t>
            </a:r>
            <a:endParaRPr lang="en-US">
              <a:solidFill>
                <a:srgbClr val="FFFFFF"/>
              </a:solidFill>
            </a:endParaRPr>
          </a:p>
        </p:txBody>
      </p:sp>
      <p:sp>
        <p:nvSpPr>
          <p:cNvPr id="3" name="Content Placeholder 2">
            <a:extLst>
              <a:ext uri="{FF2B5EF4-FFF2-40B4-BE49-F238E27FC236}">
                <a16:creationId xmlns:a16="http://schemas.microsoft.com/office/drawing/2014/main" id="{4C5BDC3D-85AF-AA45-9353-46BB7444CF61}"/>
              </a:ext>
            </a:extLst>
          </p:cNvPr>
          <p:cNvSpPr>
            <a:spLocks noGrp="1"/>
          </p:cNvSpPr>
          <p:nvPr>
            <p:ph idx="1"/>
          </p:nvPr>
        </p:nvSpPr>
        <p:spPr>
          <a:xfrm>
            <a:off x="6090574" y="801866"/>
            <a:ext cx="5306084" cy="5230634"/>
          </a:xfrm>
        </p:spPr>
        <p:txBody>
          <a:bodyPr anchor="ctr">
            <a:normAutofit/>
          </a:bodyPr>
          <a:lstStyle/>
          <a:p>
            <a:r>
              <a:rPr lang="zh-CN" altLang="en-US" sz="2400">
                <a:solidFill>
                  <a:srgbClr val="000000"/>
                </a:solidFill>
              </a:rPr>
              <a:t>和自己对弈</a:t>
            </a:r>
          </a:p>
          <a:p>
            <a:r>
              <a:rPr lang="zh-CN" altLang="en-US" sz="2400">
                <a:solidFill>
                  <a:srgbClr val="000000"/>
                </a:solidFill>
              </a:rPr>
              <a:t>和专家对弈</a:t>
            </a:r>
          </a:p>
          <a:p>
            <a:r>
              <a:rPr lang="zh-CN" altLang="en-US" sz="2400">
                <a:solidFill>
                  <a:srgbClr val="000000"/>
                </a:solidFill>
              </a:rPr>
              <a:t>产生随机的合法棋局</a:t>
            </a:r>
          </a:p>
          <a:p>
            <a:r>
              <a:rPr lang="zh-CN" altLang="en-US" sz="2400">
                <a:solidFill>
                  <a:srgbClr val="000000"/>
                </a:solidFill>
              </a:rPr>
              <a:t>和一个采用固定评估函数的程序对弈</a:t>
            </a:r>
          </a:p>
          <a:p>
            <a:endParaRPr lang="en-US" sz="2400">
              <a:solidFill>
                <a:srgbClr val="000000"/>
              </a:solidFill>
            </a:endParaRPr>
          </a:p>
        </p:txBody>
      </p:sp>
    </p:spTree>
    <p:extLst>
      <p:ext uri="{BB962C8B-B14F-4D97-AF65-F5344CB8AC3E}">
        <p14:creationId xmlns:p14="http://schemas.microsoft.com/office/powerpoint/2010/main" val="115901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6C56C35-3BB5-1B4F-AF2A-CE310492E0D6}"/>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sym typeface="+mn-ea"/>
              </a:rPr>
              <a:t>选择目标函数</a:t>
            </a:r>
            <a:r>
              <a:rPr lang="en-US" altLang="zh-CN" sz="4000">
                <a:solidFill>
                  <a:srgbClr val="FFFFFF"/>
                </a:solidFill>
                <a:sym typeface="+mn-ea"/>
              </a:rPr>
              <a:t>V:B </a:t>
            </a:r>
            <a:r>
              <a:rPr lang="en-US" altLang="zh-CN" sz="4000">
                <a:solidFill>
                  <a:srgbClr val="FFFFFF"/>
                </a:solidFill>
                <a:sym typeface="Wingdings" pitchFamily="2" charset="2"/>
              </a:rPr>
              <a:t></a:t>
            </a:r>
            <a:r>
              <a:rPr lang="en-US" altLang="zh-CN" sz="4000">
                <a:solidFill>
                  <a:srgbClr val="FFFFFF"/>
                </a:solidFill>
                <a:sym typeface="+mn-ea"/>
              </a:rPr>
              <a:t> R</a:t>
            </a:r>
            <a:endParaRPr lang="en-US" sz="4000">
              <a:solidFill>
                <a:srgbClr val="FFFFFF"/>
              </a:solidFill>
            </a:endParaRPr>
          </a:p>
        </p:txBody>
      </p:sp>
      <p:sp>
        <p:nvSpPr>
          <p:cNvPr id="3" name="Content Placeholder 2">
            <a:extLst>
              <a:ext uri="{FF2B5EF4-FFF2-40B4-BE49-F238E27FC236}">
                <a16:creationId xmlns:a16="http://schemas.microsoft.com/office/drawing/2014/main" id="{AE77B074-760D-6F46-B977-AAC4B5428A5D}"/>
              </a:ext>
            </a:extLst>
          </p:cNvPr>
          <p:cNvSpPr>
            <a:spLocks noGrp="1"/>
          </p:cNvSpPr>
          <p:nvPr>
            <p:ph idx="1"/>
          </p:nvPr>
        </p:nvSpPr>
        <p:spPr>
          <a:xfrm>
            <a:off x="1179226" y="3092970"/>
            <a:ext cx="9833548" cy="2693976"/>
          </a:xfrm>
        </p:spPr>
        <p:txBody>
          <a:bodyPr>
            <a:normAutofit/>
          </a:bodyPr>
          <a:lstStyle/>
          <a:p>
            <a:r>
              <a:rPr lang="zh-CN" altLang="en-US" sz="2000">
                <a:solidFill>
                  <a:srgbClr val="000000"/>
                </a:solidFill>
              </a:rPr>
              <a:t>对于集合 </a:t>
            </a:r>
            <a:r>
              <a:rPr lang="en-US" sz="2000">
                <a:solidFill>
                  <a:srgbClr val="000000"/>
                </a:solidFill>
              </a:rPr>
              <a:t>B </a:t>
            </a:r>
            <a:r>
              <a:rPr lang="zh-CN" altLang="en-US" sz="2000">
                <a:solidFill>
                  <a:srgbClr val="000000"/>
                </a:solidFill>
              </a:rPr>
              <a:t>中的任意棋局状态 </a:t>
            </a:r>
            <a:r>
              <a:rPr lang="en-US" sz="2000">
                <a:solidFill>
                  <a:srgbClr val="000000"/>
                </a:solidFill>
              </a:rPr>
              <a:t>b，</a:t>
            </a:r>
            <a:r>
              <a:rPr lang="zh-CN" altLang="en-US" sz="2000">
                <a:solidFill>
                  <a:srgbClr val="000000"/>
                </a:solidFill>
              </a:rPr>
              <a:t>我们如下定义目标函数 </a:t>
            </a:r>
            <a:r>
              <a:rPr lang="en-US" sz="2000">
                <a:solidFill>
                  <a:srgbClr val="000000"/>
                </a:solidFill>
              </a:rPr>
              <a:t>V(b)：</a:t>
            </a:r>
          </a:p>
          <a:p>
            <a:r>
              <a:rPr lang="en-US" sz="2000">
                <a:solidFill>
                  <a:srgbClr val="000000"/>
                </a:solidFill>
              </a:rPr>
              <a:t>1）</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是一最终的胜局，那么 </a:t>
            </a:r>
            <a:r>
              <a:rPr lang="en-US" sz="2000">
                <a:solidFill>
                  <a:srgbClr val="000000"/>
                </a:solidFill>
              </a:rPr>
              <a:t>V(b) = 100</a:t>
            </a:r>
          </a:p>
          <a:p>
            <a:r>
              <a:rPr lang="en-US" sz="2000">
                <a:solidFill>
                  <a:srgbClr val="000000"/>
                </a:solidFill>
              </a:rPr>
              <a:t>2）</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是一最终的负局，那么 </a:t>
            </a:r>
            <a:r>
              <a:rPr lang="en-US" sz="2000">
                <a:solidFill>
                  <a:srgbClr val="000000"/>
                </a:solidFill>
              </a:rPr>
              <a:t>V(b) = -100</a:t>
            </a:r>
          </a:p>
          <a:p>
            <a:r>
              <a:rPr lang="en-US" sz="2000">
                <a:solidFill>
                  <a:srgbClr val="000000"/>
                </a:solidFill>
              </a:rPr>
              <a:t>3）</a:t>
            </a:r>
            <a:r>
              <a:rPr lang="zh-CN" altLang="en-US" sz="2000">
                <a:solidFill>
                  <a:srgbClr val="000000"/>
                </a:solidFill>
              </a:rPr>
              <a:t>如果 </a:t>
            </a:r>
            <a:r>
              <a:rPr lang="en-US" sz="2000">
                <a:solidFill>
                  <a:srgbClr val="000000"/>
                </a:solidFill>
              </a:rPr>
              <a:t>b </a:t>
            </a:r>
            <a:r>
              <a:rPr lang="zh-CN" altLang="en-US" sz="2000">
                <a:solidFill>
                  <a:srgbClr val="000000"/>
                </a:solidFill>
              </a:rPr>
              <a:t>是一最终的和局，那么 </a:t>
            </a:r>
            <a:r>
              <a:rPr lang="en-US" sz="2000">
                <a:solidFill>
                  <a:srgbClr val="000000"/>
                </a:solidFill>
              </a:rPr>
              <a:t>V(b) = 0</a:t>
            </a:r>
          </a:p>
          <a:p>
            <a:r>
              <a:rPr lang="en-US" sz="2000">
                <a:solidFill>
                  <a:srgbClr val="000000"/>
                </a:solidFill>
              </a:rPr>
              <a:t>4）</a:t>
            </a:r>
            <a:r>
              <a:rPr lang="zh-CN" altLang="en-US" sz="2000">
                <a:solidFill>
                  <a:srgbClr val="000000"/>
                </a:solidFill>
              </a:rPr>
              <a:t>如果 </a:t>
            </a:r>
            <a:r>
              <a:rPr lang="en-US" sz="2000">
                <a:solidFill>
                  <a:srgbClr val="000000"/>
                </a:solidFill>
              </a:rPr>
              <a:t>b </a:t>
            </a:r>
            <a:r>
              <a:rPr lang="zh-CN" altLang="en-US" sz="2000">
                <a:solidFill>
                  <a:srgbClr val="000000"/>
                </a:solidFill>
              </a:rPr>
              <a:t>不是最终棋局，那么 </a:t>
            </a:r>
            <a:r>
              <a:rPr lang="en-US" sz="2000">
                <a:solidFill>
                  <a:srgbClr val="000000"/>
                </a:solidFill>
              </a:rPr>
              <a:t>V(b) = V(b’)，</a:t>
            </a:r>
            <a:r>
              <a:rPr lang="zh-CN" altLang="en-US" sz="2000">
                <a:solidFill>
                  <a:srgbClr val="000000"/>
                </a:solidFill>
              </a:rPr>
              <a:t>其中 </a:t>
            </a:r>
            <a:r>
              <a:rPr lang="en-US" sz="2000">
                <a:solidFill>
                  <a:srgbClr val="000000"/>
                </a:solidFill>
              </a:rPr>
              <a:t>b’ </a:t>
            </a:r>
            <a:r>
              <a:rPr lang="zh-CN" altLang="en-US" sz="2000">
                <a:solidFill>
                  <a:srgbClr val="000000"/>
                </a:solidFill>
              </a:rPr>
              <a:t>是从 </a:t>
            </a:r>
            <a:r>
              <a:rPr lang="en-US" sz="2000">
                <a:solidFill>
                  <a:srgbClr val="000000"/>
                </a:solidFill>
              </a:rPr>
              <a:t>b </a:t>
            </a:r>
            <a:r>
              <a:rPr lang="zh-CN" altLang="en-US" sz="2000">
                <a:solidFill>
                  <a:srgbClr val="000000"/>
                </a:solidFill>
              </a:rPr>
              <a:t>开始双方都采取最优对弈后可达到的终局。（递归，所以需要后面的一步：函数逼近算法）</a:t>
            </a:r>
          </a:p>
          <a:p>
            <a:endParaRPr lang="en-US" sz="2000">
              <a:solidFill>
                <a:srgbClr val="000000"/>
              </a:solidFill>
            </a:endParaRPr>
          </a:p>
        </p:txBody>
      </p:sp>
    </p:spTree>
    <p:extLst>
      <p:ext uri="{BB962C8B-B14F-4D97-AF65-F5344CB8AC3E}">
        <p14:creationId xmlns:p14="http://schemas.microsoft.com/office/powerpoint/2010/main" val="390306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C3AAC8-6176-6B4A-834B-000F760D6F24}"/>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sym typeface="+mn-ea"/>
              </a:rPr>
              <a:t>选择目标函数的表示</a:t>
            </a:r>
            <a:endParaRPr lang="en-US" sz="4000">
              <a:solidFill>
                <a:srgbClr val="FFFFFF"/>
              </a:solidFill>
            </a:endParaRPr>
          </a:p>
        </p:txBody>
      </p:sp>
      <p:sp>
        <p:nvSpPr>
          <p:cNvPr id="3" name="Content Placeholder 2">
            <a:extLst>
              <a:ext uri="{FF2B5EF4-FFF2-40B4-BE49-F238E27FC236}">
                <a16:creationId xmlns:a16="http://schemas.microsoft.com/office/drawing/2014/main" id="{4118B0EB-186E-DE4E-A56F-0A018F312FDB}"/>
              </a:ext>
            </a:extLst>
          </p:cNvPr>
          <p:cNvSpPr>
            <a:spLocks noGrp="1"/>
          </p:cNvSpPr>
          <p:nvPr>
            <p:ph idx="1"/>
          </p:nvPr>
        </p:nvSpPr>
        <p:spPr>
          <a:xfrm>
            <a:off x="1179226" y="3092970"/>
            <a:ext cx="9833548" cy="2693976"/>
          </a:xfrm>
        </p:spPr>
        <p:txBody>
          <a:bodyPr>
            <a:normAutofit/>
          </a:bodyPr>
          <a:lstStyle/>
          <a:p>
            <a:r>
              <a:rPr lang="en-US" sz="1400">
                <a:solidFill>
                  <a:srgbClr val="000000"/>
                </a:solidFill>
              </a:rPr>
              <a:t>x1：</a:t>
            </a:r>
            <a:r>
              <a:rPr lang="zh-CN" altLang="en-US" sz="1400">
                <a:solidFill>
                  <a:srgbClr val="000000"/>
                </a:solidFill>
              </a:rPr>
              <a:t>棋盘上受到对方威胁的边数（一共</a:t>
            </a:r>
            <a:r>
              <a:rPr lang="en-US" altLang="zh-CN" sz="1400">
                <a:solidFill>
                  <a:srgbClr val="000000"/>
                </a:solidFill>
              </a:rPr>
              <a:t>8</a:t>
            </a:r>
            <a:r>
              <a:rPr lang="zh-CN" altLang="en-US" sz="1400">
                <a:solidFill>
                  <a:srgbClr val="000000"/>
                </a:solidFill>
              </a:rPr>
              <a:t>条边，如果一条边上出现两颗敌子并且没有我方棋子，那么这条边形成了对我方的威胁），取值范围是</a:t>
            </a:r>
            <a:r>
              <a:rPr lang="en-US" altLang="zh-CN" sz="1400">
                <a:solidFill>
                  <a:srgbClr val="000000"/>
                </a:solidFill>
              </a:rPr>
              <a:t>0</a:t>
            </a:r>
            <a:r>
              <a:rPr lang="zh-CN" altLang="en-US" sz="1400">
                <a:solidFill>
                  <a:srgbClr val="000000"/>
                </a:solidFill>
              </a:rPr>
              <a:t>到</a:t>
            </a:r>
            <a:r>
              <a:rPr lang="en-US" altLang="zh-CN" sz="1400">
                <a:solidFill>
                  <a:srgbClr val="000000"/>
                </a:solidFill>
              </a:rPr>
              <a:t>8</a:t>
            </a:r>
            <a:r>
              <a:rPr lang="zh-CN" altLang="en-US" sz="1400">
                <a:solidFill>
                  <a:srgbClr val="000000"/>
                </a:solidFill>
              </a:rPr>
              <a:t>。</a:t>
            </a:r>
          </a:p>
          <a:p>
            <a:r>
              <a:rPr lang="en-US" sz="1400">
                <a:solidFill>
                  <a:srgbClr val="000000"/>
                </a:solidFill>
              </a:rPr>
              <a:t>x2：</a:t>
            </a:r>
            <a:r>
              <a:rPr lang="zh-CN" altLang="en-US" sz="1400">
                <a:solidFill>
                  <a:srgbClr val="000000"/>
                </a:solidFill>
              </a:rPr>
              <a:t>占中优势（由于三子棋的特点，占据中央位置非常有优势）。如果中央位置是我方棋子，取值为</a:t>
            </a:r>
            <a:r>
              <a:rPr lang="en-US" altLang="zh-CN" sz="1400">
                <a:solidFill>
                  <a:srgbClr val="000000"/>
                </a:solidFill>
              </a:rPr>
              <a:t>1</a:t>
            </a:r>
            <a:r>
              <a:rPr lang="zh-CN" altLang="en-US" sz="1400">
                <a:solidFill>
                  <a:srgbClr val="000000"/>
                </a:solidFill>
              </a:rPr>
              <a:t>，否则取值为</a:t>
            </a:r>
            <a:r>
              <a:rPr lang="en-US" altLang="zh-CN" sz="1400">
                <a:solidFill>
                  <a:srgbClr val="000000"/>
                </a:solidFill>
              </a:rPr>
              <a:t>-1</a:t>
            </a:r>
            <a:r>
              <a:rPr lang="zh-CN" altLang="en-US" sz="1400">
                <a:solidFill>
                  <a:srgbClr val="000000"/>
                </a:solidFill>
              </a:rPr>
              <a:t>。</a:t>
            </a:r>
          </a:p>
          <a:p>
            <a:endParaRPr lang="zh-CN" altLang="en-US" sz="1400">
              <a:solidFill>
                <a:srgbClr val="000000"/>
              </a:solidFill>
            </a:endParaRPr>
          </a:p>
          <a:p>
            <a:r>
              <a:rPr lang="zh-CN" altLang="en-US" sz="1400">
                <a:solidFill>
                  <a:srgbClr val="000000"/>
                </a:solidFill>
              </a:rPr>
              <a:t>于是，学习程序把𝑉 ̂</a:t>
            </a:r>
            <a:r>
              <a:rPr lang="en-US" altLang="zh-CN" sz="1400">
                <a:solidFill>
                  <a:srgbClr val="000000"/>
                </a:solidFill>
              </a:rPr>
              <a:t>(𝑏)</a:t>
            </a:r>
            <a:r>
              <a:rPr lang="zh-CN" altLang="en-US" sz="1400">
                <a:solidFill>
                  <a:srgbClr val="000000"/>
                </a:solidFill>
              </a:rPr>
              <a:t>表示为一个线性函数</a:t>
            </a:r>
          </a:p>
          <a:p>
            <a:r>
              <a:rPr lang="zh-CN" altLang="en-US" sz="1400">
                <a:solidFill>
                  <a:srgbClr val="000000"/>
                </a:solidFill>
              </a:rPr>
              <a:t>𝑉 ̂</a:t>
            </a:r>
            <a:r>
              <a:rPr lang="en-US" altLang="zh-CN" sz="1400">
                <a:solidFill>
                  <a:srgbClr val="000000"/>
                </a:solidFill>
              </a:rPr>
              <a:t>(𝑏)=𝑤_0+𝑤_1 𝑥_1+𝑤_2 𝑥_2</a:t>
            </a:r>
          </a:p>
          <a:p>
            <a:r>
              <a:rPr lang="zh-CN" altLang="en-US" sz="1400">
                <a:solidFill>
                  <a:srgbClr val="000000"/>
                </a:solidFill>
              </a:rPr>
              <a:t>其中，</a:t>
            </a:r>
            <a:r>
              <a:rPr lang="en-US" sz="1400">
                <a:solidFill>
                  <a:srgbClr val="000000"/>
                </a:solidFill>
              </a:rPr>
              <a:t>w0</a:t>
            </a:r>
            <a:r>
              <a:rPr lang="zh-CN" altLang="en-US" sz="1400">
                <a:solidFill>
                  <a:srgbClr val="000000"/>
                </a:solidFill>
              </a:rPr>
              <a:t>到</a:t>
            </a:r>
            <a:r>
              <a:rPr lang="en-US" sz="1400">
                <a:solidFill>
                  <a:srgbClr val="000000"/>
                </a:solidFill>
              </a:rPr>
              <a:t>w2</a:t>
            </a:r>
            <a:r>
              <a:rPr lang="zh-CN" altLang="en-US" sz="1400">
                <a:solidFill>
                  <a:srgbClr val="000000"/>
                </a:solidFill>
              </a:rPr>
              <a:t>为数字系数，或叫权，由学习算法来选择。在决定某一个棋盘状态值时，权</a:t>
            </a:r>
            <a:r>
              <a:rPr lang="en-US" sz="1400">
                <a:solidFill>
                  <a:srgbClr val="000000"/>
                </a:solidFill>
              </a:rPr>
              <a:t>w1、w2</a:t>
            </a:r>
            <a:r>
              <a:rPr lang="zh-CN" altLang="en-US" sz="1400">
                <a:solidFill>
                  <a:srgbClr val="000000"/>
                </a:solidFill>
              </a:rPr>
              <a:t>决定了不同的棋盘特征的相对重要性，而权</a:t>
            </a:r>
            <a:r>
              <a:rPr lang="en-US" sz="1400">
                <a:solidFill>
                  <a:srgbClr val="000000"/>
                </a:solidFill>
              </a:rPr>
              <a:t>w0</a:t>
            </a:r>
            <a:r>
              <a:rPr lang="zh-CN" altLang="en-US" sz="1400">
                <a:solidFill>
                  <a:srgbClr val="000000"/>
                </a:solidFill>
              </a:rPr>
              <a:t>为一个附加的棋盘状态值常量。</a:t>
            </a:r>
          </a:p>
          <a:p>
            <a:endParaRPr lang="en-US" sz="1400">
              <a:solidFill>
                <a:srgbClr val="000000"/>
              </a:solidFill>
            </a:endParaRPr>
          </a:p>
        </p:txBody>
      </p:sp>
    </p:spTree>
    <p:extLst>
      <p:ext uri="{BB962C8B-B14F-4D97-AF65-F5344CB8AC3E}">
        <p14:creationId xmlns:p14="http://schemas.microsoft.com/office/powerpoint/2010/main" val="412258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560</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等线</vt:lpstr>
      <vt:lpstr>等线 Light</vt:lpstr>
      <vt:lpstr>Arial</vt:lpstr>
      <vt:lpstr>Calibri</vt:lpstr>
      <vt:lpstr>Calibri Light</vt:lpstr>
      <vt:lpstr>Wingdings</vt:lpstr>
      <vt:lpstr>Office Theme</vt:lpstr>
      <vt:lpstr>机器学习入门</vt:lpstr>
      <vt:lpstr>主要内容</vt:lpstr>
      <vt:lpstr>实例</vt:lpstr>
      <vt:lpstr>定义</vt:lpstr>
      <vt:lpstr>三子棋学习问题</vt:lpstr>
      <vt:lpstr>基本方法</vt:lpstr>
      <vt:lpstr>选择训练经验</vt:lpstr>
      <vt:lpstr>选择目标函数V:B  R</vt:lpstr>
      <vt:lpstr>选择目标函数的表示</vt:lpstr>
      <vt:lpstr>三子棋学习问题</vt:lpstr>
      <vt:lpstr>选择函数逼近算法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机器学习入门</dc:title>
  <dc:creator>Jie Tian</dc:creator>
  <cp:lastModifiedBy>Jie Tian</cp:lastModifiedBy>
  <cp:revision>12</cp:revision>
  <dcterms:created xsi:type="dcterms:W3CDTF">2018-10-11T04:14:50Z</dcterms:created>
  <dcterms:modified xsi:type="dcterms:W3CDTF">2018-10-11T09:05:00Z</dcterms:modified>
</cp:coreProperties>
</file>