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 descr="7b0a2020202022776f7264617274223a20227b5c2269645c223a32303430393637382c5c227469645c223a31333438307d220a7d0a"/>
          <p:cNvSpPr/>
          <p:nvPr/>
        </p:nvSpPr>
        <p:spPr>
          <a:xfrm>
            <a:off x="2140585" y="2050415"/>
            <a:ext cx="7359015" cy="1430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5400" b="1">
                <a:gradFill>
                  <a:gsLst>
                    <a:gs pos="13000">
                      <a:srgbClr val="E8051E"/>
                    </a:gs>
                    <a:gs pos="88000">
                      <a:srgbClr val="13E6FE"/>
                    </a:gs>
                  </a:gsLst>
                  <a:lin ang="5400000" scaled="0"/>
                </a:gradFill>
                <a:effectLst>
                  <a:glow rad="190500">
                    <a:srgbClr val="E8051E">
                      <a:alpha val="25000"/>
                    </a:srgbClr>
                  </a:glow>
                </a:effectLst>
                <a:latin typeface="汉仪超级战甲W" charset="0"/>
                <a:ea typeface="汉仪超级战甲W" charset="0"/>
              </a:rPr>
              <a:t>Raft with SQLite</a:t>
            </a:r>
            <a:endParaRPr lang="en-US" altLang="zh-CN" sz="5400" b="1">
              <a:gradFill>
                <a:gsLst>
                  <a:gs pos="13000">
                    <a:srgbClr val="E8051E"/>
                  </a:gs>
                  <a:gs pos="88000">
                    <a:srgbClr val="13E6FE"/>
                  </a:gs>
                </a:gsLst>
                <a:lin ang="5400000" scaled="0"/>
              </a:gradFill>
              <a:effectLst>
                <a:glow rad="190500">
                  <a:srgbClr val="E8051E">
                    <a:alpha val="25000"/>
                  </a:srgbClr>
                </a:glow>
              </a:effectLst>
              <a:latin typeface="汉仪超级战甲W" charset="0"/>
              <a:ea typeface="汉仪超级战甲W" charset="0"/>
            </a:endParaRPr>
          </a:p>
          <a:p>
            <a:pPr algn="ctr"/>
            <a:r>
              <a:rPr lang="en-US" altLang="zh-CN" sz="2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超级战甲W" charset="0"/>
                <a:cs typeface="Comic Sans MS" panose="030F0702030302020204" charset="0"/>
              </a:rPr>
              <a:t>using pysyncobj &amp; pywebio &amp; sqlite</a:t>
            </a:r>
            <a:endParaRPr lang="en-US" altLang="zh-CN" sz="24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charset="0"/>
              <a:ea typeface="汉仪超级战甲W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mVjODE1MDhjYTNiYmZlYzMzZjA5NDk4MmFhMmUzYj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WPS 演示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0" baseType="lpstr">
      <vt:lpstr>Arial</vt:lpstr>
      <vt:lpstr>宋体</vt:lpstr>
      <vt:lpstr>Wingdings</vt:lpstr>
      <vt:lpstr>Arial Unicode MS</vt:lpstr>
      <vt:lpstr>Calibri</vt:lpstr>
      <vt:lpstr>微软雅黑</vt:lpstr>
      <vt:lpstr>汉仪超级战甲W</vt:lpstr>
      <vt:lpstr>Liberation Mono</vt:lpstr>
      <vt:lpstr>Malgun Gothic</vt:lpstr>
      <vt:lpstr>等线</vt:lpstr>
      <vt:lpstr>楷体</vt:lpstr>
      <vt:lpstr>新宋体</vt:lpstr>
      <vt:lpstr>PMingLiU-ExtB</vt:lpstr>
      <vt:lpstr>MS UI Gothic</vt:lpstr>
      <vt:lpstr>Yu Gothic UI Semibold</vt:lpstr>
      <vt:lpstr>Bahnschrift</vt:lpstr>
      <vt:lpstr>Arial Black</vt:lpstr>
      <vt:lpstr>Amiri Quran</vt:lpstr>
      <vt:lpstr>Amiri</vt:lpstr>
      <vt:lpstr>Alef</vt:lpstr>
      <vt:lpstr>Bahnschrift Light Condensed</vt:lpstr>
      <vt:lpstr>Bahnschrift SemiBold</vt:lpstr>
      <vt:lpstr>Bahnschrift SemiBold Condensed</vt:lpstr>
      <vt:lpstr>Book Antiqua</vt:lpstr>
      <vt:lpstr>Calibri Light</vt:lpstr>
      <vt:lpstr>Caladea</vt:lpstr>
      <vt:lpstr>Bookman Old Style</vt:lpstr>
      <vt:lpstr>Consolas</vt:lpstr>
      <vt:lpstr>Comic Sans MS</vt:lpstr>
      <vt:lpstr>DejaVu Sans Condensed</vt:lpstr>
      <vt:lpstr>Frank Ruhl Hofshi</vt:lpstr>
      <vt:lpstr>HoloLens MDL2 Assets</vt:lpstr>
      <vt:lpstr>Impact</vt:lpstr>
      <vt:lpstr>Ink Free</vt:lpstr>
      <vt:lpstr>Leelawadee UI</vt:lpstr>
      <vt:lpstr>Linux Libertine Display G</vt:lpstr>
      <vt:lpstr>Lucida Console</vt:lpstr>
      <vt:lpstr>Microsoft Yi Baiti</vt:lpstr>
      <vt:lpstr>Miriam CLM</vt:lpstr>
      <vt:lpstr>Miriam Mono CLM</vt:lpstr>
      <vt:lpstr>Mongolian Baiti</vt:lpstr>
      <vt:lpstr>Nirmala UI Semilight</vt:lpstr>
      <vt:lpstr>MV Boli</vt:lpstr>
      <vt:lpstr>Noto Sans</vt:lpstr>
      <vt:lpstr>Noto Sans Light</vt:lpstr>
      <vt:lpstr>Scheherazade</vt:lpstr>
      <vt:lpstr>Sitka Text</vt:lpstr>
      <vt:lpstr>Source Code Pro Semibold</vt:lpstr>
      <vt:lpstr>Source Code Pro ExtraLight</vt:lpstr>
      <vt:lpstr>Source Code Pro</vt:lpstr>
      <vt:lpstr>Source Sans Pro Black</vt:lpstr>
      <vt:lpstr>Symbol</vt:lpstr>
      <vt:lpstr>Trebuchet MS</vt:lpstr>
      <vt:lpstr>Source Serif Pro Black</vt:lpstr>
      <vt:lpstr>Sitka Heading</vt:lpstr>
      <vt:lpstr>Reem Kufi</vt:lpstr>
      <vt:lpstr>Noto Serif</vt:lpstr>
      <vt:lpstr>Miriam Libre</vt:lpstr>
      <vt:lpstr>Microsoft PhagsPa</vt:lpstr>
      <vt:lpstr>Marlett</vt:lpstr>
      <vt:lpstr>Microsoft Himalaya</vt:lpstr>
      <vt:lpstr>MT Extra</vt:lpstr>
      <vt:lpstr>Liberation Serif</vt:lpstr>
      <vt:lpstr>Javanese Text</vt:lpstr>
      <vt:lpstr>DejaVu Sans Light</vt:lpstr>
      <vt:lpstr>David Libre</vt:lpstr>
      <vt:lpstr>Corbel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Sera</cp:lastModifiedBy>
  <cp:revision>2</cp:revision>
  <dcterms:created xsi:type="dcterms:W3CDTF">2023-04-06T07:00:28Z</dcterms:created>
  <dcterms:modified xsi:type="dcterms:W3CDTF">2023-04-06T07:16:13Z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2D8D1CB84A2B42B3886069B52DED1716</vt:lpwstr>
  </property>
  <property fmtid="{D5CDD505-2E9C-101B-9397-08002B2CF9AE}" pid="3" name="KSOProductBuildVer">
    <vt:lpwstr>2052-11.1.0.13703</vt:lpwstr>
  </property>
</Properties>
</file>