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3" d="100"/>
          <a:sy n="113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2066-72DE-2246-9057-4A820E178A2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5FA44-69CE-074E-B744-9A0F3168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Sorry Smiley Face | Symbols &amp; Emoticons">
            <a:extLst>
              <a:ext uri="{FF2B5EF4-FFF2-40B4-BE49-F238E27FC236}">
                <a16:creationId xmlns:a16="http://schemas.microsoft.com/office/drawing/2014/main" id="{45BC9605-1437-9E06-F45E-D37175A7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3" y="1994460"/>
            <a:ext cx="2909711" cy="300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71B3C7-B85A-3A69-C47E-611CEAAED598}"/>
              </a:ext>
            </a:extLst>
          </p:cNvPr>
          <p:cNvSpPr/>
          <p:nvPr/>
        </p:nvSpPr>
        <p:spPr>
          <a:xfrm>
            <a:off x="361243" y="237067"/>
            <a:ext cx="9784645" cy="66406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83B1B-9A5C-627A-210F-9F72E94153FA}"/>
              </a:ext>
            </a:extLst>
          </p:cNvPr>
          <p:cNvSpPr txBox="1"/>
          <p:nvPr/>
        </p:nvSpPr>
        <p:spPr>
          <a:xfrm>
            <a:off x="1223053" y="526405"/>
            <a:ext cx="8526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NEB</a:t>
            </a:r>
            <a:r>
              <a:rPr lang="zh-CN" altLang="en-US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calculation</a:t>
            </a:r>
            <a:r>
              <a:rPr lang="zh-CN" altLang="en-US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is</a:t>
            </a:r>
            <a:r>
              <a:rPr lang="zh-CN" altLang="en-US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not</a:t>
            </a:r>
            <a:r>
              <a:rPr lang="zh-CN" altLang="en-US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45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available</a:t>
            </a:r>
            <a:endParaRPr lang="en-US" sz="4500" b="1" u="sng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2009E-D64A-8EEE-2C11-6A941CD4D645}"/>
              </a:ext>
            </a:extLst>
          </p:cNvPr>
          <p:cNvSpPr txBox="1"/>
          <p:nvPr/>
        </p:nvSpPr>
        <p:spPr>
          <a:xfrm>
            <a:off x="3099300" y="1941584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mic Sans MS" panose="030F0902030302020204" pitchFamily="66" charset="0"/>
              </a:rPr>
              <a:t>Because:</a:t>
            </a:r>
            <a:endParaRPr lang="en-US" sz="3200" dirty="0"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95EB0-C09A-DFBA-1008-4FA87B8C5F5E}"/>
              </a:ext>
            </a:extLst>
          </p:cNvPr>
          <p:cNvSpPr txBox="1"/>
          <p:nvPr/>
        </p:nvSpPr>
        <p:spPr>
          <a:xfrm>
            <a:off x="3270954" y="2526359"/>
            <a:ext cx="6781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altLang="zh-CN" sz="3200" dirty="0">
                <a:latin typeface="Comic Sans MS" panose="030F0902030302020204" pitchFamily="66" charset="0"/>
              </a:rPr>
              <a:t>We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need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more</a:t>
            </a:r>
            <a:r>
              <a:rPr lang="zh-CN" altLang="en-US" sz="32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fundings</a:t>
            </a:r>
            <a:r>
              <a:rPr lang="zh-CN" altLang="en-US" sz="3200" b="1" u="sng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to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do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more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computation..</a:t>
            </a:r>
          </a:p>
          <a:p>
            <a:pPr marL="457200" indent="-457200" algn="just">
              <a:buAutoNum type="arabicPeriod"/>
            </a:pPr>
            <a:r>
              <a:rPr lang="en-US" altLang="zh-CN" sz="3200" dirty="0">
                <a:latin typeface="Comic Sans MS" panose="030F0902030302020204" pitchFamily="66" charset="0"/>
              </a:rPr>
              <a:t> This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material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is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not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really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promising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with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such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a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latin typeface="Comic Sans MS" panose="030F0902030302020204" pitchFamily="66" charset="0"/>
              </a:rPr>
              <a:t>high</a:t>
            </a:r>
            <a:r>
              <a:rPr lang="zh-CN" altLang="en-US" sz="3200" dirty="0">
                <a:latin typeface="Comic Sans MS" panose="030F0902030302020204" pitchFamily="66" charset="0"/>
              </a:rPr>
              <a:t> </a:t>
            </a:r>
            <a:r>
              <a:rPr lang="en-US" altLang="zh-CN" sz="3200" dirty="0" err="1">
                <a:latin typeface="Comic Sans MS" panose="030F0902030302020204" pitchFamily="66" charset="0"/>
              </a:rPr>
              <a:t>Ehull</a:t>
            </a:r>
            <a:r>
              <a:rPr lang="en-US" altLang="zh-CN" sz="3200" dirty="0">
                <a:latin typeface="Comic Sans MS" panose="030F0902030302020204" pitchFamily="66" charset="0"/>
              </a:rPr>
              <a:t>.</a:t>
            </a:r>
            <a:endParaRPr lang="en-US" sz="3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0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29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Ouyang</dc:creator>
  <cp:lastModifiedBy>Bin Ouyang</cp:lastModifiedBy>
  <cp:revision>7</cp:revision>
  <dcterms:created xsi:type="dcterms:W3CDTF">2023-08-09T17:00:58Z</dcterms:created>
  <dcterms:modified xsi:type="dcterms:W3CDTF">2023-08-09T17:20:40Z</dcterms:modified>
</cp:coreProperties>
</file>