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509125" cy="8723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48" userDrawn="1">
          <p15:clr>
            <a:srgbClr val="A4A3A4"/>
          </p15:clr>
        </p15:guide>
        <p15:guide id="2" pos="29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  <a:srgbClr val="C55A11"/>
    <a:srgbClr val="00B0F0"/>
    <a:srgbClr val="B4C7E7"/>
    <a:srgbClr val="5A7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64" autoAdjust="0"/>
    <p:restoredTop sz="94660"/>
  </p:normalViewPr>
  <p:slideViewPr>
    <p:cSldViewPr snapToGrid="0" showGuides="1">
      <p:cViewPr varScale="1">
        <p:scale>
          <a:sx n="28" d="100"/>
          <a:sy n="28" d="100"/>
        </p:scale>
        <p:origin x="1719" y="27"/>
      </p:cViewPr>
      <p:guideLst>
        <p:guide orient="horz" pos="2748"/>
        <p:guide pos="29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185" y="1427636"/>
            <a:ext cx="8082756" cy="3037005"/>
          </a:xfrm>
        </p:spPr>
        <p:txBody>
          <a:bodyPr anchor="b"/>
          <a:lstStyle>
            <a:lvl1pPr algn="ctr">
              <a:defRPr sz="62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641" y="4581759"/>
            <a:ext cx="7131844" cy="2106114"/>
          </a:xfrm>
        </p:spPr>
        <p:txBody>
          <a:bodyPr/>
          <a:lstStyle>
            <a:lvl1pPr marL="0" indent="0" algn="ctr">
              <a:buNone/>
              <a:defRPr sz="2496"/>
            </a:lvl1pPr>
            <a:lvl2pPr marL="475442" indent="0" algn="ctr">
              <a:buNone/>
              <a:defRPr sz="2080"/>
            </a:lvl2pPr>
            <a:lvl3pPr marL="950885" indent="0" algn="ctr">
              <a:buNone/>
              <a:defRPr sz="1872"/>
            </a:lvl3pPr>
            <a:lvl4pPr marL="1426327" indent="0" algn="ctr">
              <a:buNone/>
              <a:defRPr sz="1664"/>
            </a:lvl4pPr>
            <a:lvl5pPr marL="1901769" indent="0" algn="ctr">
              <a:buNone/>
              <a:defRPr sz="1664"/>
            </a:lvl5pPr>
            <a:lvl6pPr marL="2377211" indent="0" algn="ctr">
              <a:buNone/>
              <a:defRPr sz="1664"/>
            </a:lvl6pPr>
            <a:lvl7pPr marL="2852654" indent="0" algn="ctr">
              <a:buNone/>
              <a:defRPr sz="1664"/>
            </a:lvl7pPr>
            <a:lvl8pPr marL="3328096" indent="0" algn="ctr">
              <a:buNone/>
              <a:defRPr sz="1664"/>
            </a:lvl8pPr>
            <a:lvl9pPr marL="3803538" indent="0" algn="ctr">
              <a:buNone/>
              <a:defRPr sz="16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53A9-C1F3-4682-9E23-F31E470EB64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530B-5B1C-4FCE-92BA-B409214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2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53A9-C1F3-4682-9E23-F31E470EB64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530B-5B1C-4FCE-92BA-B409214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4968" y="464435"/>
            <a:ext cx="2050405" cy="73926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3753" y="464435"/>
            <a:ext cx="6032351" cy="73926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53A9-C1F3-4682-9E23-F31E470EB64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530B-5B1C-4FCE-92BA-B409214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9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53A9-C1F3-4682-9E23-F31E470EB64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530B-5B1C-4FCE-92BA-B409214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8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800" y="2174773"/>
            <a:ext cx="8201620" cy="3628655"/>
          </a:xfrm>
        </p:spPr>
        <p:txBody>
          <a:bodyPr anchor="b"/>
          <a:lstStyle>
            <a:lvl1pPr>
              <a:defRPr sz="62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800" y="5837757"/>
            <a:ext cx="8201620" cy="1908224"/>
          </a:xfrm>
        </p:spPr>
        <p:txBody>
          <a:bodyPr/>
          <a:lstStyle>
            <a:lvl1pPr marL="0" indent="0">
              <a:buNone/>
              <a:defRPr sz="2496">
                <a:solidFill>
                  <a:schemeClr val="tx1"/>
                </a:solidFill>
              </a:defRPr>
            </a:lvl1pPr>
            <a:lvl2pPr marL="475442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2pPr>
            <a:lvl3pPr marL="950885" indent="0">
              <a:buNone/>
              <a:defRPr sz="1872">
                <a:solidFill>
                  <a:schemeClr val="tx1">
                    <a:tint val="75000"/>
                  </a:schemeClr>
                </a:solidFill>
              </a:defRPr>
            </a:lvl3pPr>
            <a:lvl4pPr marL="1426327" indent="0">
              <a:buNone/>
              <a:defRPr sz="1664">
                <a:solidFill>
                  <a:schemeClr val="tx1">
                    <a:tint val="75000"/>
                  </a:schemeClr>
                </a:solidFill>
              </a:defRPr>
            </a:lvl4pPr>
            <a:lvl5pPr marL="1901769" indent="0">
              <a:buNone/>
              <a:defRPr sz="1664">
                <a:solidFill>
                  <a:schemeClr val="tx1">
                    <a:tint val="75000"/>
                  </a:schemeClr>
                </a:solidFill>
              </a:defRPr>
            </a:lvl5pPr>
            <a:lvl6pPr marL="2377211" indent="0">
              <a:buNone/>
              <a:defRPr sz="1664">
                <a:solidFill>
                  <a:schemeClr val="tx1">
                    <a:tint val="75000"/>
                  </a:schemeClr>
                </a:solidFill>
              </a:defRPr>
            </a:lvl6pPr>
            <a:lvl7pPr marL="2852654" indent="0">
              <a:buNone/>
              <a:defRPr sz="1664">
                <a:solidFill>
                  <a:schemeClr val="tx1">
                    <a:tint val="75000"/>
                  </a:schemeClr>
                </a:solidFill>
              </a:defRPr>
            </a:lvl7pPr>
            <a:lvl8pPr marL="3328096" indent="0">
              <a:buNone/>
              <a:defRPr sz="1664">
                <a:solidFill>
                  <a:schemeClr val="tx1">
                    <a:tint val="75000"/>
                  </a:schemeClr>
                </a:solidFill>
              </a:defRPr>
            </a:lvl8pPr>
            <a:lvl9pPr marL="3803538" indent="0">
              <a:buNone/>
              <a:defRPr sz="16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53A9-C1F3-4682-9E23-F31E470EB64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530B-5B1C-4FCE-92BA-B409214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65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3752" y="2322178"/>
            <a:ext cx="4041378" cy="5534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3995" y="2322178"/>
            <a:ext cx="4041378" cy="5534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53A9-C1F3-4682-9E23-F31E470EB64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530B-5B1C-4FCE-92BA-B409214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9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991" y="464438"/>
            <a:ext cx="8201620" cy="1686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992" y="2138424"/>
            <a:ext cx="4022805" cy="1048008"/>
          </a:xfrm>
        </p:spPr>
        <p:txBody>
          <a:bodyPr anchor="b"/>
          <a:lstStyle>
            <a:lvl1pPr marL="0" indent="0">
              <a:buNone/>
              <a:defRPr sz="2496" b="1"/>
            </a:lvl1pPr>
            <a:lvl2pPr marL="475442" indent="0">
              <a:buNone/>
              <a:defRPr sz="2080" b="1"/>
            </a:lvl2pPr>
            <a:lvl3pPr marL="950885" indent="0">
              <a:buNone/>
              <a:defRPr sz="1872" b="1"/>
            </a:lvl3pPr>
            <a:lvl4pPr marL="1426327" indent="0">
              <a:buNone/>
              <a:defRPr sz="1664" b="1"/>
            </a:lvl4pPr>
            <a:lvl5pPr marL="1901769" indent="0">
              <a:buNone/>
              <a:defRPr sz="1664" b="1"/>
            </a:lvl5pPr>
            <a:lvl6pPr marL="2377211" indent="0">
              <a:buNone/>
              <a:defRPr sz="1664" b="1"/>
            </a:lvl6pPr>
            <a:lvl7pPr marL="2852654" indent="0">
              <a:buNone/>
              <a:defRPr sz="1664" b="1"/>
            </a:lvl7pPr>
            <a:lvl8pPr marL="3328096" indent="0">
              <a:buNone/>
              <a:defRPr sz="1664" b="1"/>
            </a:lvl8pPr>
            <a:lvl9pPr marL="3803538" indent="0">
              <a:buNone/>
              <a:defRPr sz="16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4992" y="3186432"/>
            <a:ext cx="4022805" cy="4686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13995" y="2138424"/>
            <a:ext cx="4042617" cy="1048008"/>
          </a:xfrm>
        </p:spPr>
        <p:txBody>
          <a:bodyPr anchor="b"/>
          <a:lstStyle>
            <a:lvl1pPr marL="0" indent="0">
              <a:buNone/>
              <a:defRPr sz="2496" b="1"/>
            </a:lvl1pPr>
            <a:lvl2pPr marL="475442" indent="0">
              <a:buNone/>
              <a:defRPr sz="2080" b="1"/>
            </a:lvl2pPr>
            <a:lvl3pPr marL="950885" indent="0">
              <a:buNone/>
              <a:defRPr sz="1872" b="1"/>
            </a:lvl3pPr>
            <a:lvl4pPr marL="1426327" indent="0">
              <a:buNone/>
              <a:defRPr sz="1664" b="1"/>
            </a:lvl4pPr>
            <a:lvl5pPr marL="1901769" indent="0">
              <a:buNone/>
              <a:defRPr sz="1664" b="1"/>
            </a:lvl5pPr>
            <a:lvl6pPr marL="2377211" indent="0">
              <a:buNone/>
              <a:defRPr sz="1664" b="1"/>
            </a:lvl6pPr>
            <a:lvl7pPr marL="2852654" indent="0">
              <a:buNone/>
              <a:defRPr sz="1664" b="1"/>
            </a:lvl7pPr>
            <a:lvl8pPr marL="3328096" indent="0">
              <a:buNone/>
              <a:defRPr sz="1664" b="1"/>
            </a:lvl8pPr>
            <a:lvl9pPr marL="3803538" indent="0">
              <a:buNone/>
              <a:defRPr sz="16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13995" y="3186432"/>
            <a:ext cx="4042617" cy="4686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53A9-C1F3-4682-9E23-F31E470EB64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530B-5B1C-4FCE-92BA-B409214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53A9-C1F3-4682-9E23-F31E470EB64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530B-5B1C-4FCE-92BA-B409214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1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53A9-C1F3-4682-9E23-F31E470EB64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530B-5B1C-4FCE-92BA-B409214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991" y="581554"/>
            <a:ext cx="3066940" cy="2035440"/>
          </a:xfrm>
        </p:spPr>
        <p:txBody>
          <a:bodyPr anchor="b"/>
          <a:lstStyle>
            <a:lvl1pPr>
              <a:defRPr sz="33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2616" y="1255998"/>
            <a:ext cx="4813995" cy="6199206"/>
          </a:xfrm>
        </p:spPr>
        <p:txBody>
          <a:bodyPr/>
          <a:lstStyle>
            <a:lvl1pPr>
              <a:defRPr sz="3328"/>
            </a:lvl1pPr>
            <a:lvl2pPr>
              <a:defRPr sz="2912"/>
            </a:lvl2pPr>
            <a:lvl3pPr>
              <a:defRPr sz="2496"/>
            </a:lvl3pPr>
            <a:lvl4pPr>
              <a:defRPr sz="2080"/>
            </a:lvl4pPr>
            <a:lvl5pPr>
              <a:defRPr sz="2080"/>
            </a:lvl5pPr>
            <a:lvl6pPr>
              <a:defRPr sz="2080"/>
            </a:lvl6pPr>
            <a:lvl7pPr>
              <a:defRPr sz="2080"/>
            </a:lvl7pPr>
            <a:lvl8pPr>
              <a:defRPr sz="2080"/>
            </a:lvl8pPr>
            <a:lvl9pPr>
              <a:defRPr sz="20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4991" y="2616994"/>
            <a:ext cx="3066940" cy="4848305"/>
          </a:xfrm>
        </p:spPr>
        <p:txBody>
          <a:bodyPr/>
          <a:lstStyle>
            <a:lvl1pPr marL="0" indent="0">
              <a:buNone/>
              <a:defRPr sz="1664"/>
            </a:lvl1pPr>
            <a:lvl2pPr marL="475442" indent="0">
              <a:buNone/>
              <a:defRPr sz="1456"/>
            </a:lvl2pPr>
            <a:lvl3pPr marL="950885" indent="0">
              <a:buNone/>
              <a:defRPr sz="1248"/>
            </a:lvl3pPr>
            <a:lvl4pPr marL="1426327" indent="0">
              <a:buNone/>
              <a:defRPr sz="1040"/>
            </a:lvl4pPr>
            <a:lvl5pPr marL="1901769" indent="0">
              <a:buNone/>
              <a:defRPr sz="1040"/>
            </a:lvl5pPr>
            <a:lvl6pPr marL="2377211" indent="0">
              <a:buNone/>
              <a:defRPr sz="1040"/>
            </a:lvl6pPr>
            <a:lvl7pPr marL="2852654" indent="0">
              <a:buNone/>
              <a:defRPr sz="1040"/>
            </a:lvl7pPr>
            <a:lvl8pPr marL="3328096" indent="0">
              <a:buNone/>
              <a:defRPr sz="1040"/>
            </a:lvl8pPr>
            <a:lvl9pPr marL="3803538" indent="0">
              <a:buNone/>
              <a:defRPr sz="10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53A9-C1F3-4682-9E23-F31E470EB64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530B-5B1C-4FCE-92BA-B409214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9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991" y="581554"/>
            <a:ext cx="3066940" cy="2035440"/>
          </a:xfrm>
        </p:spPr>
        <p:txBody>
          <a:bodyPr anchor="b"/>
          <a:lstStyle>
            <a:lvl1pPr>
              <a:defRPr sz="33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42616" y="1255998"/>
            <a:ext cx="4813995" cy="6199206"/>
          </a:xfrm>
        </p:spPr>
        <p:txBody>
          <a:bodyPr anchor="t"/>
          <a:lstStyle>
            <a:lvl1pPr marL="0" indent="0">
              <a:buNone/>
              <a:defRPr sz="3328"/>
            </a:lvl1pPr>
            <a:lvl2pPr marL="475442" indent="0">
              <a:buNone/>
              <a:defRPr sz="2912"/>
            </a:lvl2pPr>
            <a:lvl3pPr marL="950885" indent="0">
              <a:buNone/>
              <a:defRPr sz="2496"/>
            </a:lvl3pPr>
            <a:lvl4pPr marL="1426327" indent="0">
              <a:buNone/>
              <a:defRPr sz="2080"/>
            </a:lvl4pPr>
            <a:lvl5pPr marL="1901769" indent="0">
              <a:buNone/>
              <a:defRPr sz="2080"/>
            </a:lvl5pPr>
            <a:lvl6pPr marL="2377211" indent="0">
              <a:buNone/>
              <a:defRPr sz="2080"/>
            </a:lvl6pPr>
            <a:lvl7pPr marL="2852654" indent="0">
              <a:buNone/>
              <a:defRPr sz="2080"/>
            </a:lvl7pPr>
            <a:lvl8pPr marL="3328096" indent="0">
              <a:buNone/>
              <a:defRPr sz="2080"/>
            </a:lvl8pPr>
            <a:lvl9pPr marL="3803538" indent="0">
              <a:buNone/>
              <a:defRPr sz="20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4991" y="2616994"/>
            <a:ext cx="3066940" cy="4848305"/>
          </a:xfrm>
        </p:spPr>
        <p:txBody>
          <a:bodyPr/>
          <a:lstStyle>
            <a:lvl1pPr marL="0" indent="0">
              <a:buNone/>
              <a:defRPr sz="1664"/>
            </a:lvl1pPr>
            <a:lvl2pPr marL="475442" indent="0">
              <a:buNone/>
              <a:defRPr sz="1456"/>
            </a:lvl2pPr>
            <a:lvl3pPr marL="950885" indent="0">
              <a:buNone/>
              <a:defRPr sz="1248"/>
            </a:lvl3pPr>
            <a:lvl4pPr marL="1426327" indent="0">
              <a:buNone/>
              <a:defRPr sz="1040"/>
            </a:lvl4pPr>
            <a:lvl5pPr marL="1901769" indent="0">
              <a:buNone/>
              <a:defRPr sz="1040"/>
            </a:lvl5pPr>
            <a:lvl6pPr marL="2377211" indent="0">
              <a:buNone/>
              <a:defRPr sz="1040"/>
            </a:lvl6pPr>
            <a:lvl7pPr marL="2852654" indent="0">
              <a:buNone/>
              <a:defRPr sz="1040"/>
            </a:lvl7pPr>
            <a:lvl8pPr marL="3328096" indent="0">
              <a:buNone/>
              <a:defRPr sz="1040"/>
            </a:lvl8pPr>
            <a:lvl9pPr marL="3803538" indent="0">
              <a:buNone/>
              <a:defRPr sz="10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53A9-C1F3-4682-9E23-F31E470EB64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530B-5B1C-4FCE-92BA-B409214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6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3753" y="464438"/>
            <a:ext cx="8201620" cy="168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3753" y="2322178"/>
            <a:ext cx="8201620" cy="5534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3752" y="8085221"/>
            <a:ext cx="2139553" cy="464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153A9-C1F3-4682-9E23-F31E470EB64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9898" y="8085221"/>
            <a:ext cx="3209330" cy="464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15820" y="8085221"/>
            <a:ext cx="2139553" cy="464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6530B-5B1C-4FCE-92BA-B409214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92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50885" rtl="0" eaLnBrk="1" latinLnBrk="0" hangingPunct="1">
        <a:lnSpc>
          <a:spcPct val="90000"/>
        </a:lnSpc>
        <a:spcBef>
          <a:spcPct val="0"/>
        </a:spcBef>
        <a:buNone/>
        <a:defRPr sz="45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721" indent="-237721" algn="l" defTabSz="950885" rtl="0" eaLnBrk="1" latinLnBrk="0" hangingPunct="1">
        <a:lnSpc>
          <a:spcPct val="90000"/>
        </a:lnSpc>
        <a:spcBef>
          <a:spcPts val="1040"/>
        </a:spcBef>
        <a:buFont typeface="Arial" panose="020B0604020202020204" pitchFamily="34" charset="0"/>
        <a:buChar char="•"/>
        <a:defRPr sz="2912" kern="1200">
          <a:solidFill>
            <a:schemeClr val="tx1"/>
          </a:solidFill>
          <a:latin typeface="+mn-lt"/>
          <a:ea typeface="+mn-ea"/>
          <a:cs typeface="+mn-cs"/>
        </a:defRPr>
      </a:lvl1pPr>
      <a:lvl2pPr marL="713163" indent="-237721" algn="l" defTabSz="950885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2496" kern="1200">
          <a:solidFill>
            <a:schemeClr val="tx1"/>
          </a:solidFill>
          <a:latin typeface="+mn-lt"/>
          <a:ea typeface="+mn-ea"/>
          <a:cs typeface="+mn-cs"/>
        </a:defRPr>
      </a:lvl2pPr>
      <a:lvl3pPr marL="1188606" indent="-237721" algn="l" defTabSz="950885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3pPr>
      <a:lvl4pPr marL="1664048" indent="-237721" algn="l" defTabSz="950885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872" kern="1200">
          <a:solidFill>
            <a:schemeClr val="tx1"/>
          </a:solidFill>
          <a:latin typeface="+mn-lt"/>
          <a:ea typeface="+mn-ea"/>
          <a:cs typeface="+mn-cs"/>
        </a:defRPr>
      </a:lvl4pPr>
      <a:lvl5pPr marL="2139490" indent="-237721" algn="l" defTabSz="950885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872" kern="1200">
          <a:solidFill>
            <a:schemeClr val="tx1"/>
          </a:solidFill>
          <a:latin typeface="+mn-lt"/>
          <a:ea typeface="+mn-ea"/>
          <a:cs typeface="+mn-cs"/>
        </a:defRPr>
      </a:lvl5pPr>
      <a:lvl6pPr marL="2614933" indent="-237721" algn="l" defTabSz="950885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872" kern="1200">
          <a:solidFill>
            <a:schemeClr val="tx1"/>
          </a:solidFill>
          <a:latin typeface="+mn-lt"/>
          <a:ea typeface="+mn-ea"/>
          <a:cs typeface="+mn-cs"/>
        </a:defRPr>
      </a:lvl6pPr>
      <a:lvl7pPr marL="3090375" indent="-237721" algn="l" defTabSz="950885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872" kern="1200">
          <a:solidFill>
            <a:schemeClr val="tx1"/>
          </a:solidFill>
          <a:latin typeface="+mn-lt"/>
          <a:ea typeface="+mn-ea"/>
          <a:cs typeface="+mn-cs"/>
        </a:defRPr>
      </a:lvl7pPr>
      <a:lvl8pPr marL="3565817" indent="-237721" algn="l" defTabSz="950885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872" kern="1200">
          <a:solidFill>
            <a:schemeClr val="tx1"/>
          </a:solidFill>
          <a:latin typeface="+mn-lt"/>
          <a:ea typeface="+mn-ea"/>
          <a:cs typeface="+mn-cs"/>
        </a:defRPr>
      </a:lvl8pPr>
      <a:lvl9pPr marL="4041259" indent="-237721" algn="l" defTabSz="950885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8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0885" rtl="0" eaLnBrk="1" latinLnBrk="0" hangingPunct="1">
        <a:defRPr sz="1872" kern="1200">
          <a:solidFill>
            <a:schemeClr val="tx1"/>
          </a:solidFill>
          <a:latin typeface="+mn-lt"/>
          <a:ea typeface="+mn-ea"/>
          <a:cs typeface="+mn-cs"/>
        </a:defRPr>
      </a:lvl1pPr>
      <a:lvl2pPr marL="475442" algn="l" defTabSz="950885" rtl="0" eaLnBrk="1" latinLnBrk="0" hangingPunct="1">
        <a:defRPr sz="1872" kern="1200">
          <a:solidFill>
            <a:schemeClr val="tx1"/>
          </a:solidFill>
          <a:latin typeface="+mn-lt"/>
          <a:ea typeface="+mn-ea"/>
          <a:cs typeface="+mn-cs"/>
        </a:defRPr>
      </a:lvl2pPr>
      <a:lvl3pPr marL="950885" algn="l" defTabSz="950885" rtl="0" eaLnBrk="1" latinLnBrk="0" hangingPunct="1">
        <a:defRPr sz="1872" kern="1200">
          <a:solidFill>
            <a:schemeClr val="tx1"/>
          </a:solidFill>
          <a:latin typeface="+mn-lt"/>
          <a:ea typeface="+mn-ea"/>
          <a:cs typeface="+mn-cs"/>
        </a:defRPr>
      </a:lvl3pPr>
      <a:lvl4pPr marL="1426327" algn="l" defTabSz="950885" rtl="0" eaLnBrk="1" latinLnBrk="0" hangingPunct="1">
        <a:defRPr sz="1872" kern="1200">
          <a:solidFill>
            <a:schemeClr val="tx1"/>
          </a:solidFill>
          <a:latin typeface="+mn-lt"/>
          <a:ea typeface="+mn-ea"/>
          <a:cs typeface="+mn-cs"/>
        </a:defRPr>
      </a:lvl4pPr>
      <a:lvl5pPr marL="1901769" algn="l" defTabSz="950885" rtl="0" eaLnBrk="1" latinLnBrk="0" hangingPunct="1">
        <a:defRPr sz="1872" kern="1200">
          <a:solidFill>
            <a:schemeClr val="tx1"/>
          </a:solidFill>
          <a:latin typeface="+mn-lt"/>
          <a:ea typeface="+mn-ea"/>
          <a:cs typeface="+mn-cs"/>
        </a:defRPr>
      </a:lvl5pPr>
      <a:lvl6pPr marL="2377211" algn="l" defTabSz="950885" rtl="0" eaLnBrk="1" latinLnBrk="0" hangingPunct="1">
        <a:defRPr sz="1872" kern="1200">
          <a:solidFill>
            <a:schemeClr val="tx1"/>
          </a:solidFill>
          <a:latin typeface="+mn-lt"/>
          <a:ea typeface="+mn-ea"/>
          <a:cs typeface="+mn-cs"/>
        </a:defRPr>
      </a:lvl6pPr>
      <a:lvl7pPr marL="2852654" algn="l" defTabSz="950885" rtl="0" eaLnBrk="1" latinLnBrk="0" hangingPunct="1">
        <a:defRPr sz="1872" kern="1200">
          <a:solidFill>
            <a:schemeClr val="tx1"/>
          </a:solidFill>
          <a:latin typeface="+mn-lt"/>
          <a:ea typeface="+mn-ea"/>
          <a:cs typeface="+mn-cs"/>
        </a:defRPr>
      </a:lvl7pPr>
      <a:lvl8pPr marL="3328096" algn="l" defTabSz="950885" rtl="0" eaLnBrk="1" latinLnBrk="0" hangingPunct="1">
        <a:defRPr sz="1872" kern="1200">
          <a:solidFill>
            <a:schemeClr val="tx1"/>
          </a:solidFill>
          <a:latin typeface="+mn-lt"/>
          <a:ea typeface="+mn-ea"/>
          <a:cs typeface="+mn-cs"/>
        </a:defRPr>
      </a:lvl8pPr>
      <a:lvl9pPr marL="3803538" algn="l" defTabSz="950885" rtl="0" eaLnBrk="1" latinLnBrk="0" hangingPunct="1">
        <a:defRPr sz="18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>
            <a:extLst>
              <a:ext uri="{FF2B5EF4-FFF2-40B4-BE49-F238E27FC236}">
                <a16:creationId xmlns:a16="http://schemas.microsoft.com/office/drawing/2014/main" id="{48438809-64DF-4909-AA75-0B4F88A2DAF9}"/>
              </a:ext>
            </a:extLst>
          </p:cNvPr>
          <p:cNvGrpSpPr/>
          <p:nvPr/>
        </p:nvGrpSpPr>
        <p:grpSpPr>
          <a:xfrm>
            <a:off x="189796" y="-34616"/>
            <a:ext cx="10217509" cy="8231160"/>
            <a:chOff x="189796" y="-34616"/>
            <a:chExt cx="10217509" cy="823116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BCF32D-C153-4C89-9909-69C49ADE9AAA}"/>
                </a:ext>
              </a:extLst>
            </p:cNvPr>
            <p:cNvSpPr/>
            <p:nvPr/>
          </p:nvSpPr>
          <p:spPr>
            <a:xfrm>
              <a:off x="223734" y="5943602"/>
              <a:ext cx="252919" cy="8463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E0A8FE7-86F0-4723-8A6A-0E082689D8AA}"/>
                </a:ext>
              </a:extLst>
            </p:cNvPr>
            <p:cNvSpPr/>
            <p:nvPr/>
          </p:nvSpPr>
          <p:spPr>
            <a:xfrm>
              <a:off x="1073283" y="5943602"/>
              <a:ext cx="252919" cy="8463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287EF6E-7234-427E-90A0-2205718878ED}"/>
                </a:ext>
              </a:extLst>
            </p:cNvPr>
            <p:cNvSpPr/>
            <p:nvPr/>
          </p:nvSpPr>
          <p:spPr>
            <a:xfrm>
              <a:off x="3672187" y="5943602"/>
              <a:ext cx="252919" cy="84630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6071E4D-11B8-45D2-865C-2D51291E70BC}"/>
                </a:ext>
              </a:extLst>
            </p:cNvPr>
            <p:cNvSpPr/>
            <p:nvPr/>
          </p:nvSpPr>
          <p:spPr>
            <a:xfrm>
              <a:off x="1939856" y="5943602"/>
              <a:ext cx="252919" cy="8463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C644525-8A38-4C57-BD35-DA8E954E570F}"/>
                </a:ext>
              </a:extLst>
            </p:cNvPr>
            <p:cNvSpPr/>
            <p:nvPr/>
          </p:nvSpPr>
          <p:spPr>
            <a:xfrm>
              <a:off x="2806429" y="5943602"/>
              <a:ext cx="252919" cy="8463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8DF16D-0337-47A1-B8B9-C1E7DEE6A077}"/>
                </a:ext>
              </a:extLst>
            </p:cNvPr>
            <p:cNvSpPr/>
            <p:nvPr/>
          </p:nvSpPr>
          <p:spPr>
            <a:xfrm>
              <a:off x="4537945" y="5943602"/>
              <a:ext cx="252919" cy="84630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A3E6B91-A5D3-4299-AB35-104248440B5C}"/>
                </a:ext>
              </a:extLst>
            </p:cNvPr>
            <p:cNvSpPr/>
            <p:nvPr/>
          </p:nvSpPr>
          <p:spPr>
            <a:xfrm>
              <a:off x="5403703" y="5943602"/>
              <a:ext cx="252919" cy="84630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DBF6A33-E927-42E1-9E7E-6F08250C970D}"/>
                </a:ext>
              </a:extLst>
            </p:cNvPr>
            <p:cNvSpPr/>
            <p:nvPr/>
          </p:nvSpPr>
          <p:spPr>
            <a:xfrm>
              <a:off x="6269461" y="5943602"/>
              <a:ext cx="252919" cy="84630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40E08F-5A90-4131-9120-9197065D8276}"/>
                </a:ext>
              </a:extLst>
            </p:cNvPr>
            <p:cNvSpPr/>
            <p:nvPr/>
          </p:nvSpPr>
          <p:spPr>
            <a:xfrm>
              <a:off x="223734" y="4394202"/>
              <a:ext cx="252919" cy="84630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F4A018-68F3-47A3-90E9-071082C83133}"/>
                </a:ext>
              </a:extLst>
            </p:cNvPr>
            <p:cNvSpPr/>
            <p:nvPr/>
          </p:nvSpPr>
          <p:spPr>
            <a:xfrm>
              <a:off x="1073283" y="4394202"/>
              <a:ext cx="252919" cy="84630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C35B49-9A66-466D-8123-DFDDE17D8107}"/>
                </a:ext>
              </a:extLst>
            </p:cNvPr>
            <p:cNvSpPr/>
            <p:nvPr/>
          </p:nvSpPr>
          <p:spPr>
            <a:xfrm>
              <a:off x="3672187" y="4394202"/>
              <a:ext cx="252919" cy="84630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428B41-B84D-490E-A8E1-C5E41123818C}"/>
                </a:ext>
              </a:extLst>
            </p:cNvPr>
            <p:cNvSpPr/>
            <p:nvPr/>
          </p:nvSpPr>
          <p:spPr>
            <a:xfrm>
              <a:off x="1939856" y="4394202"/>
              <a:ext cx="252919" cy="84630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2802BA4-5851-4DFD-A132-3DC8B86C121E}"/>
                </a:ext>
              </a:extLst>
            </p:cNvPr>
            <p:cNvSpPr/>
            <p:nvPr/>
          </p:nvSpPr>
          <p:spPr>
            <a:xfrm>
              <a:off x="2806429" y="4394202"/>
              <a:ext cx="252919" cy="84630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37FDC1C-3763-463C-BEEB-91C79DD3CA23}"/>
                </a:ext>
              </a:extLst>
            </p:cNvPr>
            <p:cNvSpPr/>
            <p:nvPr/>
          </p:nvSpPr>
          <p:spPr>
            <a:xfrm>
              <a:off x="4537945" y="4394202"/>
              <a:ext cx="252919" cy="84630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439B536-E82A-41A0-8E74-2FE9578A9EF8}"/>
                </a:ext>
              </a:extLst>
            </p:cNvPr>
            <p:cNvSpPr/>
            <p:nvPr/>
          </p:nvSpPr>
          <p:spPr>
            <a:xfrm>
              <a:off x="5403703" y="4394202"/>
              <a:ext cx="252919" cy="84630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CF1CA34-D2C5-4E81-A465-FF6D4BD181C4}"/>
                </a:ext>
              </a:extLst>
            </p:cNvPr>
            <p:cNvSpPr/>
            <p:nvPr/>
          </p:nvSpPr>
          <p:spPr>
            <a:xfrm>
              <a:off x="6269461" y="4394202"/>
              <a:ext cx="252919" cy="84630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3CD32EB-009B-497C-B2C8-577F1B4A90DE}"/>
                </a:ext>
              </a:extLst>
            </p:cNvPr>
            <p:cNvSpPr/>
            <p:nvPr/>
          </p:nvSpPr>
          <p:spPr>
            <a:xfrm>
              <a:off x="220749" y="2844802"/>
              <a:ext cx="252919" cy="84630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C7A48FB-3DCC-4178-A376-C4A97CF7ED53}"/>
                </a:ext>
              </a:extLst>
            </p:cNvPr>
            <p:cNvSpPr/>
            <p:nvPr/>
          </p:nvSpPr>
          <p:spPr>
            <a:xfrm>
              <a:off x="1070298" y="2844802"/>
              <a:ext cx="252919" cy="84630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E94B41F-28F1-4347-91C3-C9239301C23E}"/>
                </a:ext>
              </a:extLst>
            </p:cNvPr>
            <p:cNvSpPr/>
            <p:nvPr/>
          </p:nvSpPr>
          <p:spPr>
            <a:xfrm>
              <a:off x="3669202" y="2844802"/>
              <a:ext cx="252919" cy="84630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2045BEB-B2BC-47AB-9FFC-D376E4B7CC7B}"/>
                </a:ext>
              </a:extLst>
            </p:cNvPr>
            <p:cNvSpPr/>
            <p:nvPr/>
          </p:nvSpPr>
          <p:spPr>
            <a:xfrm>
              <a:off x="1936871" y="2844802"/>
              <a:ext cx="252919" cy="84630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72DEE08-3065-4FEC-AC88-F4D5DA3F12CC}"/>
                </a:ext>
              </a:extLst>
            </p:cNvPr>
            <p:cNvSpPr/>
            <p:nvPr/>
          </p:nvSpPr>
          <p:spPr>
            <a:xfrm>
              <a:off x="2803444" y="2844802"/>
              <a:ext cx="252919" cy="84630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404FF06-9B3B-4C29-9E79-7CB6DED42545}"/>
                </a:ext>
              </a:extLst>
            </p:cNvPr>
            <p:cNvSpPr/>
            <p:nvPr/>
          </p:nvSpPr>
          <p:spPr>
            <a:xfrm>
              <a:off x="4534960" y="2844802"/>
              <a:ext cx="252919" cy="84630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0915282-0FF6-4F96-B4C5-77EBBAFE4809}"/>
                </a:ext>
              </a:extLst>
            </p:cNvPr>
            <p:cNvSpPr/>
            <p:nvPr/>
          </p:nvSpPr>
          <p:spPr>
            <a:xfrm>
              <a:off x="5400718" y="2844802"/>
              <a:ext cx="252919" cy="84630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352BCC4-EFE5-47EB-AB4E-06800BAADD1E}"/>
                </a:ext>
              </a:extLst>
            </p:cNvPr>
            <p:cNvSpPr/>
            <p:nvPr/>
          </p:nvSpPr>
          <p:spPr>
            <a:xfrm>
              <a:off x="6266476" y="2844802"/>
              <a:ext cx="252919" cy="84630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5F691A2-5C31-4932-837D-D80B0527B3C9}"/>
                </a:ext>
              </a:extLst>
            </p:cNvPr>
            <p:cNvSpPr/>
            <p:nvPr/>
          </p:nvSpPr>
          <p:spPr>
            <a:xfrm>
              <a:off x="7132234" y="5943602"/>
              <a:ext cx="252919" cy="84630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944CBC8-C667-41F1-84DB-254B123A929B}"/>
                </a:ext>
              </a:extLst>
            </p:cNvPr>
            <p:cNvSpPr/>
            <p:nvPr/>
          </p:nvSpPr>
          <p:spPr>
            <a:xfrm>
              <a:off x="7132234" y="4394202"/>
              <a:ext cx="252919" cy="84630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0259723-1E8B-4CB4-B424-AC3C96DC05E7}"/>
                </a:ext>
              </a:extLst>
            </p:cNvPr>
            <p:cNvSpPr/>
            <p:nvPr/>
          </p:nvSpPr>
          <p:spPr>
            <a:xfrm>
              <a:off x="7129249" y="2844802"/>
              <a:ext cx="252919" cy="84630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C5D3C05-AEB3-488F-A286-B763FE9870A6}"/>
                </a:ext>
              </a:extLst>
            </p:cNvPr>
            <p:cNvCxnSpPr>
              <a:endCxn id="2" idx="2"/>
            </p:cNvCxnSpPr>
            <p:nvPr/>
          </p:nvCxnSpPr>
          <p:spPr>
            <a:xfrm flipV="1">
              <a:off x="345228" y="6789908"/>
              <a:ext cx="4966" cy="254946"/>
            </a:xfrm>
            <a:prstGeom prst="straightConnector1">
              <a:avLst/>
            </a:prstGeom>
            <a:ln w="28575">
              <a:solidFill>
                <a:srgbClr val="B4C7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5136F64-23D4-42F2-9692-DB7CC870A211}"/>
                </a:ext>
              </a:extLst>
            </p:cNvPr>
            <p:cNvCxnSpPr/>
            <p:nvPr/>
          </p:nvCxnSpPr>
          <p:spPr>
            <a:xfrm flipV="1">
              <a:off x="1196757" y="6789908"/>
              <a:ext cx="4966" cy="254946"/>
            </a:xfrm>
            <a:prstGeom prst="straightConnector1">
              <a:avLst/>
            </a:prstGeom>
            <a:ln w="28575">
              <a:solidFill>
                <a:srgbClr val="B4C7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A866152-9532-4B42-8336-05BF2F41B1D7}"/>
                </a:ext>
              </a:extLst>
            </p:cNvPr>
            <p:cNvCxnSpPr/>
            <p:nvPr/>
          </p:nvCxnSpPr>
          <p:spPr>
            <a:xfrm flipV="1">
              <a:off x="2066922" y="6789908"/>
              <a:ext cx="4966" cy="254946"/>
            </a:xfrm>
            <a:prstGeom prst="straightConnector1">
              <a:avLst/>
            </a:prstGeom>
            <a:ln w="28575">
              <a:solidFill>
                <a:srgbClr val="B4C7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FDC055B-2774-4054-A710-2619FFA4D2CB}"/>
                </a:ext>
              </a:extLst>
            </p:cNvPr>
            <p:cNvCxnSpPr/>
            <p:nvPr/>
          </p:nvCxnSpPr>
          <p:spPr>
            <a:xfrm flipV="1">
              <a:off x="2918451" y="6789908"/>
              <a:ext cx="4966" cy="254946"/>
            </a:xfrm>
            <a:prstGeom prst="straightConnector1">
              <a:avLst/>
            </a:prstGeom>
            <a:ln w="28575">
              <a:solidFill>
                <a:srgbClr val="B4C7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C5FB81B-1335-44AF-B5D2-3F2A4C1F73E2}"/>
                </a:ext>
              </a:extLst>
            </p:cNvPr>
            <p:cNvCxnSpPr/>
            <p:nvPr/>
          </p:nvCxnSpPr>
          <p:spPr>
            <a:xfrm flipV="1">
              <a:off x="3796008" y="6789908"/>
              <a:ext cx="4966" cy="254946"/>
            </a:xfrm>
            <a:prstGeom prst="straightConnector1">
              <a:avLst/>
            </a:prstGeom>
            <a:ln w="28575">
              <a:solidFill>
                <a:srgbClr val="F8CBA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F0BBBEE-FA6B-4932-AEF1-BECE91147C65}"/>
                </a:ext>
              </a:extLst>
            </p:cNvPr>
            <p:cNvCxnSpPr/>
            <p:nvPr/>
          </p:nvCxnSpPr>
          <p:spPr>
            <a:xfrm flipV="1">
              <a:off x="4647537" y="6789908"/>
              <a:ext cx="4966" cy="254946"/>
            </a:xfrm>
            <a:prstGeom prst="straightConnector1">
              <a:avLst/>
            </a:prstGeom>
            <a:ln w="28575">
              <a:solidFill>
                <a:srgbClr val="F8CBA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0D56793-BB5B-4FF3-8E02-75EE5E6611D9}"/>
                </a:ext>
              </a:extLst>
            </p:cNvPr>
            <p:cNvCxnSpPr/>
            <p:nvPr/>
          </p:nvCxnSpPr>
          <p:spPr>
            <a:xfrm flipV="1">
              <a:off x="5517702" y="6789908"/>
              <a:ext cx="4966" cy="254946"/>
            </a:xfrm>
            <a:prstGeom prst="straightConnector1">
              <a:avLst/>
            </a:prstGeom>
            <a:ln w="28575">
              <a:solidFill>
                <a:srgbClr val="F8CBA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94047D0-2758-4B57-97AB-78C9281137E4}"/>
                </a:ext>
              </a:extLst>
            </p:cNvPr>
            <p:cNvCxnSpPr/>
            <p:nvPr/>
          </p:nvCxnSpPr>
          <p:spPr>
            <a:xfrm flipV="1">
              <a:off x="6389950" y="6789908"/>
              <a:ext cx="4966" cy="254946"/>
            </a:xfrm>
            <a:prstGeom prst="straightConnector1">
              <a:avLst/>
            </a:prstGeom>
            <a:ln w="28575">
              <a:solidFill>
                <a:srgbClr val="F8CBA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86AED35-C4F0-4140-B3E1-7C536ABA5AC8}"/>
                </a:ext>
              </a:extLst>
            </p:cNvPr>
            <p:cNvCxnSpPr/>
            <p:nvPr/>
          </p:nvCxnSpPr>
          <p:spPr>
            <a:xfrm flipV="1">
              <a:off x="7255708" y="6789908"/>
              <a:ext cx="4966" cy="254946"/>
            </a:xfrm>
            <a:prstGeom prst="straightConnector1">
              <a:avLst/>
            </a:prstGeom>
            <a:ln w="28575">
              <a:solidFill>
                <a:srgbClr val="F8CBA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9BC27DF-A5DB-48A1-BDC2-43A10CA27A83}"/>
                </a:ext>
              </a:extLst>
            </p:cNvPr>
            <p:cNvCxnSpPr>
              <a:cxnSpLocks/>
              <a:stCxn id="2" idx="0"/>
            </p:cNvCxnSpPr>
            <p:nvPr/>
          </p:nvCxnSpPr>
          <p:spPr>
            <a:xfrm flipH="1" flipV="1">
              <a:off x="345228" y="5240508"/>
              <a:ext cx="4966" cy="703094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847FA22-702C-4252-A8DA-B10C8F94088C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flipH="1" flipV="1">
              <a:off x="1196757" y="5240508"/>
              <a:ext cx="2986" cy="703094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8642D5C-7DAA-45D6-BA4D-F6B570AD7750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2066316" y="5240508"/>
              <a:ext cx="606" cy="703094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1065947-8518-41BD-9C96-591815508E06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H="1" flipV="1">
              <a:off x="2918451" y="5240508"/>
              <a:ext cx="14438" cy="703094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DC37371-634F-4FC7-8D3F-C7725637B3C9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H="1" flipV="1">
              <a:off x="3796009" y="5240508"/>
              <a:ext cx="2638" cy="703094"/>
            </a:xfrm>
            <a:prstGeom prst="straightConnector1">
              <a:avLst/>
            </a:prstGeom>
            <a:ln w="28575">
              <a:solidFill>
                <a:srgbClr val="C55A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3596A70-B92D-44E2-8E50-45E5686CE953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H="1" flipV="1">
              <a:off x="4647537" y="5240508"/>
              <a:ext cx="16868" cy="703094"/>
            </a:xfrm>
            <a:prstGeom prst="straightConnector1">
              <a:avLst/>
            </a:prstGeom>
            <a:ln w="28575">
              <a:solidFill>
                <a:srgbClr val="C55A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AF7F865-C107-4A7E-8DAB-50B2B8FA7D3F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H="1" flipV="1">
              <a:off x="5517703" y="5240508"/>
              <a:ext cx="12460" cy="703094"/>
            </a:xfrm>
            <a:prstGeom prst="straightConnector1">
              <a:avLst/>
            </a:prstGeom>
            <a:ln w="28575">
              <a:solidFill>
                <a:srgbClr val="C55A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5C81BDF-5117-4923-9DE4-67BFA25FA2C9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6389951" y="5240508"/>
              <a:ext cx="5970" cy="703094"/>
            </a:xfrm>
            <a:prstGeom prst="straightConnector1">
              <a:avLst/>
            </a:prstGeom>
            <a:ln w="28575">
              <a:solidFill>
                <a:srgbClr val="C55A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61E2BF8-04D7-4EED-A4B7-093F7E750B4D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H="1" flipV="1">
              <a:off x="7255708" y="5240508"/>
              <a:ext cx="2986" cy="703094"/>
            </a:xfrm>
            <a:prstGeom prst="straightConnector1">
              <a:avLst/>
            </a:prstGeom>
            <a:ln w="28575">
              <a:solidFill>
                <a:srgbClr val="C55A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BCC2E5A-F5F8-416D-B4F5-A6D06DD2BA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2242" y="3691108"/>
              <a:ext cx="4966" cy="703094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418C7CA4-B010-403F-8F75-71015859A7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93771" y="3691108"/>
              <a:ext cx="2986" cy="703094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FFD3FD18-1BB1-4D52-AA42-E7687EE2F6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3330" y="3691108"/>
              <a:ext cx="606" cy="703094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8F802EC9-59FD-407A-A48F-C296987E89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15465" y="3691108"/>
              <a:ext cx="14438" cy="703094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55D866FD-C0A0-41FF-A4B1-CB2C7958C5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93023" y="3691108"/>
              <a:ext cx="2638" cy="703094"/>
            </a:xfrm>
            <a:prstGeom prst="straightConnector1">
              <a:avLst/>
            </a:prstGeom>
            <a:ln w="28575">
              <a:solidFill>
                <a:srgbClr val="F8CBA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FA8C4C87-9818-4AB4-BB62-EAB8A66A4C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44551" y="3691108"/>
              <a:ext cx="16868" cy="703094"/>
            </a:xfrm>
            <a:prstGeom prst="straightConnector1">
              <a:avLst/>
            </a:prstGeom>
            <a:ln w="28575">
              <a:solidFill>
                <a:srgbClr val="F8CBA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ACAC1843-1A74-4049-9476-CDE88FF881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14717" y="3691108"/>
              <a:ext cx="12460" cy="703094"/>
            </a:xfrm>
            <a:prstGeom prst="straightConnector1">
              <a:avLst/>
            </a:prstGeom>
            <a:ln w="28575">
              <a:solidFill>
                <a:srgbClr val="F8CBA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D5E31509-EEEE-4295-A6F4-D3B1AE38B6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86965" y="3691108"/>
              <a:ext cx="5970" cy="703094"/>
            </a:xfrm>
            <a:prstGeom prst="straightConnector1">
              <a:avLst/>
            </a:prstGeom>
            <a:ln w="28575">
              <a:solidFill>
                <a:srgbClr val="F8CBA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66A2D82-44BA-45E4-AA56-0D7CEA1A85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52722" y="3691108"/>
              <a:ext cx="2986" cy="703094"/>
            </a:xfrm>
            <a:prstGeom prst="straightConnector1">
              <a:avLst/>
            </a:prstGeom>
            <a:ln w="28575">
              <a:solidFill>
                <a:srgbClr val="F8CBA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2C04798-B71D-4708-87B8-099DC1358814}"/>
                </a:ext>
              </a:extLst>
            </p:cNvPr>
            <p:cNvSpPr/>
            <p:nvPr/>
          </p:nvSpPr>
          <p:spPr>
            <a:xfrm>
              <a:off x="3674167" y="1295402"/>
              <a:ext cx="252919" cy="84630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CE11DC5-03D3-4C82-B3D2-66D70922987C}"/>
                </a:ext>
              </a:extLst>
            </p:cNvPr>
            <p:cNvSpPr/>
            <p:nvPr/>
          </p:nvSpPr>
          <p:spPr>
            <a:xfrm>
              <a:off x="4539925" y="1295402"/>
              <a:ext cx="252919" cy="84630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B735364-0A6C-446F-8F3E-AEC712348E34}"/>
                </a:ext>
              </a:extLst>
            </p:cNvPr>
            <p:cNvSpPr/>
            <p:nvPr/>
          </p:nvSpPr>
          <p:spPr>
            <a:xfrm>
              <a:off x="5405683" y="1295402"/>
              <a:ext cx="252919" cy="84630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AFFE97B-1D12-4EC1-B64F-D0BD46C0EC77}"/>
                </a:ext>
              </a:extLst>
            </p:cNvPr>
            <p:cNvSpPr/>
            <p:nvPr/>
          </p:nvSpPr>
          <p:spPr>
            <a:xfrm>
              <a:off x="6271441" y="1295402"/>
              <a:ext cx="252919" cy="84630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9879001-B916-4AC2-A81F-AE00E4925141}"/>
                </a:ext>
              </a:extLst>
            </p:cNvPr>
            <p:cNvSpPr/>
            <p:nvPr/>
          </p:nvSpPr>
          <p:spPr>
            <a:xfrm>
              <a:off x="7134214" y="1295402"/>
              <a:ext cx="252919" cy="84630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0CAE467-B24E-4225-A401-A56C3BE651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85054" y="2141708"/>
              <a:ext cx="2638" cy="70309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855EB7BC-DC9D-4FE5-8C03-BA7F92B2DE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36582" y="2141708"/>
              <a:ext cx="16868" cy="70309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5F246E8-ECF7-4560-88FE-36239C54C2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06748" y="2141708"/>
              <a:ext cx="12460" cy="70309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229147F-5588-4F8B-9CC3-6DA1D352A5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78996" y="2141708"/>
              <a:ext cx="5970" cy="70309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E7554334-9D94-4AD9-84E2-88354F4D1A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44753" y="2141708"/>
              <a:ext cx="2986" cy="70309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824DEE3A-9B95-4082-9DCE-69AE6359D503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476653" y="4817355"/>
              <a:ext cx="596630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90F9A3D-3C1D-407A-A63E-F219E9C9DA87}"/>
                </a:ext>
              </a:extLst>
            </p:cNvPr>
            <p:cNvCxnSpPr>
              <a:cxnSpLocks/>
            </p:cNvCxnSpPr>
            <p:nvPr/>
          </p:nvCxnSpPr>
          <p:spPr>
            <a:xfrm>
              <a:off x="1340241" y="4831406"/>
              <a:ext cx="596630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13C92DDC-FB54-4CA2-8FF9-C3894B85116E}"/>
                </a:ext>
              </a:extLst>
            </p:cNvPr>
            <p:cNvCxnSpPr>
              <a:cxnSpLocks/>
            </p:cNvCxnSpPr>
            <p:nvPr/>
          </p:nvCxnSpPr>
          <p:spPr>
            <a:xfrm>
              <a:off x="2208984" y="4838200"/>
              <a:ext cx="596630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39BA656-ED6E-46FA-AF9F-CA4947CB5927}"/>
                </a:ext>
              </a:extLst>
            </p:cNvPr>
            <p:cNvCxnSpPr>
              <a:cxnSpLocks/>
            </p:cNvCxnSpPr>
            <p:nvPr/>
          </p:nvCxnSpPr>
          <p:spPr>
            <a:xfrm>
              <a:off x="3072572" y="4852251"/>
              <a:ext cx="596630" cy="0"/>
            </a:xfrm>
            <a:prstGeom prst="straightConnector1">
              <a:avLst/>
            </a:prstGeom>
            <a:ln w="28575">
              <a:solidFill>
                <a:srgbClr val="B4C7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2BADF981-9092-4163-95AB-4DACE9282F30}"/>
                </a:ext>
              </a:extLst>
            </p:cNvPr>
            <p:cNvCxnSpPr>
              <a:cxnSpLocks/>
            </p:cNvCxnSpPr>
            <p:nvPr/>
          </p:nvCxnSpPr>
          <p:spPr>
            <a:xfrm>
              <a:off x="3936700" y="4845928"/>
              <a:ext cx="596630" cy="0"/>
            </a:xfrm>
            <a:prstGeom prst="straightConnector1">
              <a:avLst/>
            </a:prstGeom>
            <a:ln w="28575">
              <a:solidFill>
                <a:srgbClr val="B4C7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C1638DBC-B673-47F4-BD4D-95C349ED31A0}"/>
                </a:ext>
              </a:extLst>
            </p:cNvPr>
            <p:cNvCxnSpPr>
              <a:cxnSpLocks/>
            </p:cNvCxnSpPr>
            <p:nvPr/>
          </p:nvCxnSpPr>
          <p:spPr>
            <a:xfrm>
              <a:off x="4800288" y="4859979"/>
              <a:ext cx="596630" cy="0"/>
            </a:xfrm>
            <a:prstGeom prst="straightConnector1">
              <a:avLst/>
            </a:prstGeom>
            <a:ln w="28575">
              <a:solidFill>
                <a:srgbClr val="B4C7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B5930AD1-CEB1-47CA-A340-EB1E549FC5A1}"/>
                </a:ext>
              </a:extLst>
            </p:cNvPr>
            <p:cNvCxnSpPr>
              <a:cxnSpLocks/>
            </p:cNvCxnSpPr>
            <p:nvPr/>
          </p:nvCxnSpPr>
          <p:spPr>
            <a:xfrm>
              <a:off x="5669031" y="4866773"/>
              <a:ext cx="596630" cy="0"/>
            </a:xfrm>
            <a:prstGeom prst="straightConnector1">
              <a:avLst/>
            </a:prstGeom>
            <a:ln w="28575">
              <a:solidFill>
                <a:srgbClr val="B4C7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88845F8D-2FD5-4F82-BEC0-C9FE65E02448}"/>
                </a:ext>
              </a:extLst>
            </p:cNvPr>
            <p:cNvCxnSpPr>
              <a:cxnSpLocks/>
            </p:cNvCxnSpPr>
            <p:nvPr/>
          </p:nvCxnSpPr>
          <p:spPr>
            <a:xfrm>
              <a:off x="6532619" y="4880824"/>
              <a:ext cx="596630" cy="0"/>
            </a:xfrm>
            <a:prstGeom prst="straightConnector1">
              <a:avLst/>
            </a:prstGeom>
            <a:ln w="28575">
              <a:solidFill>
                <a:srgbClr val="B4C7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AD7B1654-8E94-47E1-96E0-49A098102D78}"/>
                </a:ext>
              </a:extLst>
            </p:cNvPr>
            <p:cNvCxnSpPr>
              <a:cxnSpLocks/>
            </p:cNvCxnSpPr>
            <p:nvPr/>
          </p:nvCxnSpPr>
          <p:spPr>
            <a:xfrm>
              <a:off x="476653" y="3269543"/>
              <a:ext cx="596630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F911F32-3198-495F-A21C-CE59274A5A74}"/>
                </a:ext>
              </a:extLst>
            </p:cNvPr>
            <p:cNvCxnSpPr>
              <a:cxnSpLocks/>
            </p:cNvCxnSpPr>
            <p:nvPr/>
          </p:nvCxnSpPr>
          <p:spPr>
            <a:xfrm>
              <a:off x="1340241" y="3283594"/>
              <a:ext cx="596630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758F4D10-035B-429F-83E6-C5BE29B54B95}"/>
                </a:ext>
              </a:extLst>
            </p:cNvPr>
            <p:cNvCxnSpPr>
              <a:cxnSpLocks/>
            </p:cNvCxnSpPr>
            <p:nvPr/>
          </p:nvCxnSpPr>
          <p:spPr>
            <a:xfrm>
              <a:off x="2208984" y="3290388"/>
              <a:ext cx="596630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6C8F5482-23D0-4DAC-B060-068902D16B78}"/>
                </a:ext>
              </a:extLst>
            </p:cNvPr>
            <p:cNvCxnSpPr>
              <a:cxnSpLocks/>
            </p:cNvCxnSpPr>
            <p:nvPr/>
          </p:nvCxnSpPr>
          <p:spPr>
            <a:xfrm>
              <a:off x="3072572" y="3304439"/>
              <a:ext cx="596630" cy="0"/>
            </a:xfrm>
            <a:prstGeom prst="straightConnector1">
              <a:avLst/>
            </a:prstGeom>
            <a:ln w="28575">
              <a:solidFill>
                <a:srgbClr val="F8CBA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13F4502D-DF33-44C0-9319-203638640FB8}"/>
                </a:ext>
              </a:extLst>
            </p:cNvPr>
            <p:cNvCxnSpPr>
              <a:cxnSpLocks/>
            </p:cNvCxnSpPr>
            <p:nvPr/>
          </p:nvCxnSpPr>
          <p:spPr>
            <a:xfrm>
              <a:off x="3936700" y="3298116"/>
              <a:ext cx="596630" cy="0"/>
            </a:xfrm>
            <a:prstGeom prst="straightConnector1">
              <a:avLst/>
            </a:prstGeom>
            <a:ln w="28575">
              <a:solidFill>
                <a:srgbClr val="F8CBA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DF85B2BF-B6D4-4DCF-AF5B-089112C8AE9C}"/>
                </a:ext>
              </a:extLst>
            </p:cNvPr>
            <p:cNvCxnSpPr>
              <a:cxnSpLocks/>
            </p:cNvCxnSpPr>
            <p:nvPr/>
          </p:nvCxnSpPr>
          <p:spPr>
            <a:xfrm>
              <a:off x="4800288" y="3312167"/>
              <a:ext cx="596630" cy="0"/>
            </a:xfrm>
            <a:prstGeom prst="straightConnector1">
              <a:avLst/>
            </a:prstGeom>
            <a:ln w="28575">
              <a:solidFill>
                <a:srgbClr val="F8CBA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8D96976B-CAEB-4AC6-AF17-A45597EEB97A}"/>
                </a:ext>
              </a:extLst>
            </p:cNvPr>
            <p:cNvCxnSpPr>
              <a:cxnSpLocks/>
            </p:cNvCxnSpPr>
            <p:nvPr/>
          </p:nvCxnSpPr>
          <p:spPr>
            <a:xfrm>
              <a:off x="5669031" y="3318961"/>
              <a:ext cx="596630" cy="0"/>
            </a:xfrm>
            <a:prstGeom prst="straightConnector1">
              <a:avLst/>
            </a:prstGeom>
            <a:ln w="28575">
              <a:solidFill>
                <a:srgbClr val="F8CBA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22B88AC-FEF0-478C-A848-56F69DC7EC35}"/>
                </a:ext>
              </a:extLst>
            </p:cNvPr>
            <p:cNvCxnSpPr>
              <a:cxnSpLocks/>
            </p:cNvCxnSpPr>
            <p:nvPr/>
          </p:nvCxnSpPr>
          <p:spPr>
            <a:xfrm>
              <a:off x="6532619" y="3333012"/>
              <a:ext cx="596630" cy="0"/>
            </a:xfrm>
            <a:prstGeom prst="straightConnector1">
              <a:avLst/>
            </a:prstGeom>
            <a:ln w="28575">
              <a:solidFill>
                <a:srgbClr val="F8CBA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1300894C-E382-4591-A593-9F71455B07B9}"/>
                </a:ext>
              </a:extLst>
            </p:cNvPr>
            <p:cNvCxnSpPr/>
            <p:nvPr/>
          </p:nvCxnSpPr>
          <p:spPr>
            <a:xfrm flipV="1">
              <a:off x="3798658" y="1047418"/>
              <a:ext cx="4966" cy="2549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1A792037-1A6F-4243-88BB-0C348646456C}"/>
                </a:ext>
              </a:extLst>
            </p:cNvPr>
            <p:cNvCxnSpPr/>
            <p:nvPr/>
          </p:nvCxnSpPr>
          <p:spPr>
            <a:xfrm flipV="1">
              <a:off x="4650187" y="1047418"/>
              <a:ext cx="4966" cy="2549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49638E1D-23BC-496E-B0F0-2EBCBDD4C5B6}"/>
                </a:ext>
              </a:extLst>
            </p:cNvPr>
            <p:cNvCxnSpPr/>
            <p:nvPr/>
          </p:nvCxnSpPr>
          <p:spPr>
            <a:xfrm flipV="1">
              <a:off x="5520352" y="1047418"/>
              <a:ext cx="4966" cy="2549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6863523C-027B-489B-A2D7-14D51C34CE4C}"/>
                </a:ext>
              </a:extLst>
            </p:cNvPr>
            <p:cNvCxnSpPr/>
            <p:nvPr/>
          </p:nvCxnSpPr>
          <p:spPr>
            <a:xfrm flipV="1">
              <a:off x="6392600" y="1047418"/>
              <a:ext cx="4966" cy="2549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8825EE72-7F33-4562-ADAE-7331BB5624CA}"/>
                </a:ext>
              </a:extLst>
            </p:cNvPr>
            <p:cNvCxnSpPr/>
            <p:nvPr/>
          </p:nvCxnSpPr>
          <p:spPr>
            <a:xfrm flipV="1">
              <a:off x="7258358" y="1047418"/>
              <a:ext cx="4966" cy="2549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874BFEE-B17A-40B7-9C10-52FE5541B072}"/>
                </a:ext>
              </a:extLst>
            </p:cNvPr>
            <p:cNvSpPr txBox="1"/>
            <p:nvPr/>
          </p:nvSpPr>
          <p:spPr>
            <a:xfrm>
              <a:off x="189796" y="7044854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962D329-A5CD-4093-86BC-1C523F39AEC1}"/>
                </a:ext>
              </a:extLst>
            </p:cNvPr>
            <p:cNvSpPr txBox="1"/>
            <p:nvPr/>
          </p:nvSpPr>
          <p:spPr>
            <a:xfrm>
              <a:off x="904205" y="7044854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am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6147F53-4CD4-4618-88EE-B74A4454A890}"/>
                </a:ext>
              </a:extLst>
            </p:cNvPr>
            <p:cNvSpPr txBox="1"/>
            <p:nvPr/>
          </p:nvSpPr>
          <p:spPr>
            <a:xfrm>
              <a:off x="1807477" y="7044854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1E64913-1AFF-4721-BD84-D486684C82C8}"/>
                </a:ext>
              </a:extLst>
            </p:cNvPr>
            <p:cNvSpPr txBox="1"/>
            <p:nvPr/>
          </p:nvSpPr>
          <p:spPr>
            <a:xfrm>
              <a:off x="2345803" y="7044854"/>
              <a:ext cx="1160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student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6F6DCB7-75A3-4C50-B291-C2A6FB9B34C3}"/>
                </a:ext>
              </a:extLst>
            </p:cNvPr>
            <p:cNvSpPr txBox="1"/>
            <p:nvPr/>
          </p:nvSpPr>
          <p:spPr>
            <a:xfrm>
              <a:off x="3457881" y="7038531"/>
              <a:ext cx="6543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&lt;s&gt;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48A60A0-5247-4120-90BA-2EA100A5C1CA}"/>
                </a:ext>
              </a:extLst>
            </p:cNvPr>
            <p:cNvSpPr txBox="1"/>
            <p:nvPr/>
          </p:nvSpPr>
          <p:spPr>
            <a:xfrm>
              <a:off x="4460162" y="7031337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06DDFAA-9DF5-45A1-BFD5-0CD708E42AD3}"/>
                </a:ext>
              </a:extLst>
            </p:cNvPr>
            <p:cNvSpPr txBox="1"/>
            <p:nvPr/>
          </p:nvSpPr>
          <p:spPr>
            <a:xfrm>
              <a:off x="5174571" y="7031337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am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ACB1630-D00D-4D6D-AE34-A39767590D8E}"/>
                </a:ext>
              </a:extLst>
            </p:cNvPr>
            <p:cNvSpPr txBox="1"/>
            <p:nvPr/>
          </p:nvSpPr>
          <p:spPr>
            <a:xfrm>
              <a:off x="6209719" y="7031336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F1CB511-CCD5-40BF-8EA8-2D792D851AC4}"/>
                </a:ext>
              </a:extLst>
            </p:cNvPr>
            <p:cNvSpPr txBox="1"/>
            <p:nvPr/>
          </p:nvSpPr>
          <p:spPr>
            <a:xfrm>
              <a:off x="6616169" y="7031337"/>
              <a:ext cx="1160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student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1CD9FCC-2DA7-404A-9D06-063B4BD1F7AF}"/>
                </a:ext>
              </a:extLst>
            </p:cNvPr>
            <p:cNvSpPr txBox="1"/>
            <p:nvPr/>
          </p:nvSpPr>
          <p:spPr>
            <a:xfrm>
              <a:off x="3647361" y="533976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0967C65-6454-4802-BF46-4E7C266E14DB}"/>
                </a:ext>
              </a:extLst>
            </p:cNvPr>
            <p:cNvSpPr txBox="1"/>
            <p:nvPr/>
          </p:nvSpPr>
          <p:spPr>
            <a:xfrm>
              <a:off x="4361770" y="533976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am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AE88533-76E9-4B04-8A84-CEA1E15A2E5B}"/>
                </a:ext>
              </a:extLst>
            </p:cNvPr>
            <p:cNvSpPr txBox="1"/>
            <p:nvPr/>
          </p:nvSpPr>
          <p:spPr>
            <a:xfrm>
              <a:off x="5396918" y="53397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E548C91-2E53-41C9-9019-01019C5D45DF}"/>
                </a:ext>
              </a:extLst>
            </p:cNvPr>
            <p:cNvSpPr txBox="1"/>
            <p:nvPr/>
          </p:nvSpPr>
          <p:spPr>
            <a:xfrm>
              <a:off x="5803368" y="533976"/>
              <a:ext cx="1160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student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744DAE9-EB07-464B-94C9-4DFDC60618FC}"/>
                </a:ext>
              </a:extLst>
            </p:cNvPr>
            <p:cNvSpPr txBox="1"/>
            <p:nvPr/>
          </p:nvSpPr>
          <p:spPr>
            <a:xfrm>
              <a:off x="6953795" y="533975"/>
              <a:ext cx="7393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&lt;/s&gt;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2B432216-3D8B-442E-AB1B-65E1C8119AFA}"/>
                </a:ext>
              </a:extLst>
            </p:cNvPr>
            <p:cNvCxnSpPr>
              <a:cxnSpLocks/>
            </p:cNvCxnSpPr>
            <p:nvPr/>
          </p:nvCxnSpPr>
          <p:spPr>
            <a:xfrm>
              <a:off x="220749" y="7714034"/>
              <a:ext cx="32371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8FB250C8-0120-4F38-AB51-AB263CB4399A}"/>
                </a:ext>
              </a:extLst>
            </p:cNvPr>
            <p:cNvCxnSpPr>
              <a:cxnSpLocks/>
            </p:cNvCxnSpPr>
            <p:nvPr/>
          </p:nvCxnSpPr>
          <p:spPr>
            <a:xfrm>
              <a:off x="3506698" y="7714034"/>
              <a:ext cx="427036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EA164A11-3724-4091-B5AF-6ECB9329D0FF}"/>
                </a:ext>
              </a:extLst>
            </p:cNvPr>
            <p:cNvCxnSpPr>
              <a:cxnSpLocks/>
            </p:cNvCxnSpPr>
            <p:nvPr/>
          </p:nvCxnSpPr>
          <p:spPr>
            <a:xfrm>
              <a:off x="3506698" y="443183"/>
              <a:ext cx="427036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3FFFBDA9-E485-443D-9A49-18A029D2E489}"/>
                </a:ext>
              </a:extLst>
            </p:cNvPr>
            <p:cNvCxnSpPr>
              <a:cxnSpLocks/>
            </p:cNvCxnSpPr>
            <p:nvPr/>
          </p:nvCxnSpPr>
          <p:spPr>
            <a:xfrm>
              <a:off x="7971617" y="443183"/>
              <a:ext cx="0" cy="60423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E392AA04-C675-4762-81B2-2E4D33562DA5}"/>
                </a:ext>
              </a:extLst>
            </p:cNvPr>
            <p:cNvCxnSpPr>
              <a:cxnSpLocks/>
            </p:cNvCxnSpPr>
            <p:nvPr/>
          </p:nvCxnSpPr>
          <p:spPr>
            <a:xfrm>
              <a:off x="7971617" y="1114320"/>
              <a:ext cx="0" cy="120086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2E0E08C0-ACA6-45D1-B8F4-189923F48B2D}"/>
                </a:ext>
              </a:extLst>
            </p:cNvPr>
            <p:cNvCxnSpPr>
              <a:cxnSpLocks/>
            </p:cNvCxnSpPr>
            <p:nvPr/>
          </p:nvCxnSpPr>
          <p:spPr>
            <a:xfrm>
              <a:off x="7971617" y="2683162"/>
              <a:ext cx="0" cy="120086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4C24F8EB-0F4A-4307-8656-F8505D4B4C2E}"/>
                </a:ext>
              </a:extLst>
            </p:cNvPr>
            <p:cNvCxnSpPr>
              <a:cxnSpLocks/>
            </p:cNvCxnSpPr>
            <p:nvPr/>
          </p:nvCxnSpPr>
          <p:spPr>
            <a:xfrm>
              <a:off x="7971617" y="4245496"/>
              <a:ext cx="0" cy="120086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6A7B4001-C30A-4468-A397-508500F9FF7B}"/>
                </a:ext>
              </a:extLst>
            </p:cNvPr>
            <p:cNvCxnSpPr>
              <a:cxnSpLocks/>
            </p:cNvCxnSpPr>
            <p:nvPr/>
          </p:nvCxnSpPr>
          <p:spPr>
            <a:xfrm>
              <a:off x="7982769" y="5716518"/>
              <a:ext cx="0" cy="120086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427A90F-430F-4E2C-88D7-7DF1AAF44166}"/>
                </a:ext>
              </a:extLst>
            </p:cNvPr>
            <p:cNvSpPr txBox="1"/>
            <p:nvPr/>
          </p:nvSpPr>
          <p:spPr>
            <a:xfrm>
              <a:off x="647896" y="7734879"/>
              <a:ext cx="25779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 input words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3EA7441-E35F-419F-ADE5-51A40CB5AB0F}"/>
                </a:ext>
              </a:extLst>
            </p:cNvPr>
            <p:cNvSpPr txBox="1"/>
            <p:nvPr/>
          </p:nvSpPr>
          <p:spPr>
            <a:xfrm>
              <a:off x="4460162" y="7721466"/>
              <a:ext cx="2574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 input words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0547DFC-11FF-4B27-887F-4C297BBCD8E5}"/>
                </a:ext>
              </a:extLst>
            </p:cNvPr>
            <p:cNvSpPr txBox="1"/>
            <p:nvPr/>
          </p:nvSpPr>
          <p:spPr>
            <a:xfrm>
              <a:off x="4278727" y="-34616"/>
              <a:ext cx="2651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 output words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03598D3E-7D8E-495F-B5D0-56CA87E4DD71}"/>
                </a:ext>
              </a:extLst>
            </p:cNvPr>
            <p:cNvSpPr txBox="1"/>
            <p:nvPr/>
          </p:nvSpPr>
          <p:spPr>
            <a:xfrm>
              <a:off x="8114690" y="514467"/>
              <a:ext cx="1457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Loss layer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09BAF8B-50A9-407E-AEFE-1EA30807CBC6}"/>
                </a:ext>
              </a:extLst>
            </p:cNvPr>
            <p:cNvSpPr txBox="1"/>
            <p:nvPr/>
          </p:nvSpPr>
          <p:spPr>
            <a:xfrm>
              <a:off x="8075046" y="1483918"/>
              <a:ext cx="21387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Projection layer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EAA185AD-6B9C-4CBB-906A-B2F0527289B6}"/>
                </a:ext>
              </a:extLst>
            </p:cNvPr>
            <p:cNvSpPr txBox="1"/>
            <p:nvPr/>
          </p:nvSpPr>
          <p:spPr>
            <a:xfrm>
              <a:off x="8075046" y="3059555"/>
              <a:ext cx="19351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Hidden layer1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A8761321-31F1-4B1E-BD8C-458221B27B43}"/>
                </a:ext>
              </a:extLst>
            </p:cNvPr>
            <p:cNvSpPr txBox="1"/>
            <p:nvPr/>
          </p:nvSpPr>
          <p:spPr>
            <a:xfrm>
              <a:off x="8114690" y="6086116"/>
              <a:ext cx="2292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Embedding layer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02831357-11F2-48A5-BD0A-FD6C4B7D8D82}"/>
                </a:ext>
              </a:extLst>
            </p:cNvPr>
            <p:cNvSpPr txBox="1"/>
            <p:nvPr/>
          </p:nvSpPr>
          <p:spPr>
            <a:xfrm>
              <a:off x="8083822" y="4629146"/>
              <a:ext cx="19351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Hidden layer2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528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CD731A15-ACC3-45D3-8B2D-E930F0623D39}"/>
              </a:ext>
            </a:extLst>
          </p:cNvPr>
          <p:cNvGrpSpPr/>
          <p:nvPr/>
        </p:nvGrpSpPr>
        <p:grpSpPr>
          <a:xfrm>
            <a:off x="-225596" y="1276932"/>
            <a:ext cx="10752544" cy="5627095"/>
            <a:chOff x="-225596" y="1276932"/>
            <a:chExt cx="10752544" cy="562709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45544A7-2560-4BFD-8AE4-AAF77C6114CB}"/>
                </a:ext>
              </a:extLst>
            </p:cNvPr>
            <p:cNvGrpSpPr/>
            <p:nvPr/>
          </p:nvGrpSpPr>
          <p:grpSpPr>
            <a:xfrm>
              <a:off x="-225596" y="1276932"/>
              <a:ext cx="10752544" cy="5627095"/>
              <a:chOff x="-225596" y="1276932"/>
              <a:chExt cx="10752544" cy="562709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1713DD4-4CD7-48C0-9A2E-439BC17BADC4}"/>
                  </a:ext>
                </a:extLst>
              </p:cNvPr>
              <p:cNvSpPr/>
              <p:nvPr/>
            </p:nvSpPr>
            <p:spPr>
              <a:xfrm>
                <a:off x="554477" y="3482501"/>
                <a:ext cx="1196502" cy="12159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1F727B86-03F1-460A-A4FC-ACE8813F14F3}"/>
                  </a:ext>
                </a:extLst>
              </p:cNvPr>
              <p:cNvCxnSpPr>
                <a:stCxn id="2" idx="0"/>
              </p:cNvCxnSpPr>
              <p:nvPr/>
            </p:nvCxnSpPr>
            <p:spPr>
              <a:xfrm flipH="1" flipV="1">
                <a:off x="1128409" y="2140085"/>
                <a:ext cx="24319" cy="134241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90BFF1C2-6129-4E0D-B2DA-7E5B3E80435A}"/>
                  </a:ext>
                </a:extLst>
              </p:cNvPr>
              <p:cNvCxnSpPr/>
              <p:nvPr/>
            </p:nvCxnSpPr>
            <p:spPr>
              <a:xfrm flipH="1" flipV="1">
                <a:off x="1157592" y="4698458"/>
                <a:ext cx="24319" cy="134241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BB7094F-C68D-495D-A9D7-BD3EB5844F80}"/>
                  </a:ext>
                </a:extLst>
              </p:cNvPr>
              <p:cNvSpPr/>
              <p:nvPr/>
            </p:nvSpPr>
            <p:spPr>
              <a:xfrm>
                <a:off x="3722451" y="3482501"/>
                <a:ext cx="1196502" cy="12159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8EE7A975-D8F2-4DAF-A39C-06D163823AF5}"/>
                  </a:ext>
                </a:extLst>
              </p:cNvPr>
              <p:cNvCxnSpPr>
                <a:stCxn id="6" idx="0"/>
              </p:cNvCxnSpPr>
              <p:nvPr/>
            </p:nvCxnSpPr>
            <p:spPr>
              <a:xfrm flipH="1" flipV="1">
                <a:off x="4296383" y="2140085"/>
                <a:ext cx="24319" cy="134241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EEBC9057-5043-4F7D-856B-73EBC8BE8B45}"/>
                  </a:ext>
                </a:extLst>
              </p:cNvPr>
              <p:cNvCxnSpPr/>
              <p:nvPr/>
            </p:nvCxnSpPr>
            <p:spPr>
              <a:xfrm flipH="1" flipV="1">
                <a:off x="4325566" y="4698458"/>
                <a:ext cx="24319" cy="134241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45C4331-3172-45FE-935C-EA9616A48C51}"/>
                  </a:ext>
                </a:extLst>
              </p:cNvPr>
              <p:cNvSpPr/>
              <p:nvPr/>
            </p:nvSpPr>
            <p:spPr>
              <a:xfrm>
                <a:off x="6013314" y="3482501"/>
                <a:ext cx="1196502" cy="12159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92D85909-E881-46FB-8E48-20DCE8D64AFA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H="1" flipV="1">
                <a:off x="6587246" y="2140085"/>
                <a:ext cx="24319" cy="134241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26EFDBC-75E1-42D5-A349-7E69B1C151FD}"/>
                  </a:ext>
                </a:extLst>
              </p:cNvPr>
              <p:cNvCxnSpPr/>
              <p:nvPr/>
            </p:nvCxnSpPr>
            <p:spPr>
              <a:xfrm flipH="1" flipV="1">
                <a:off x="6624535" y="4698458"/>
                <a:ext cx="24319" cy="134241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B3FDA55-5D77-4493-9E28-B900625A7C7A}"/>
                  </a:ext>
                </a:extLst>
              </p:cNvPr>
              <p:cNvSpPr/>
              <p:nvPr/>
            </p:nvSpPr>
            <p:spPr>
              <a:xfrm>
                <a:off x="8270131" y="3482501"/>
                <a:ext cx="1196502" cy="12159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F253CE51-9104-4356-9938-180DE66B3079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 flipV="1">
                <a:off x="8844063" y="2140085"/>
                <a:ext cx="24319" cy="134241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3C4BB54B-F2F6-42C6-9E5C-BFE2CC92AF9A}"/>
                  </a:ext>
                </a:extLst>
              </p:cNvPr>
              <p:cNvCxnSpPr/>
              <p:nvPr/>
            </p:nvCxnSpPr>
            <p:spPr>
              <a:xfrm flipH="1" flipV="1">
                <a:off x="8873246" y="4698458"/>
                <a:ext cx="24319" cy="134241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Arrow: Right 14">
                <a:extLst>
                  <a:ext uri="{FF2B5EF4-FFF2-40B4-BE49-F238E27FC236}">
                    <a16:creationId xmlns:a16="http://schemas.microsoft.com/office/drawing/2014/main" id="{D2ACB64C-A276-4AE3-B3FC-DFD7ADCB9E21}"/>
                  </a:ext>
                </a:extLst>
              </p:cNvPr>
              <p:cNvSpPr/>
              <p:nvPr/>
            </p:nvSpPr>
            <p:spPr>
              <a:xfrm>
                <a:off x="2292485" y="3482501"/>
                <a:ext cx="933855" cy="1215957"/>
              </a:xfrm>
              <a:prstGeom prst="rightArrow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D9A96FC-51BC-45BF-A6F6-5B44109DACEA}"/>
                  </a:ext>
                </a:extLst>
              </p:cNvPr>
              <p:cNvSpPr/>
              <p:nvPr/>
            </p:nvSpPr>
            <p:spPr>
              <a:xfrm>
                <a:off x="-225596" y="3532014"/>
                <a:ext cx="780073" cy="1166444"/>
              </a:xfrm>
              <a:custGeom>
                <a:avLst/>
                <a:gdLst>
                  <a:gd name="connsiteX0" fmla="*/ 780073 w 780073"/>
                  <a:gd name="connsiteY0" fmla="*/ 257100 h 1166444"/>
                  <a:gd name="connsiteX1" fmla="*/ 468787 w 780073"/>
                  <a:gd name="connsiteY1" fmla="*/ 13909 h 1166444"/>
                  <a:gd name="connsiteX2" fmla="*/ 283962 w 780073"/>
                  <a:gd name="connsiteY2" fmla="*/ 62547 h 1166444"/>
                  <a:gd name="connsiteX3" fmla="*/ 108864 w 780073"/>
                  <a:gd name="connsiteY3" fmla="*/ 334922 h 1166444"/>
                  <a:gd name="connsiteX4" fmla="*/ 1860 w 780073"/>
                  <a:gd name="connsiteY4" fmla="*/ 782394 h 1166444"/>
                  <a:gd name="connsiteX5" fmla="*/ 196413 w 780073"/>
                  <a:gd name="connsiteY5" fmla="*/ 967219 h 1166444"/>
                  <a:gd name="connsiteX6" fmla="*/ 410421 w 780073"/>
                  <a:gd name="connsiteY6" fmla="*/ 1161773 h 1166444"/>
                  <a:gd name="connsiteX7" fmla="*/ 624430 w 780073"/>
                  <a:gd name="connsiteY7" fmla="*/ 1093679 h 1166444"/>
                  <a:gd name="connsiteX8" fmla="*/ 760617 w 780073"/>
                  <a:gd name="connsiteY8" fmla="*/ 957492 h 1166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80073" h="1166444">
                    <a:moveTo>
                      <a:pt x="780073" y="257100"/>
                    </a:moveTo>
                    <a:cubicBezTo>
                      <a:pt x="665772" y="151717"/>
                      <a:pt x="551472" y="46334"/>
                      <a:pt x="468787" y="13909"/>
                    </a:cubicBezTo>
                    <a:cubicBezTo>
                      <a:pt x="386102" y="-18517"/>
                      <a:pt x="343949" y="9045"/>
                      <a:pt x="283962" y="62547"/>
                    </a:cubicBezTo>
                    <a:cubicBezTo>
                      <a:pt x="223975" y="116049"/>
                      <a:pt x="155881" y="214947"/>
                      <a:pt x="108864" y="334922"/>
                    </a:cubicBezTo>
                    <a:cubicBezTo>
                      <a:pt x="61847" y="454897"/>
                      <a:pt x="-12731" y="677011"/>
                      <a:pt x="1860" y="782394"/>
                    </a:cubicBezTo>
                    <a:cubicBezTo>
                      <a:pt x="16451" y="887777"/>
                      <a:pt x="128319" y="903989"/>
                      <a:pt x="196413" y="967219"/>
                    </a:cubicBezTo>
                    <a:cubicBezTo>
                      <a:pt x="264506" y="1030449"/>
                      <a:pt x="339085" y="1140696"/>
                      <a:pt x="410421" y="1161773"/>
                    </a:cubicBezTo>
                    <a:cubicBezTo>
                      <a:pt x="481757" y="1182850"/>
                      <a:pt x="566064" y="1127726"/>
                      <a:pt x="624430" y="1093679"/>
                    </a:cubicBezTo>
                    <a:cubicBezTo>
                      <a:pt x="682796" y="1059632"/>
                      <a:pt x="757375" y="976947"/>
                      <a:pt x="760617" y="957492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770649E3-23D9-480B-A22A-6885AB5D6843}"/>
                      </a:ext>
                    </a:extLst>
                  </p:cNvPr>
                  <p:cNvSpPr txBox="1"/>
                  <p:nvPr/>
                </p:nvSpPr>
                <p:spPr>
                  <a:xfrm>
                    <a:off x="42492" y="3869014"/>
                    <a:ext cx="184275" cy="4924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oMath>
                      </m:oMathPara>
                    </a14:m>
                    <a:endParaRPr lang="en-US" sz="3200" b="1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770649E3-23D9-480B-A22A-6885AB5D68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92" y="3869014"/>
                    <a:ext cx="184275" cy="49244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1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0BEF8F16-4256-43DE-A103-F4152579CF8F}"/>
                      </a:ext>
                    </a:extLst>
                  </p:cNvPr>
                  <p:cNvSpPr txBox="1"/>
                  <p:nvPr/>
                </p:nvSpPr>
                <p:spPr>
                  <a:xfrm>
                    <a:off x="932594" y="3844257"/>
                    <a:ext cx="498634" cy="4924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oMath>
                      </m:oMathPara>
                    </a14:m>
                    <a:endParaRPr lang="en-US" sz="3200" b="1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0BEF8F16-4256-43DE-A103-F4152579CF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2594" y="3844257"/>
                    <a:ext cx="498634" cy="49244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1231EB01-125C-4474-BADF-C79E272D46E5}"/>
                      </a:ext>
                    </a:extLst>
                  </p:cNvPr>
                  <p:cNvSpPr txBox="1"/>
                  <p:nvPr/>
                </p:nvSpPr>
                <p:spPr>
                  <a:xfrm>
                    <a:off x="920434" y="6337006"/>
                    <a:ext cx="498634" cy="4924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en-US" sz="3200" b="1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1231EB01-125C-4474-BADF-C79E272D46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434" y="6337006"/>
                    <a:ext cx="498634" cy="49244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66ACF2D2-C33A-48B6-A60D-B096E08084B3}"/>
                      </a:ext>
                    </a:extLst>
                  </p:cNvPr>
                  <p:cNvSpPr txBox="1"/>
                  <p:nvPr/>
                </p:nvSpPr>
                <p:spPr>
                  <a:xfrm>
                    <a:off x="891251" y="1337626"/>
                    <a:ext cx="498634" cy="4924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en-US" sz="3200" b="1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66ACF2D2-C33A-48B6-A60D-B096E08084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251" y="1337626"/>
                    <a:ext cx="498634" cy="49244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72B60DCA-7337-4591-9B8D-9E140843326D}"/>
                      </a:ext>
                    </a:extLst>
                  </p:cNvPr>
                  <p:cNvSpPr txBox="1"/>
                  <p:nvPr/>
                </p:nvSpPr>
                <p:spPr>
                  <a:xfrm>
                    <a:off x="6387377" y="6337005"/>
                    <a:ext cx="498634" cy="4924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oMath>
                      </m:oMathPara>
                    </a14:m>
                    <a:endParaRPr lang="en-US" sz="3200" b="1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72B60DCA-7337-4591-9B8D-9E14084332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87377" y="6337005"/>
                    <a:ext cx="498634" cy="49244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49316AC6-88FF-41FE-99F8-F73F680D2A14}"/>
                      </a:ext>
                    </a:extLst>
                  </p:cNvPr>
                  <p:cNvSpPr txBox="1"/>
                  <p:nvPr/>
                </p:nvSpPr>
                <p:spPr>
                  <a:xfrm>
                    <a:off x="4047066" y="6411584"/>
                    <a:ext cx="498634" cy="4924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3200" b="1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49316AC6-88FF-41FE-99F8-F73F680D2A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066" y="6411584"/>
                    <a:ext cx="498634" cy="49244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475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C7A07401-0017-47B6-9C14-EE850D2DC0D0}"/>
                      </a:ext>
                    </a:extLst>
                  </p:cNvPr>
                  <p:cNvSpPr txBox="1"/>
                  <p:nvPr/>
                </p:nvSpPr>
                <p:spPr>
                  <a:xfrm>
                    <a:off x="8478371" y="6411584"/>
                    <a:ext cx="498634" cy="4924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3200" b="1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C7A07401-0017-47B6-9C14-EE850D2DC0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78371" y="6411584"/>
                    <a:ext cx="498634" cy="49244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475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1745BE82-623C-4AAF-AD78-5ACBAF85C3A5}"/>
                      </a:ext>
                    </a:extLst>
                  </p:cNvPr>
                  <p:cNvSpPr txBox="1"/>
                  <p:nvPr/>
                </p:nvSpPr>
                <p:spPr>
                  <a:xfrm>
                    <a:off x="6350088" y="1337625"/>
                    <a:ext cx="498634" cy="4924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oMath>
                      </m:oMathPara>
                    </a14:m>
                    <a:endParaRPr lang="en-US" sz="3200" b="1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1745BE82-623C-4AAF-AD78-5ACBAF85C3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0088" y="1337625"/>
                    <a:ext cx="498634" cy="49244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FF996667-9FC6-45F8-BD22-BBDDB188BBDD}"/>
                      </a:ext>
                    </a:extLst>
                  </p:cNvPr>
                  <p:cNvSpPr txBox="1"/>
                  <p:nvPr/>
                </p:nvSpPr>
                <p:spPr>
                  <a:xfrm>
                    <a:off x="4100568" y="1276932"/>
                    <a:ext cx="498634" cy="4924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3200" b="1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FF996667-9FC6-45F8-BD22-BBDDB188BB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0568" y="1276932"/>
                    <a:ext cx="498634" cy="492443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235" r="-518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428B90CA-E409-4B78-8A60-EA4706F490C1}"/>
                      </a:ext>
                    </a:extLst>
                  </p:cNvPr>
                  <p:cNvSpPr txBox="1"/>
                  <p:nvPr/>
                </p:nvSpPr>
                <p:spPr>
                  <a:xfrm>
                    <a:off x="8471526" y="1285885"/>
                    <a:ext cx="498634" cy="4924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3200" b="1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428B90CA-E409-4B78-8A60-EA4706F490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71526" y="1285885"/>
                    <a:ext cx="498634" cy="492443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35" r="-518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A26DD26-8627-403C-ADC2-579E6F6E0C61}"/>
                  </a:ext>
                </a:extLst>
              </p:cNvPr>
              <p:cNvSpPr txBox="1"/>
              <p:nvPr/>
            </p:nvSpPr>
            <p:spPr>
              <a:xfrm>
                <a:off x="2129933" y="4920924"/>
                <a:ext cx="11487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unfold</a:t>
                </a:r>
                <a:endParaRPr lang="en-US" b="1" dirty="0"/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6B64DA50-5E9D-46D0-A2DE-5B91EC5A6DE8}"/>
                  </a:ext>
                </a:extLst>
              </p:cNvPr>
              <p:cNvCxnSpPr>
                <a:cxnSpLocks/>
                <a:endCxn id="6" idx="2"/>
              </p:cNvCxnSpPr>
              <p:nvPr/>
            </p:nvCxnSpPr>
            <p:spPr>
              <a:xfrm>
                <a:off x="3414409" y="4090478"/>
                <a:ext cx="308042" cy="2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AC3A881-D164-4FE2-88A4-40B46EAB3725}"/>
                  </a:ext>
                </a:extLst>
              </p:cNvPr>
              <p:cNvCxnSpPr>
                <a:cxnSpLocks/>
                <a:stCxn id="6" idx="6"/>
                <a:endCxn id="9" idx="2"/>
              </p:cNvCxnSpPr>
              <p:nvPr/>
            </p:nvCxnSpPr>
            <p:spPr>
              <a:xfrm>
                <a:off x="4918953" y="4090480"/>
                <a:ext cx="1094361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7133994-B43A-43B6-B76B-6087ACED40B9}"/>
                  </a:ext>
                </a:extLst>
              </p:cNvPr>
              <p:cNvCxnSpPr>
                <a:cxnSpLocks/>
                <a:stCxn id="9" idx="6"/>
                <a:endCxn id="12" idx="2"/>
              </p:cNvCxnSpPr>
              <p:nvPr/>
            </p:nvCxnSpPr>
            <p:spPr>
              <a:xfrm>
                <a:off x="7209816" y="4090480"/>
                <a:ext cx="1060315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DE105B3-1D06-4182-ABA6-C6321CABDA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66633" y="4115235"/>
                <a:ext cx="1060315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86ECF1CC-BA67-445A-8F20-2F97F5166415}"/>
                      </a:ext>
                    </a:extLst>
                  </p:cNvPr>
                  <p:cNvSpPr txBox="1"/>
                  <p:nvPr/>
                </p:nvSpPr>
                <p:spPr>
                  <a:xfrm>
                    <a:off x="9581483" y="3376570"/>
                    <a:ext cx="184275" cy="4924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oMath>
                      </m:oMathPara>
                    </a14:m>
                    <a:endParaRPr lang="en-US" sz="3200" b="1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86ECF1CC-BA67-445A-8F20-2F97F51664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81483" y="3376570"/>
                    <a:ext cx="184275" cy="492443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1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2DD4B772-3232-4B3C-8025-83D8D217737C}"/>
                      </a:ext>
                    </a:extLst>
                  </p:cNvPr>
                  <p:cNvSpPr txBox="1"/>
                  <p:nvPr/>
                </p:nvSpPr>
                <p:spPr>
                  <a:xfrm>
                    <a:off x="7611356" y="3329013"/>
                    <a:ext cx="184275" cy="4924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oMath>
                      </m:oMathPara>
                    </a14:m>
                    <a:endParaRPr lang="en-US" sz="3200" b="1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2DD4B772-3232-4B3C-8025-83D8D21773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1356" y="3329013"/>
                    <a:ext cx="184275" cy="492443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1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4C306BF9-95BF-42AD-922B-AFA41B2E1CA2}"/>
                      </a:ext>
                    </a:extLst>
                  </p:cNvPr>
                  <p:cNvSpPr txBox="1"/>
                  <p:nvPr/>
                </p:nvSpPr>
                <p:spPr>
                  <a:xfrm>
                    <a:off x="5252675" y="3376571"/>
                    <a:ext cx="184275" cy="4924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oMath>
                      </m:oMathPara>
                    </a14:m>
                    <a:endParaRPr lang="en-US" sz="3200" b="1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4C306BF9-95BF-42AD-922B-AFA41B2E1C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2675" y="3376571"/>
                    <a:ext cx="184275" cy="492443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1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DC487211-CFC4-4F9D-84F3-937E7324FA67}"/>
                      </a:ext>
                    </a:extLst>
                  </p:cNvPr>
                  <p:cNvSpPr txBox="1"/>
                  <p:nvPr/>
                </p:nvSpPr>
                <p:spPr>
                  <a:xfrm>
                    <a:off x="3376861" y="3482500"/>
                    <a:ext cx="184275" cy="4924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oMath>
                      </m:oMathPara>
                    </a14:m>
                    <a:endParaRPr lang="en-US" sz="3200" b="1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DC487211-CFC4-4F9D-84F3-937E7324FA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6861" y="3482500"/>
                    <a:ext cx="184275" cy="492443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1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0C1DAAB9-5715-480B-BFE2-CE3BEDE6D955}"/>
                    </a:ext>
                  </a:extLst>
                </p:cNvPr>
                <p:cNvSpPr txBox="1"/>
                <p:nvPr/>
              </p:nvSpPr>
              <p:spPr>
                <a:xfrm>
                  <a:off x="3975546" y="3774439"/>
                  <a:ext cx="498634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0C1DAAB9-5715-480B-BFE2-CE3BEDE6D9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5546" y="3774439"/>
                  <a:ext cx="498634" cy="492443"/>
                </a:xfrm>
                <a:prstGeom prst="rect">
                  <a:avLst/>
                </a:prstGeom>
                <a:blipFill>
                  <a:blip r:embed="rId16"/>
                  <a:stretch>
                    <a:fillRect r="-536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C1B28A4-6242-4929-81D7-1638A56CEDF1}"/>
                    </a:ext>
                  </a:extLst>
                </p:cNvPr>
                <p:cNvSpPr txBox="1"/>
                <p:nvPr/>
              </p:nvSpPr>
              <p:spPr>
                <a:xfrm>
                  <a:off x="6308790" y="3774438"/>
                  <a:ext cx="498634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C1B28A4-6242-4929-81D7-1638A56CED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8790" y="3774438"/>
                  <a:ext cx="498634" cy="49244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48EA325-2DE4-4C3A-90B5-87F9CE8E0345}"/>
                    </a:ext>
                  </a:extLst>
                </p:cNvPr>
                <p:cNvSpPr txBox="1"/>
                <p:nvPr/>
              </p:nvSpPr>
              <p:spPr>
                <a:xfrm>
                  <a:off x="8504485" y="3774438"/>
                  <a:ext cx="498634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48EA325-2DE4-4C3A-90B5-87F9CE8E03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4485" y="3774438"/>
                  <a:ext cx="498634" cy="492443"/>
                </a:xfrm>
                <a:prstGeom prst="rect">
                  <a:avLst/>
                </a:prstGeom>
                <a:blipFill>
                  <a:blip r:embed="rId18"/>
                  <a:stretch>
                    <a:fillRect r="-536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4563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AE398489-D6F2-4B0A-A5EA-C918B4BF0DF8}"/>
              </a:ext>
            </a:extLst>
          </p:cNvPr>
          <p:cNvGrpSpPr/>
          <p:nvPr/>
        </p:nvGrpSpPr>
        <p:grpSpPr>
          <a:xfrm>
            <a:off x="1760707" y="1586645"/>
            <a:ext cx="5502614" cy="4549435"/>
            <a:chOff x="1760707" y="1586645"/>
            <a:chExt cx="5502614" cy="454943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2AF197A-D960-489F-90E5-FDB1E987F345}"/>
                </a:ext>
              </a:extLst>
            </p:cNvPr>
            <p:cNvSpPr/>
            <p:nvPr/>
          </p:nvSpPr>
          <p:spPr>
            <a:xfrm>
              <a:off x="1760707" y="2782111"/>
              <a:ext cx="2071992" cy="20622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ENCODER</a:t>
              </a:r>
              <a:endParaRPr lang="en-US" b="1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8E9ECE3-BB51-4070-9E94-A53C2A8D4E2A}"/>
                </a:ext>
              </a:extLst>
            </p:cNvPr>
            <p:cNvSpPr/>
            <p:nvPr/>
          </p:nvSpPr>
          <p:spPr>
            <a:xfrm>
              <a:off x="5191329" y="2782111"/>
              <a:ext cx="2071992" cy="20622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/>
                <a:t>DECODER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73526D2-9517-41B2-9A47-A42E3D46DC1A}"/>
                </a:ext>
              </a:extLst>
            </p:cNvPr>
            <p:cNvCxnSpPr>
              <a:cxnSpLocks/>
              <a:stCxn id="18" idx="3"/>
              <a:endCxn id="19" idx="1"/>
            </p:cNvCxnSpPr>
            <p:nvPr/>
          </p:nvCxnSpPr>
          <p:spPr>
            <a:xfrm>
              <a:off x="3832699" y="3813243"/>
              <a:ext cx="135863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EF09C22-0F1F-4F77-8994-A816768A9B00}"/>
                </a:ext>
              </a:extLst>
            </p:cNvPr>
            <p:cNvSpPr txBox="1"/>
            <p:nvPr/>
          </p:nvSpPr>
          <p:spPr>
            <a:xfrm>
              <a:off x="3990332" y="3290022"/>
              <a:ext cx="10433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STATE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3DEB307-1B5D-4D2A-9E21-CCC2DE9A4548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V="1">
              <a:off x="2796703" y="4844374"/>
              <a:ext cx="0" cy="76848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3C786A5-528B-4B77-91D3-6B72F73B991F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6227325" y="2159540"/>
              <a:ext cx="0" cy="62257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5C7D189-2E12-4CAA-94A0-6B3A56A72D5F}"/>
                </a:ext>
              </a:extLst>
            </p:cNvPr>
            <p:cNvSpPr txBox="1"/>
            <p:nvPr/>
          </p:nvSpPr>
          <p:spPr>
            <a:xfrm>
              <a:off x="2275021" y="5612860"/>
              <a:ext cx="11208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INPUT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6324D3B-657B-4F15-8DB0-05D83D8E9CCE}"/>
                </a:ext>
              </a:extLst>
            </p:cNvPr>
            <p:cNvSpPr txBox="1"/>
            <p:nvPr/>
          </p:nvSpPr>
          <p:spPr>
            <a:xfrm>
              <a:off x="5506615" y="1586645"/>
              <a:ext cx="1441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4012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1E71CF6F-FD93-4108-A476-6B4DC332E093}"/>
              </a:ext>
            </a:extLst>
          </p:cNvPr>
          <p:cNvGrpSpPr/>
          <p:nvPr/>
        </p:nvGrpSpPr>
        <p:grpSpPr>
          <a:xfrm>
            <a:off x="389106" y="2153056"/>
            <a:ext cx="8320389" cy="2471248"/>
            <a:chOff x="389106" y="2153056"/>
            <a:chExt cx="8320389" cy="2471248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65D03E1D-477A-4EAE-817F-62684591F36F}"/>
                </a:ext>
              </a:extLst>
            </p:cNvPr>
            <p:cNvSpPr/>
            <p:nvPr/>
          </p:nvSpPr>
          <p:spPr>
            <a:xfrm>
              <a:off x="1050588" y="2772383"/>
              <a:ext cx="1478603" cy="7393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RNN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032A98E-5DF2-4FF3-B36E-E0C8D2704B4C}"/>
                </a:ext>
              </a:extLst>
            </p:cNvPr>
            <p:cNvSpPr/>
            <p:nvPr/>
          </p:nvSpPr>
          <p:spPr>
            <a:xfrm>
              <a:off x="3401439" y="2772383"/>
              <a:ext cx="1478603" cy="7393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RNN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6AA6216-0D13-470C-8D87-99B1CE67C3D5}"/>
                </a:ext>
              </a:extLst>
            </p:cNvPr>
            <p:cNvSpPr/>
            <p:nvPr/>
          </p:nvSpPr>
          <p:spPr>
            <a:xfrm>
              <a:off x="5752290" y="2772383"/>
              <a:ext cx="1478603" cy="7393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RNN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9E24764-119C-48F9-8F64-B4025B292A60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>
              <a:off x="389106" y="3142034"/>
              <a:ext cx="66148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747F06B-F517-4E96-8BF3-5626B8FC33FA}"/>
                </a:ext>
              </a:extLst>
            </p:cNvPr>
            <p:cNvCxnSpPr>
              <a:cxnSpLocks/>
              <a:stCxn id="2" idx="3"/>
              <a:endCxn id="3" idx="1"/>
            </p:cNvCxnSpPr>
            <p:nvPr/>
          </p:nvCxnSpPr>
          <p:spPr>
            <a:xfrm>
              <a:off x="2529191" y="3142034"/>
              <a:ext cx="87224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F826681-F68B-4C98-85DA-F7D787619B18}"/>
                </a:ext>
              </a:extLst>
            </p:cNvPr>
            <p:cNvCxnSpPr>
              <a:cxnSpLocks/>
              <a:stCxn id="3" idx="3"/>
              <a:endCxn id="4" idx="1"/>
            </p:cNvCxnSpPr>
            <p:nvPr/>
          </p:nvCxnSpPr>
          <p:spPr>
            <a:xfrm>
              <a:off x="4880042" y="3142034"/>
              <a:ext cx="87224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8BF1AB1-92BF-4D42-BF06-ED06B0C3CA31}"/>
                </a:ext>
              </a:extLst>
            </p:cNvPr>
            <p:cNvCxnSpPr>
              <a:cxnSpLocks/>
              <a:stCxn id="4" idx="3"/>
              <a:endCxn id="17" idx="2"/>
            </p:cNvCxnSpPr>
            <p:nvPr/>
          </p:nvCxnSpPr>
          <p:spPr>
            <a:xfrm>
              <a:off x="7230893" y="3142034"/>
              <a:ext cx="897342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7D5EC0F-D0AA-43D6-9EB8-AF7E16C10057}"/>
                </a:ext>
              </a:extLst>
            </p:cNvPr>
            <p:cNvSpPr/>
            <p:nvPr/>
          </p:nvSpPr>
          <p:spPr>
            <a:xfrm rot="5400000">
              <a:off x="7429886" y="2851404"/>
              <a:ext cx="1977958" cy="58126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ENCODER VECTOR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2A8C053D-87E0-492A-9BC9-7DEC3FF2F85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10037" y="3683751"/>
              <a:ext cx="1219622" cy="661483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1D2E5228-D867-46EA-AB0C-8190E8C2764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502191" y="3683750"/>
              <a:ext cx="1219622" cy="661483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F25946D1-EC9F-49BC-ADAD-3E5FAE70AFA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811737" y="3683751"/>
              <a:ext cx="1219622" cy="661483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863CD5F-3D1E-4DF2-B739-21941D07D457}"/>
                    </a:ext>
                  </a:extLst>
                </p:cNvPr>
                <p:cNvSpPr txBox="1"/>
                <p:nvPr/>
              </p:nvSpPr>
              <p:spPr>
                <a:xfrm>
                  <a:off x="520791" y="2556939"/>
                  <a:ext cx="43941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863CD5F-3D1E-4DF2-B739-21941D07D4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791" y="2556939"/>
                  <a:ext cx="439415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6BFB460-79D7-4A35-9BE0-DCAA40519760}"/>
                    </a:ext>
                  </a:extLst>
                </p:cNvPr>
                <p:cNvSpPr txBox="1"/>
                <p:nvPr/>
              </p:nvSpPr>
              <p:spPr>
                <a:xfrm>
                  <a:off x="2970965" y="2526321"/>
                  <a:ext cx="44768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6BFB460-79D7-4A35-9BE0-DCAA405197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965" y="2526321"/>
                  <a:ext cx="447687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F24F2BB-C5E1-4D2A-80A3-E61D0AD7E528}"/>
                    </a:ext>
                  </a:extLst>
                </p:cNvPr>
                <p:cNvSpPr txBox="1"/>
                <p:nvPr/>
              </p:nvSpPr>
              <p:spPr>
                <a:xfrm>
                  <a:off x="5321818" y="2448501"/>
                  <a:ext cx="44768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F24F2BB-C5E1-4D2A-80A3-E61D0AD7E5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1818" y="2448501"/>
                  <a:ext cx="447687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A8837D5-3B9A-4E69-BAA3-88890905A877}"/>
                    </a:ext>
                  </a:extLst>
                </p:cNvPr>
                <p:cNvSpPr txBox="1"/>
                <p:nvPr/>
              </p:nvSpPr>
              <p:spPr>
                <a:xfrm>
                  <a:off x="500139" y="4014491"/>
                  <a:ext cx="43941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A8837D5-3B9A-4E69-BAA3-88890905A8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139" y="4014491"/>
                  <a:ext cx="439415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CAC8A55-6ABC-49F9-AD92-BE515DB8D6A7}"/>
                    </a:ext>
                  </a:extLst>
                </p:cNvPr>
                <p:cNvSpPr txBox="1"/>
                <p:nvPr/>
              </p:nvSpPr>
              <p:spPr>
                <a:xfrm>
                  <a:off x="2992818" y="4014491"/>
                  <a:ext cx="43941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CAC8A55-6ABC-49F9-AD92-BE515DB8D6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2818" y="4014491"/>
                  <a:ext cx="439415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7F33A9F-DCA8-4A08-A92F-5FE443D7C653}"/>
                    </a:ext>
                  </a:extLst>
                </p:cNvPr>
                <p:cNvSpPr txBox="1"/>
                <p:nvPr/>
              </p:nvSpPr>
              <p:spPr>
                <a:xfrm>
                  <a:off x="5396943" y="4014491"/>
                  <a:ext cx="43941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7F33A9F-DCA8-4A08-A92F-5FE443D7C6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6943" y="4014491"/>
                  <a:ext cx="439415" cy="4308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7164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8C4D6159-90BA-47A6-9691-33D5E3CD5087}"/>
              </a:ext>
            </a:extLst>
          </p:cNvPr>
          <p:cNvGrpSpPr/>
          <p:nvPr/>
        </p:nvGrpSpPr>
        <p:grpSpPr>
          <a:xfrm>
            <a:off x="1079770" y="5055188"/>
            <a:ext cx="5595419" cy="2315138"/>
            <a:chOff x="1079770" y="5055188"/>
            <a:chExt cx="5595419" cy="231513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352BAFE-ED3E-42A1-9F6B-FC051ED6C3F7}"/>
                </a:ext>
              </a:extLst>
            </p:cNvPr>
            <p:cNvGrpSpPr/>
            <p:nvPr/>
          </p:nvGrpSpPr>
          <p:grpSpPr>
            <a:xfrm>
              <a:off x="1079770" y="5055188"/>
              <a:ext cx="5595419" cy="2315138"/>
              <a:chOff x="1050587" y="5055188"/>
              <a:chExt cx="5595419" cy="2315138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788A7947-A9FB-48B2-B447-F1AE38A0ABD3}"/>
                  </a:ext>
                </a:extLst>
              </p:cNvPr>
              <p:cNvSpPr/>
              <p:nvPr/>
            </p:nvSpPr>
            <p:spPr>
              <a:xfrm>
                <a:off x="2402732" y="6011695"/>
                <a:ext cx="1478603" cy="739302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38100" dir="2700000" algn="bl" rotWithShape="0">
                        <a:schemeClr val="accent5"/>
                      </a:outerShdw>
                    </a:effectLst>
                  </a:rPr>
                  <a:t>RNN</a:t>
                </a:r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D249B2D-FCDF-405D-A71D-1545C36FCDA0}"/>
                  </a:ext>
                </a:extLst>
              </p:cNvPr>
              <p:cNvSpPr/>
              <p:nvPr/>
            </p:nvSpPr>
            <p:spPr>
              <a:xfrm>
                <a:off x="4582516" y="6011695"/>
                <a:ext cx="1478603" cy="739302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38100" dir="2700000" algn="bl" rotWithShape="0">
                        <a:schemeClr val="accent5"/>
                      </a:outerShdw>
                    </a:effectLst>
                  </a:rPr>
                  <a:t>RNN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CB338C68-D2A4-49C0-8A08-E967B5A0AF6B}"/>
                  </a:ext>
                </a:extLst>
              </p:cNvPr>
              <p:cNvCxnSpPr>
                <a:cxnSpLocks/>
                <a:stCxn id="3" idx="3"/>
                <a:endCxn id="4" idx="1"/>
              </p:cNvCxnSpPr>
              <p:nvPr/>
            </p:nvCxnSpPr>
            <p:spPr>
              <a:xfrm>
                <a:off x="3881335" y="6381346"/>
                <a:ext cx="701181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D1078AEB-8817-49C1-8233-0054105050E7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>
                <a:off x="6061119" y="6381346"/>
                <a:ext cx="584887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1D29F32-4DAE-412C-A527-7384C307350E}"/>
                  </a:ext>
                </a:extLst>
              </p:cNvPr>
              <p:cNvCxnSpPr>
                <a:cxnSpLocks/>
                <a:stCxn id="10" idx="0"/>
              </p:cNvCxnSpPr>
              <p:nvPr/>
            </p:nvCxnSpPr>
            <p:spPr>
              <a:xfrm flipV="1">
                <a:off x="1631849" y="6381346"/>
                <a:ext cx="770883" cy="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EEFCDD5D-EA51-49D1-85EB-36BBC0A31F69}"/>
                  </a:ext>
                </a:extLst>
              </p:cNvPr>
              <p:cNvSpPr/>
              <p:nvPr/>
            </p:nvSpPr>
            <p:spPr>
              <a:xfrm rot="5400000">
                <a:off x="352239" y="6090716"/>
                <a:ext cx="1977958" cy="581261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38100" dir="2700000" algn="bl" rotWithShape="0">
                        <a:schemeClr val="accent5"/>
                      </a:outerShdw>
                    </a:effectLst>
                  </a:rPr>
                  <a:t>ENCODER VECTOR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F2F40EF6-47C9-4AB7-86CC-79038C487C1A}"/>
                      </a:ext>
                    </a:extLst>
                  </p:cNvPr>
                  <p:cNvSpPr txBox="1"/>
                  <p:nvPr/>
                </p:nvSpPr>
                <p:spPr>
                  <a:xfrm>
                    <a:off x="2702618" y="5055189"/>
                    <a:ext cx="43941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F2F40EF6-47C9-4AB7-86CC-79038C487C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2618" y="5055189"/>
                    <a:ext cx="439415" cy="43088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2006733-4C29-4F81-96A8-B1D37BDA9BDD}"/>
                      </a:ext>
                    </a:extLst>
                  </p:cNvPr>
                  <p:cNvSpPr txBox="1"/>
                  <p:nvPr/>
                </p:nvSpPr>
                <p:spPr>
                  <a:xfrm>
                    <a:off x="4811909" y="5055188"/>
                    <a:ext cx="43941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2006733-4C29-4F81-96A8-B1D37BDA9B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1909" y="5055188"/>
                    <a:ext cx="439415" cy="43088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98773CD-E121-46D4-B35C-3D13CC4059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1708" y="5392367"/>
              <a:ext cx="0" cy="61932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B787B1-98D3-42EF-B784-BC9D0018ACAF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H="1" flipV="1">
              <a:off x="5351000" y="5311302"/>
              <a:ext cx="1" cy="70039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1E635810-E891-4370-9C9C-C11BBB109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864" y="1125772"/>
            <a:ext cx="4572396" cy="274343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70C65CC-4D3E-4623-8A3B-3BAE3DEFDE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8364" y="2989937"/>
            <a:ext cx="4572396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99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1D876A-F7AC-49E6-A49D-06D3900C4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73" y="0"/>
            <a:ext cx="4584589" cy="27556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EE5949-41B0-42EC-968F-770285831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194" y="12193"/>
            <a:ext cx="4578493" cy="27434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7C55BF-1354-4042-A858-50F9A91FE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28198"/>
            <a:ext cx="4584589" cy="27556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FE65CE-D633-4741-BCE5-3D4C4DDB18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0194" y="2828198"/>
            <a:ext cx="4584589" cy="27556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4E1845-D799-4BB8-BDDC-E7E623802E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27" y="5656396"/>
            <a:ext cx="4584589" cy="27556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6C8A318-85BF-4197-B9CC-1C0800678B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4609" y="5853500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516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9923F8-7A80-45E8-B50D-DEB81075F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84589" cy="27556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01E475-87B0-47F4-8963-5E26EAA12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562" y="94725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67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638</TotalTime>
  <Words>77</Words>
  <Application>Microsoft Office PowerPoint</Application>
  <PresentationFormat>Custom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 Jifang</dc:creator>
  <cp:lastModifiedBy>Xing Jifang</cp:lastModifiedBy>
  <cp:revision>28</cp:revision>
  <dcterms:created xsi:type="dcterms:W3CDTF">2019-08-18T07:14:55Z</dcterms:created>
  <dcterms:modified xsi:type="dcterms:W3CDTF">2019-09-02T14:12:13Z</dcterms:modified>
</cp:coreProperties>
</file>