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t" userId="696e48d0bab72233" providerId="LiveId" clId="{3D7465CE-599C-4C64-98D1-3F4AF20A7D85}"/>
    <pc:docChg chg="undo redo custSel modSld">
      <pc:chgData name="purushothaman t" userId="696e48d0bab72233" providerId="LiveId" clId="{3D7465CE-599C-4C64-98D1-3F4AF20A7D85}" dt="2024-03-25T07:20:25.853" v="285" actId="14100"/>
      <pc:docMkLst>
        <pc:docMk/>
      </pc:docMkLst>
      <pc:sldChg chg="modSp mod">
        <pc:chgData name="purushothaman t" userId="696e48d0bab72233" providerId="LiveId" clId="{3D7465CE-599C-4C64-98D1-3F4AF20A7D85}" dt="2024-03-25T05:18:18.611" v="13" actId="20577"/>
        <pc:sldMkLst>
          <pc:docMk/>
          <pc:sldMk cId="953325580" sldId="256"/>
        </pc:sldMkLst>
        <pc:spChg chg="mod">
          <ac:chgData name="purushothaman t" userId="696e48d0bab72233" providerId="LiveId" clId="{3D7465CE-599C-4C64-98D1-3F4AF20A7D85}" dt="2024-03-25T05:18:18.611" v="13" actId="20577"/>
          <ac:spMkLst>
            <pc:docMk/>
            <pc:sldMk cId="953325580" sldId="256"/>
            <ac:spMk id="2" creationId="{A8A11E26-4C38-41A6-9857-11032CEECD80}"/>
          </ac:spMkLst>
        </pc:spChg>
      </pc:sldChg>
      <pc:sldChg chg="modSp mod">
        <pc:chgData name="purushothaman t" userId="696e48d0bab72233" providerId="LiveId" clId="{3D7465CE-599C-4C64-98D1-3F4AF20A7D85}" dt="2024-03-25T07:03:07.632" v="259" actId="2711"/>
        <pc:sldMkLst>
          <pc:docMk/>
          <pc:sldMk cId="1186421160" sldId="262"/>
        </pc:sldMkLst>
        <pc:spChg chg="mod">
          <ac:chgData name="purushothaman t" userId="696e48d0bab72233" providerId="LiveId" clId="{3D7465CE-599C-4C64-98D1-3F4AF20A7D85}" dt="2024-03-25T07:03:07.632" v="259" actId="2711"/>
          <ac:spMkLst>
            <pc:docMk/>
            <pc:sldMk cId="1186421160" sldId="262"/>
            <ac:spMk id="2" creationId="{8FEE4A9C-3F57-7DA7-91FD-715C3FB47F93}"/>
          </ac:spMkLst>
        </pc:spChg>
      </pc:sldChg>
      <pc:sldChg chg="modSp mod">
        <pc:chgData name="purushothaman t" userId="696e48d0bab72233" providerId="LiveId" clId="{3D7465CE-599C-4C64-98D1-3F4AF20A7D85}" dt="2024-03-25T06:44:21.435" v="173" actId="1076"/>
        <pc:sldMkLst>
          <pc:docMk/>
          <pc:sldMk cId="3210358481" sldId="263"/>
        </pc:sldMkLst>
        <pc:spChg chg="mod">
          <ac:chgData name="purushothaman t" userId="696e48d0bab72233" providerId="LiveId" clId="{3D7465CE-599C-4C64-98D1-3F4AF20A7D85}" dt="2024-03-25T06:44:21.435" v="173" actId="1076"/>
          <ac:spMkLst>
            <pc:docMk/>
            <pc:sldMk cId="3210358481" sldId="263"/>
            <ac:spMk id="14" creationId="{8DE3071A-49E8-303F-CEA6-4E4B05E7764E}"/>
          </ac:spMkLst>
        </pc:spChg>
      </pc:sldChg>
      <pc:sldChg chg="modSp mod">
        <pc:chgData name="purushothaman t" userId="696e48d0bab72233" providerId="LiveId" clId="{3D7465CE-599C-4C64-98D1-3F4AF20A7D85}" dt="2024-03-25T07:03:35.402" v="262" actId="1076"/>
        <pc:sldMkLst>
          <pc:docMk/>
          <pc:sldMk cId="3202024527" sldId="265"/>
        </pc:sldMkLst>
        <pc:spChg chg="mod">
          <ac:chgData name="purushothaman t" userId="696e48d0bab72233" providerId="LiveId" clId="{3D7465CE-599C-4C64-98D1-3F4AF20A7D85}" dt="2024-03-25T07:03:35.402" v="262" actId="1076"/>
          <ac:spMkLst>
            <pc:docMk/>
            <pc:sldMk cId="3202024527" sldId="265"/>
            <ac:spMk id="2" creationId="{C4FFAF3C-BA60-9181-132C-C36C403AAEA7}"/>
          </ac:spMkLst>
        </pc:spChg>
      </pc:sldChg>
      <pc:sldChg chg="modSp mod">
        <pc:chgData name="purushothaman t" userId="696e48d0bab72233" providerId="LiveId" clId="{3D7465CE-599C-4C64-98D1-3F4AF20A7D85}" dt="2024-03-25T06:49:25.302" v="215" actId="27636"/>
        <pc:sldMkLst>
          <pc:docMk/>
          <pc:sldMk cId="4154508776" sldId="266"/>
        </pc:sldMkLst>
        <pc:spChg chg="mod">
          <ac:chgData name="purushothaman t" userId="696e48d0bab72233" providerId="LiveId" clId="{3D7465CE-599C-4C64-98D1-3F4AF20A7D85}" dt="2024-03-25T06:49:25.302" v="215" actId="27636"/>
          <ac:spMkLst>
            <pc:docMk/>
            <pc:sldMk cId="4154508776" sldId="266"/>
            <ac:spMk id="2" creationId="{F7F0871F-2198-9E37-C96F-3611AA199B60}"/>
          </ac:spMkLst>
        </pc:spChg>
      </pc:sldChg>
      <pc:sldChg chg="addSp modSp mod">
        <pc:chgData name="purushothaman t" userId="696e48d0bab72233" providerId="LiveId" clId="{3D7465CE-599C-4C64-98D1-3F4AF20A7D85}" dt="2024-03-25T07:19:32.779" v="276" actId="1076"/>
        <pc:sldMkLst>
          <pc:docMk/>
          <pc:sldMk cId="1483293388" sldId="267"/>
        </pc:sldMkLst>
        <pc:spChg chg="mod">
          <ac:chgData name="purushothaman t" userId="696e48d0bab72233" providerId="LiveId" clId="{3D7465CE-599C-4C64-98D1-3F4AF20A7D85}" dt="2024-03-25T07:03:56.460" v="263" actId="2711"/>
          <ac:spMkLst>
            <pc:docMk/>
            <pc:sldMk cId="1483293388" sldId="267"/>
            <ac:spMk id="2" creationId="{D3304455-6802-6CA9-8475-2F6DD1B8D409}"/>
          </ac:spMkLst>
        </pc:spChg>
        <pc:picChg chg="add mod">
          <ac:chgData name="purushothaman t" userId="696e48d0bab72233" providerId="LiveId" clId="{3D7465CE-599C-4C64-98D1-3F4AF20A7D85}" dt="2024-03-25T07:17:29.428" v="271" actId="1076"/>
          <ac:picMkLst>
            <pc:docMk/>
            <pc:sldMk cId="1483293388" sldId="267"/>
            <ac:picMk id="4" creationId="{40BD68FB-CF1E-6945-FBD1-3FED47A52FCE}"/>
          </ac:picMkLst>
        </pc:picChg>
        <pc:picChg chg="add mod">
          <ac:chgData name="purushothaman t" userId="696e48d0bab72233" providerId="LiveId" clId="{3D7465CE-599C-4C64-98D1-3F4AF20A7D85}" dt="2024-03-25T07:19:30.396" v="275" actId="1076"/>
          <ac:picMkLst>
            <pc:docMk/>
            <pc:sldMk cId="1483293388" sldId="267"/>
            <ac:picMk id="7" creationId="{60A6D301-24B5-6EEC-A4CE-95E8A2AE68A5}"/>
          </ac:picMkLst>
        </pc:picChg>
        <pc:picChg chg="add mod">
          <ac:chgData name="purushothaman t" userId="696e48d0bab72233" providerId="LiveId" clId="{3D7465CE-599C-4C64-98D1-3F4AF20A7D85}" dt="2024-03-25T07:19:32.779" v="276" actId="1076"/>
          <ac:picMkLst>
            <pc:docMk/>
            <pc:sldMk cId="1483293388" sldId="267"/>
            <ac:picMk id="9" creationId="{AD079CB9-69C6-B291-BBE7-E122CB794E66}"/>
          </ac:picMkLst>
        </pc:picChg>
      </pc:sldChg>
      <pc:sldChg chg="modSp mod">
        <pc:chgData name="purushothaman t" userId="696e48d0bab72233" providerId="LiveId" clId="{3D7465CE-599C-4C64-98D1-3F4AF20A7D85}" dt="2024-03-25T07:04:23.565" v="266" actId="2711"/>
        <pc:sldMkLst>
          <pc:docMk/>
          <pc:sldMk cId="3183315129" sldId="268"/>
        </pc:sldMkLst>
        <pc:spChg chg="mod">
          <ac:chgData name="purushothaman t" userId="696e48d0bab72233" providerId="LiveId" clId="{3D7465CE-599C-4C64-98D1-3F4AF20A7D85}" dt="2024-03-25T07:04:23.565" v="266" actId="2711"/>
          <ac:spMkLst>
            <pc:docMk/>
            <pc:sldMk cId="3183315129" sldId="268"/>
            <ac:spMk id="2" creationId="{005E46AB-32C4-4B57-A2B1-50738A64BE1B}"/>
          </ac:spMkLst>
        </pc:spChg>
      </pc:sldChg>
      <pc:sldChg chg="modSp mod">
        <pc:chgData name="purushothaman t" userId="696e48d0bab72233" providerId="LiveId" clId="{3D7465CE-599C-4C64-98D1-3F4AF20A7D85}" dt="2024-03-25T07:01:54.231" v="257" actId="20577"/>
        <pc:sldMkLst>
          <pc:docMk/>
          <pc:sldMk cId="728950222" sldId="269"/>
        </pc:sldMkLst>
        <pc:spChg chg="mod">
          <ac:chgData name="purushothaman t" userId="696e48d0bab72233" providerId="LiveId" clId="{3D7465CE-599C-4C64-98D1-3F4AF20A7D85}" dt="2024-03-25T07:01:54.231" v="257" actId="20577"/>
          <ac:spMkLst>
            <pc:docMk/>
            <pc:sldMk cId="728950222" sldId="269"/>
            <ac:spMk id="2" creationId="{357C38BC-22B3-37B2-E0C3-812020A76077}"/>
          </ac:spMkLst>
        </pc:spChg>
      </pc:sldChg>
      <pc:sldChg chg="modSp mod">
        <pc:chgData name="purushothaman t" userId="696e48d0bab72233" providerId="LiveId" clId="{3D7465CE-599C-4C64-98D1-3F4AF20A7D85}" dt="2024-03-25T07:20:25.853" v="285" actId="14100"/>
        <pc:sldMkLst>
          <pc:docMk/>
          <pc:sldMk cId="2900153716" sldId="2146847054"/>
        </pc:sldMkLst>
        <pc:spChg chg="mod">
          <ac:chgData name="purushothaman t" userId="696e48d0bab72233" providerId="LiveId" clId="{3D7465CE-599C-4C64-98D1-3F4AF20A7D85}" dt="2024-03-25T07:20:25.853" v="285" actId="14100"/>
          <ac:spMkLst>
            <pc:docMk/>
            <pc:sldMk cId="2900153716" sldId="2146847054"/>
            <ac:spMk id="3" creationId="{B2678641-EEA3-4EC4-BF39-4075B0C120E8}"/>
          </ac:spMkLst>
        </pc:spChg>
      </pc:sldChg>
      <pc:sldChg chg="modSp mod">
        <pc:chgData name="purushothaman t" userId="696e48d0bab72233" providerId="LiveId" clId="{3D7465CE-599C-4C64-98D1-3F4AF20A7D85}" dt="2024-03-25T07:04:48.172" v="269" actId="1076"/>
        <pc:sldMkLst>
          <pc:docMk/>
          <pc:sldMk cId="614882681" sldId="2146847055"/>
        </pc:sldMkLst>
        <pc:spChg chg="mod">
          <ac:chgData name="purushothaman t" userId="696e48d0bab72233" providerId="LiveId" clId="{3D7465CE-599C-4C64-98D1-3F4AF20A7D85}" dt="2024-03-25T07:04:48.172" v="269" actId="1076"/>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11-02-2008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xmlns=""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2/11/2008</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2/11/2008</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2/11/2008</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2/11/2008</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2/11/2008</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2/11/2008</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2/11/2008</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2/11/2008</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2/11/2008</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2/11/2008</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2/11/2008</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2/11/2008</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smtClean="0">
                <a:solidFill>
                  <a:schemeClr val="accent1">
                    <a:lumMod val="75000"/>
                  </a:schemeClr>
                </a:solidFill>
                <a:latin typeface="Arial"/>
                <a:cs typeface="Arial"/>
              </a:rPr>
              <a:t>Jeffrey Samson R</a:t>
            </a:r>
            <a:r>
              <a:rPr lang="en-US" sz="2400" b="1" dirty="0" smtClean="0">
                <a:solidFill>
                  <a:schemeClr val="accent1">
                    <a:lumMod val="75000"/>
                  </a:schemeClr>
                </a:solidFill>
                <a:latin typeface="Arial"/>
                <a:cs typeface="Arial"/>
              </a:rPr>
              <a:t> </a:t>
            </a:r>
            <a:r>
              <a:rPr lang="en-US" sz="2400" b="1" dirty="0">
                <a:solidFill>
                  <a:schemeClr val="accent1">
                    <a:lumMod val="75000"/>
                  </a:schemeClr>
                </a:solidFill>
                <a:latin typeface="Arial"/>
                <a:cs typeface="Arial"/>
              </a:rPr>
              <a:t>- Madha Engineering College - BE-CSE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smtClean="0">
                <a:solidFill>
                  <a:schemeClr val="tx1"/>
                </a:solidFill>
                <a:latin typeface="Times New Roman" pitchFamily="18" charset="0"/>
                <a:cs typeface="Times New Roman" pitchFamily="18" charset="0"/>
              </a:rPr>
              <a:t>A </a:t>
            </a:r>
            <a:r>
              <a:rPr lang="en-IN" sz="2000" dirty="0">
                <a:solidFill>
                  <a:schemeClr val="tx1"/>
                </a:solidFill>
                <a:latin typeface="Times New Roman" pitchFamily="18" charset="0"/>
                <a:cs typeface="Times New Roman" pitchFamily="18" charset="0"/>
              </a:rPr>
              <a:t>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Mishra</a:t>
            </a:r>
            <a:r>
              <a:rPr lang="en-IN" sz="2000" dirty="0" smtClean="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smtClean="0">
                <a:solidFill>
                  <a:schemeClr val="tx1"/>
                </a:solidFill>
                <a:latin typeface="Times New Roman" pitchFamily="18" charset="0"/>
                <a:cs typeface="Times New Roman" pitchFamily="18" charset="0"/>
              </a:rPr>
              <a:t> Analysis </a:t>
            </a:r>
            <a:r>
              <a:rPr lang="en-IN" sz="2000" dirty="0">
                <a:solidFill>
                  <a:schemeClr val="tx1"/>
                </a:solidFill>
                <a:latin typeface="Times New Roman" pitchFamily="18" charset="0"/>
                <a:cs typeface="Times New Roman" pitchFamily="18" charset="0"/>
              </a:rPr>
              <a:t>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Zhuan</a:t>
            </a:r>
            <a:r>
              <a:rPr lang="en-IN" sz="2000" dirty="0" smtClean="0">
                <a:solidFill>
                  <a:schemeClr val="tx1"/>
                </a:solidFill>
                <a:latin typeface="Times New Roman" pitchFamily="18" charset="0"/>
                <a:cs typeface="Times New Roman" pitchFamily="18" charset="0"/>
              </a:rPr>
              <a:t> </a:t>
            </a:r>
            <a:r>
              <a:rPr lang="en-IN" sz="2000" dirty="0" smtClean="0">
                <a:solidFill>
                  <a:schemeClr val="tx1"/>
                </a:solidFill>
              </a:rPr>
              <a:t> </a:t>
            </a:r>
            <a:r>
              <a:rPr lang="en-IN" sz="2000" b="0" i="0" strike="noStrike" dirty="0">
                <a:solidFill>
                  <a:schemeClr val="tx1"/>
                </a:solidFill>
                <a:effectLst/>
                <a:latin typeface="Söhne"/>
                <a:hlinkClick r:id="rId2"/>
              </a:rPr>
              <a:t>https://</a:t>
            </a:r>
            <a:r>
              <a:rPr lang="en-IN" sz="2000" b="0" i="0" strike="noStrike" dirty="0" smtClean="0">
                <a:solidFill>
                  <a:schemeClr val="tx1"/>
                </a:solidFill>
                <a:effectLst/>
                <a:latin typeface="Söhne"/>
                <a:hlinkClick r:id="rId2"/>
              </a:rPr>
              <a:t>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smtClean="0">
                <a:solidFill>
                  <a:schemeClr val="tx1"/>
                </a:solidFill>
                <a:latin typeface="Times New Roman" pitchFamily="18" charset="0"/>
                <a:cs typeface="Times New Roman" pitchFamily="18" charset="0"/>
              </a:rPr>
              <a:t>Detection </a:t>
            </a:r>
            <a:r>
              <a:rPr lang="en-IN" sz="2000" dirty="0">
                <a:solidFill>
                  <a:schemeClr val="tx1"/>
                </a:solidFill>
                <a:latin typeface="Times New Roman" pitchFamily="18" charset="0"/>
                <a:cs typeface="Times New Roman" pitchFamily="18" charset="0"/>
              </a:rPr>
              <a:t>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Mahmod</a:t>
            </a:r>
            <a:r>
              <a:rPr lang="en-IN" sz="2000" dirty="0" smtClean="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smtClean="0">
                <a:solidFill>
                  <a:schemeClr val="tx1"/>
                </a:solidFill>
                <a:latin typeface="Times New Roman" pitchFamily="18" charset="0"/>
                <a:cs typeface="Times New Roman" pitchFamily="18" charset="0"/>
              </a:rPr>
              <a:t>A </a:t>
            </a:r>
            <a:r>
              <a:rPr lang="en-IN" sz="2000" dirty="0">
                <a:solidFill>
                  <a:schemeClr val="tx1"/>
                </a:solidFill>
                <a:latin typeface="Times New Roman" pitchFamily="18" charset="0"/>
                <a:cs typeface="Times New Roman" pitchFamily="18" charset="0"/>
              </a:rPr>
              <a:t>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smtClean="0">
                <a:solidFill>
                  <a:schemeClr val="tx1"/>
                </a:solidFill>
                <a:effectLst/>
                <a:latin typeface="Söhne"/>
              </a:rPr>
              <a:t>https</a:t>
            </a:r>
            <a:r>
              <a:rPr lang="en-IN" sz="2000" b="0" i="0" u="none" strike="noStrike" dirty="0">
                <a:solidFill>
                  <a:schemeClr val="tx1"/>
                </a:solidFill>
                <a:effectLst/>
                <a:latin typeface="Söhne"/>
              </a:rPr>
              <a:t>://www.usenix.org/legacy/events/sec11/tech/full_papers/Chen.pdf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2" y="1948360"/>
            <a:ext cx="11029615" cy="2961279"/>
          </a:xfrm>
        </p:spPr>
        <p:txBody>
          <a:bodyPr>
            <a:normAutofit/>
          </a:bodyPr>
          <a:lstStyle/>
          <a:p>
            <a:pPr>
              <a:buFont typeface="Wingdings" pitchFamily="2" charset="2"/>
              <a:buChar char="q"/>
            </a:pPr>
            <a:r>
              <a:rPr lang="en-US" sz="2400" dirty="0">
                <a:solidFill>
                  <a:schemeClr val="tx1"/>
                </a:solidFill>
                <a:latin typeface="Times New Roman" pitchFamily="18" charset="0"/>
                <a:cs typeface="Times New Roman" pitchFamily="18"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xmlns=""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xmlns=""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smtClean="0">
              <a:solidFill>
                <a:schemeClr val="tx1"/>
              </a:solidFill>
              <a:latin typeface="Times New Roman" pitchFamily="18" charset="0"/>
              <a:cs typeface="Times New Roman" pitchFamily="18" charset="0"/>
            </a:endParaRPr>
          </a:p>
          <a:p>
            <a:pPr>
              <a:buNone/>
            </a:pPr>
            <a:r>
              <a:rPr lang="en-IN" sz="2400" b="0" i="0" dirty="0" smtClean="0">
                <a:solidFill>
                  <a:schemeClr val="tx1"/>
                </a:solidFill>
                <a:effectLst/>
                <a:latin typeface="Times New Roman" pitchFamily="18" charset="0"/>
                <a:cs typeface="Times New Roman" pitchFamily="18" charset="0"/>
              </a:rPr>
              <a:t> </a:t>
            </a:r>
            <a:r>
              <a:rPr lang="en-IN" sz="2400" b="0" i="0" dirty="0" smtClean="0">
                <a:solidFill>
                  <a:schemeClr val="tx1"/>
                </a:solidFill>
                <a:effectLst/>
                <a:latin typeface="Times New Roman" pitchFamily="18" charset="0"/>
                <a:cs typeface="Times New Roman" pitchFamily="18" charset="0"/>
              </a:rPr>
              <a:t>         </a:t>
            </a:r>
            <a:r>
              <a:rPr lang="en-IN" sz="2200" b="0" i="0" dirty="0" smtClean="0">
                <a:solidFill>
                  <a:schemeClr val="tx1"/>
                </a:solidFill>
                <a:effectLst/>
                <a:latin typeface="Times New Roman" pitchFamily="18" charset="0"/>
                <a:cs typeface="Times New Roman" pitchFamily="18" charset="0"/>
              </a:rPr>
              <a:t>Initialize </a:t>
            </a:r>
            <a:r>
              <a:rPr lang="en-IN" sz="2200" b="0" i="0" dirty="0">
                <a:solidFill>
                  <a:schemeClr val="tx1"/>
                </a:solidFill>
                <a:effectLst/>
                <a:latin typeface="Times New Roman" pitchFamily="18" charset="0"/>
                <a:cs typeface="Times New Roman" pitchFamily="18" charset="0"/>
              </a:rPr>
              <a:t>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r>
              <a:rPr lang="en-IN" sz="2200" b="0" i="0" dirty="0" smtClean="0">
                <a:solidFill>
                  <a:schemeClr val="tx1"/>
                </a:solidFill>
                <a:effectLst/>
                <a:latin typeface="Times New Roman" pitchFamily="18" charset="0"/>
                <a:cs typeface="Times New Roman" pitchFamily="18" charset="0"/>
              </a:rPr>
              <a:t>.</a:t>
            </a:r>
            <a:endParaRPr lang="en-IN" sz="2200" b="0" i="0" dirty="0">
              <a:solidFill>
                <a:schemeClr val="tx1"/>
              </a:solidFill>
              <a:effectLst/>
              <a:latin typeface="Times New Roman" pitchFamily="18" charset="0"/>
              <a:cs typeface="Times New Roman" pitchFamily="18" charset="0"/>
            </a:endParaRP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xmlns=""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xmlns=""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xmlns=""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xmlns=""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xmlns=""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438</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ricky</cp:lastModifiedBy>
  <cp:revision>28</cp:revision>
  <dcterms:created xsi:type="dcterms:W3CDTF">2021-05-26T16:50:10Z</dcterms:created>
  <dcterms:modified xsi:type="dcterms:W3CDTF">2008-02-11T05:44:26Z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