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6285-82B0-0B76-540C-2CF5E4A8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7E17B-3667-D2DA-2DC1-6BAF6F903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91158-E14E-C927-9F86-036FDF15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E6194-86EC-DF24-E2F5-EF4992FA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3560C-1D65-29ED-E5BF-F3EB4466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3288-3816-7ED3-B290-DFE44BC3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BA74F6-7DE5-F4FE-6067-15C9F479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8BD12-C9DB-F33C-53B9-B5DBF34C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1DA75-E7EC-67C6-81D6-51EE56A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2E39-9BDE-2A5C-E037-C4ED20B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03112-2D5B-5FA5-1925-6FE3DF63B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A879A-7BF7-B9BF-2E39-0DA7DE51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6480E-CCAD-D32F-8962-70C51CDE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7E2BC-28D4-2214-FC92-17515085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476D-1B8D-FC78-113D-6FD6E5BA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D60-BFCD-9B4B-826E-81EE0DB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3B787-118D-D166-A136-1A8E99D8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D1501-1115-18C9-8702-34375856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F1F1F-E21D-0FE0-D352-248DB4A4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C033C-0938-11B7-8AA4-81DF0E7B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C267B-63A9-B6ED-BE83-225B6B09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0FA2-8EFE-5E55-C758-CD458E76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56332-CF24-DD63-5653-FFB0E9C4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D8DB7-E72A-D754-64BA-0CFDD9B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F9F8C-7673-9038-B5CA-587F1CD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D7BEE-92EA-8F78-5BE5-CED94718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A5B6F-D9FE-7451-1886-49C8331CF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418F8-E78E-A4F4-A4B3-46965C4C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FDCD4-C9FF-5F4E-9808-17283D04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4AC66-22C9-2AF7-0317-422C006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763A3-6F4E-E14C-6D56-B62B66D8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20FD0-11A0-359F-142D-1754DFB3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5E3A0-C75B-B404-CA79-FC0211F6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F745F-27EC-8503-DC08-4442F112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C19B9-9DEB-0EC9-B45A-32902F891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38FC3-600E-2B4A-2B5A-2E6F18174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28FFA-3A8D-E85B-8690-9CCEC94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3B77F6-515F-5B0C-628B-0ABF7948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C274-1767-3DB0-1676-647D78D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36B7B-B7CB-2F3E-2DF2-F0B0D587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2BABB-160A-0ABD-EF22-97BD9B29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5106D-C61A-7F99-8B60-B3D8CFE1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91360-B042-D374-636F-EDE456C3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B0454-B84C-D278-08E4-7D7D916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4BCF9-A021-51E5-5EFC-AC2A58B8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9CF34-E127-427F-D503-FB0359CF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5B50E-82B9-1316-EEB9-6554E99E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6FD49-522F-49F2-02E7-1B774BBB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BEE3B-B5C0-606C-186C-1C931358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BE3D0-18B7-332E-936F-476FD947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D88DA-646A-B678-0D42-98D1BF8C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406FA-1B26-2080-8D94-AC695754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76D08-031B-42D9-0F9B-9162AFB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E7AF77-4BD7-A657-EC1D-5005023BE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938A9-B315-EF05-49D6-9EAC7D37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71F8A-42B7-4B5C-0DB3-43340DC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43E79-05DF-F820-7D7A-E5F5CC0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6BE2A-5C09-8FB1-7FDC-D86EE3E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8F63C6-E099-8F03-6E97-39D47DD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71AC8-5125-3D82-21B0-1CBD887D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3738-3A26-FC65-2C03-1CF2C68EC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2B48-EB67-4CF1-A2BC-5ADE0B0831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EB51A-48C2-5524-2EF8-23AC9CCBD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79355-AABB-FFAF-97C4-AB77D7D06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6584-0C37-48CB-B6CD-FDF83CDE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Colours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use</a:t>
            </a:r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6C70B7E6-DC37-FCE5-1D96-4F04103E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2469D8-AC04-64E5-88F8-E1F23E669695}"/>
              </a:ext>
            </a:extLst>
          </p:cNvPr>
          <p:cNvSpPr/>
          <p:nvPr/>
        </p:nvSpPr>
        <p:spPr>
          <a:xfrm>
            <a:off x="3259204" y="470516"/>
            <a:ext cx="912627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71CB6-9C64-A92E-75F6-518D13D6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92" y="2895410"/>
            <a:ext cx="1347852" cy="1132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5A28AC-802E-F752-0009-4C99F3F14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>
          <a:xfrm>
            <a:off x="7149610" y="2895410"/>
            <a:ext cx="1347852" cy="1132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A4390A-2488-C105-6661-EBD4201C8F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76"/>
          <a:stretch/>
        </p:blipFill>
        <p:spPr>
          <a:xfrm>
            <a:off x="9143628" y="2895410"/>
            <a:ext cx="1347852" cy="11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D76-8EC9-45D4-46FD-AB97E2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Findings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3368E-CD72-A4A9-0406-22C69A1010A6}"/>
              </a:ext>
            </a:extLst>
          </p:cNvPr>
          <p:cNvSpPr/>
          <p:nvPr/>
        </p:nvSpPr>
        <p:spPr>
          <a:xfrm>
            <a:off x="10538883" y="315383"/>
            <a:ext cx="1232958" cy="68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2 min</a:t>
            </a:r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E232B77-3183-1D75-B5ED-9231B98FEC07}"/>
              </a:ext>
            </a:extLst>
          </p:cNvPr>
          <p:cNvSpPr txBox="1"/>
          <p:nvPr/>
        </p:nvSpPr>
        <p:spPr>
          <a:xfrm>
            <a:off x="731129" y="6273223"/>
            <a:ext cx="4060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Ask ‘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thegentlemetre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’ on Reddit: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https://www.reddit.com/user/thegentlemetre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899AD6-150B-7EA8-A841-E95C3E28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7" y="2117707"/>
            <a:ext cx="5063634" cy="12982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3BCCD8-DF54-4B08-1DCA-CF15EEB3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7" y="3415961"/>
            <a:ext cx="5063634" cy="17673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C9F0D9-496A-B07B-611F-35102B60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8279">
            <a:off x="-418224" y="1671524"/>
            <a:ext cx="2298707" cy="138057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AB50C22-647B-CC02-1DCC-ED9A97D85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67" y="2117707"/>
            <a:ext cx="5450019" cy="30656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ECB6AC-9FF3-DD08-F8D4-7A36286C1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030">
            <a:off x="10775456" y="1780245"/>
            <a:ext cx="1022816" cy="874889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D72B2CF1-98A6-72C6-CAA9-E7F451B09C46}"/>
              </a:ext>
            </a:extLst>
          </p:cNvPr>
          <p:cNvSpPr txBox="1"/>
          <p:nvPr/>
        </p:nvSpPr>
        <p:spPr>
          <a:xfrm>
            <a:off x="6096000" y="6273224"/>
            <a:ext cx="375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Play Copilot on GitHub: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https://github.com/features/copilot/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A1EB14-985C-9691-B22D-F0E10624AA2E}"/>
              </a:ext>
            </a:extLst>
          </p:cNvPr>
          <p:cNvSpPr txBox="1"/>
          <p:nvPr/>
        </p:nvSpPr>
        <p:spPr>
          <a:xfrm>
            <a:off x="731129" y="1459855"/>
            <a:ext cx="475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Hold on, am I talking to a chatbot?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4F2016-93C2-20F3-B51B-F59A5C4F034A}"/>
              </a:ext>
            </a:extLst>
          </p:cNvPr>
          <p:cNvSpPr txBox="1"/>
          <p:nvPr/>
        </p:nvSpPr>
        <p:spPr>
          <a:xfrm>
            <a:off x="5881058" y="1459855"/>
            <a:ext cx="570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Tutor: “Did you write all this by yourself?”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D45C74-95B2-966F-A339-B3C1C12A858C}"/>
              </a:ext>
            </a:extLst>
          </p:cNvPr>
          <p:cNvSpPr txBox="1"/>
          <p:nvPr/>
        </p:nvSpPr>
        <p:spPr>
          <a:xfrm>
            <a:off x="5983349" y="5275123"/>
            <a:ext cx="5529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😨</a:t>
            </a:r>
            <a:r>
              <a:rPr lang="en-US" altLang="zh-CN" sz="2000" dirty="0"/>
              <a:t>Jobless: </a:t>
            </a:r>
            <a:r>
              <a:rPr lang="en-US" altLang="zh-CN" sz="2000" dirty="0" err="1"/>
              <a:t>Labour</a:t>
            </a:r>
            <a:r>
              <a:rPr lang="en-US" altLang="zh-CN" sz="2000" dirty="0"/>
              <a:t> market disruption,</a:t>
            </a:r>
          </a:p>
          <a:p>
            <a:r>
              <a:rPr lang="en-US" sz="2000" dirty="0"/>
              <a:t>	     Family’s financial crisis, etc.</a:t>
            </a:r>
          </a:p>
          <a:p>
            <a:r>
              <a:rPr lang="zh-CN" altLang="en-US" sz="2000" dirty="0"/>
              <a:t>🥳</a:t>
            </a:r>
            <a:r>
              <a:rPr lang="en-US" altLang="zh-CN" sz="2000" dirty="0"/>
              <a:t>Keyword: Big thinking map</a:t>
            </a:r>
            <a:endParaRPr 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13D00E-A86F-1346-0112-193F2CE1496F}"/>
              </a:ext>
            </a:extLst>
          </p:cNvPr>
          <p:cNvSpPr txBox="1"/>
          <p:nvPr/>
        </p:nvSpPr>
        <p:spPr>
          <a:xfrm>
            <a:off x="678797" y="5275123"/>
            <a:ext cx="50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🤖</a:t>
            </a:r>
            <a:r>
              <a:rPr lang="en-US" altLang="zh-CN" sz="2000" dirty="0"/>
              <a:t>Evil bots: Suicidal and devil thoughts,</a:t>
            </a:r>
          </a:p>
          <a:p>
            <a:r>
              <a:rPr lang="en-US" sz="2000" dirty="0"/>
              <a:t>	       False medical suggestions, etc.</a:t>
            </a:r>
          </a:p>
          <a:p>
            <a:r>
              <a:rPr lang="zh-CN" altLang="en-US" sz="2000" dirty="0"/>
              <a:t>📌</a:t>
            </a:r>
            <a:r>
              <a:rPr lang="en-US" altLang="zh-CN" sz="2000" dirty="0"/>
              <a:t>Keyword: Trustworthy 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1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A6C7-8429-3779-9E7A-B0C39AC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Stakeholders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EC7-4C29-F58E-66E7-A24D8A57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228" y="315383"/>
            <a:ext cx="4564117" cy="1001658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Who are the stakeholders?</a:t>
            </a:r>
          </a:p>
          <a:p>
            <a:r>
              <a:rPr lang="en-US" sz="1600">
                <a:cs typeface="Calibri"/>
              </a:rPr>
              <a:t>How are they involved?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9AA1F-2B97-21EB-9DE1-796DB1DCE861}"/>
              </a:ext>
            </a:extLst>
          </p:cNvPr>
          <p:cNvSpPr/>
          <p:nvPr/>
        </p:nvSpPr>
        <p:spPr>
          <a:xfrm>
            <a:off x="10538883" y="315383"/>
            <a:ext cx="1232958" cy="68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 min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6DB7B-3EEB-2BCC-8673-1BB591236B5B}"/>
              </a:ext>
            </a:extLst>
          </p:cNvPr>
          <p:cNvSpPr/>
          <p:nvPr/>
        </p:nvSpPr>
        <p:spPr>
          <a:xfrm>
            <a:off x="914399" y="1740429"/>
            <a:ext cx="10783615" cy="475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Stakeholder diagram</a:t>
            </a:r>
          </a:p>
        </p:txBody>
      </p:sp>
    </p:spTree>
    <p:extLst>
      <p:ext uri="{BB962C8B-B14F-4D97-AF65-F5344CB8AC3E}">
        <p14:creationId xmlns:p14="http://schemas.microsoft.com/office/powerpoint/2010/main" val="214445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9E0A4B901B54EA6A525F6A0D48DBA" ma:contentTypeVersion="0" ma:contentTypeDescription="Create a new document." ma:contentTypeScope="" ma:versionID="8cfe0fc7e2477863ce9ee5328724df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1c162e211d3acdcaf7af79b485dd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8ECFA9-847A-4B70-8735-95002D68D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B02691-B560-4779-A9C3-72241D9AD1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2AFD50-EEB3-4243-B77D-CB463E58576E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Colours to use</vt:lpstr>
      <vt:lpstr>Findings</vt:lpstr>
      <vt:lpstr>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Colours to use</dc:title>
  <dc:creator>Yifan</dc:creator>
  <cp:lastModifiedBy>Yifan</cp:lastModifiedBy>
  <cp:revision>1</cp:revision>
  <dcterms:created xsi:type="dcterms:W3CDTF">2022-10-17T09:42:52Z</dcterms:created>
  <dcterms:modified xsi:type="dcterms:W3CDTF">2022-10-17T11:50:22Z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0x0101000ED9E0A4B901B54EA6A525F6A0D48DBA</vt:lpwstr>
  </property>
</Properties>
</file>