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7"/>
  </p:notesMasterIdLst>
  <p:handoutMasterIdLst>
    <p:handoutMasterId r:id="rId8"/>
  </p:handoutMasterIdLst>
  <p:sldIdLst>
    <p:sldId id="292" r:id="rId5"/>
    <p:sldId id="288" r:id="rId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1" autoAdjust="0"/>
    <p:restoredTop sz="94660" autoAdjust="0"/>
  </p:normalViewPr>
  <p:slideViewPr>
    <p:cSldViewPr snapToGrid="0">
      <p:cViewPr varScale="1">
        <p:scale>
          <a:sx n="171" d="100"/>
          <a:sy n="171" d="100"/>
        </p:scale>
        <p:origin x="376" y="168"/>
      </p:cViewPr>
      <p:guideLst/>
    </p:cSldViewPr>
  </p:slideViewPr>
  <p:outlineViewPr>
    <p:cViewPr>
      <p:scale>
        <a:sx n="33" d="100"/>
        <a:sy n="33" d="100"/>
      </p:scale>
      <p:origin x="0" y="-10736"/>
    </p:cViewPr>
  </p:outlineViewPr>
  <p:notesTextViewPr>
    <p:cViewPr>
      <p:scale>
        <a:sx n="1" d="1"/>
        <a:sy n="1" d="1"/>
      </p:scale>
      <p:origin x="0" y="0"/>
    </p:cViewPr>
  </p:notesTextViewPr>
  <p:sorterViewPr>
    <p:cViewPr>
      <p:scale>
        <a:sx n="100" d="100"/>
        <a:sy n="100" d="100"/>
      </p:scale>
      <p:origin x="0" y="-428"/>
    </p:cViewPr>
  </p:sorterViewPr>
  <p:notesViewPr>
    <p:cSldViewPr snapToGrid="0" showGuides="1">
      <p:cViewPr varScale="1">
        <p:scale>
          <a:sx n="68" d="100"/>
          <a:sy n="68" d="100"/>
        </p:scale>
        <p:origin x="1779" y="45"/>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0C0A257-B081-4972-B0CF-1F39F8714D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a:extLst>
              <a:ext uri="{FF2B5EF4-FFF2-40B4-BE49-F238E27FC236}">
                <a16:creationId xmlns:a16="http://schemas.microsoft.com/office/drawing/2014/main" id="{5D948091-2DCD-4509-A944-5FC3CAA0950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EB27F89-6F89-4D72-A243-A68B4122D611}" type="datetimeFigureOut">
              <a:rPr lang="en-AU" smtClean="0"/>
              <a:t>10/8/2022</a:t>
            </a:fld>
            <a:endParaRPr lang="en-AU"/>
          </a:p>
        </p:txBody>
      </p:sp>
      <p:sp>
        <p:nvSpPr>
          <p:cNvPr id="4" name="Footer Placeholder 3">
            <a:extLst>
              <a:ext uri="{FF2B5EF4-FFF2-40B4-BE49-F238E27FC236}">
                <a16:creationId xmlns:a16="http://schemas.microsoft.com/office/drawing/2014/main" id="{9BC56B26-2CBE-4E97-9F33-B336733FED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a:extLst>
              <a:ext uri="{FF2B5EF4-FFF2-40B4-BE49-F238E27FC236}">
                <a16:creationId xmlns:a16="http://schemas.microsoft.com/office/drawing/2014/main" id="{5337CD2B-E28A-4D49-A0FA-D516F93D728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88E5BEA-06EA-4996-A757-E0A11090F5C6}" type="slidenum">
              <a:rPr lang="en-AU" smtClean="0"/>
              <a:t>‹#›</a:t>
            </a:fld>
            <a:endParaRPr lang="en-AU"/>
          </a:p>
        </p:txBody>
      </p:sp>
    </p:spTree>
    <p:extLst>
      <p:ext uri="{BB962C8B-B14F-4D97-AF65-F5344CB8AC3E}">
        <p14:creationId xmlns:p14="http://schemas.microsoft.com/office/powerpoint/2010/main" val="24086134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751D79-A941-472A-B86F-4C1D5FA7235B}" type="datetimeFigureOut">
              <a:rPr lang="en-AU" smtClean="0"/>
              <a:t>10/8/2022</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A29E61-899D-4DEC-B2DA-C928176A27CF}" type="slidenum">
              <a:rPr lang="en-AU" smtClean="0"/>
              <a:t>‹#›</a:t>
            </a:fld>
            <a:endParaRPr lang="en-AU"/>
          </a:p>
        </p:txBody>
      </p:sp>
    </p:spTree>
    <p:extLst>
      <p:ext uri="{BB962C8B-B14F-4D97-AF65-F5344CB8AC3E}">
        <p14:creationId xmlns:p14="http://schemas.microsoft.com/office/powerpoint/2010/main" val="856005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Once a new or</a:t>
            </a:r>
            <a:r>
              <a:rPr lang="en-AU" baseline="0" dirty="0"/>
              <a:t> amended program or sub-plan has been approved, the information is published on P&amp;C for students and the public</a:t>
            </a:r>
            <a:endParaRPr lang="en-AU" dirty="0"/>
          </a:p>
        </p:txBody>
      </p:sp>
      <p:sp>
        <p:nvSpPr>
          <p:cNvPr id="4" name="Slide Number Placeholder 3"/>
          <p:cNvSpPr>
            <a:spLocks noGrp="1"/>
          </p:cNvSpPr>
          <p:nvPr>
            <p:ph type="sldNum" sz="quarter" idx="10"/>
          </p:nvPr>
        </p:nvSpPr>
        <p:spPr/>
        <p:txBody>
          <a:bodyPr/>
          <a:lstStyle/>
          <a:p>
            <a:fld id="{68C604BE-0F0D-D04A-8219-1C702BFC3B16}" type="slidenum">
              <a:rPr lang="en-AU" altLang="x-none" smtClean="0"/>
              <a:pPr/>
              <a:t>1</a:t>
            </a:fld>
            <a:endParaRPr lang="en-AU" altLang="x-none"/>
          </a:p>
        </p:txBody>
      </p:sp>
    </p:spTree>
    <p:extLst>
      <p:ext uri="{BB962C8B-B14F-4D97-AF65-F5344CB8AC3E}">
        <p14:creationId xmlns:p14="http://schemas.microsoft.com/office/powerpoint/2010/main" val="34602736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_1">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3A6D05FB-9E00-4E05-8A11-8AC6AA5F17EF}"/>
              </a:ext>
            </a:extLst>
          </p:cNvPr>
          <p:cNvSpPr>
            <a:spLocks noGrp="1"/>
          </p:cNvSpPr>
          <p:nvPr>
            <p:ph type="body" sz="quarter" idx="13"/>
          </p:nvPr>
        </p:nvSpPr>
        <p:spPr>
          <a:xfrm>
            <a:off x="425450" y="373063"/>
            <a:ext cx="6120000" cy="3960000"/>
          </a:xfrm>
        </p:spPr>
        <p:txBody>
          <a:bodyPr/>
          <a:lstStyle>
            <a:lvl1pPr>
              <a:lnSpc>
                <a:spcPct val="80000"/>
              </a:lnSpc>
              <a:spcBef>
                <a:spcPts val="0"/>
              </a:spcBef>
              <a:spcAft>
                <a:spcPts val="2835"/>
              </a:spcAft>
              <a:defRPr sz="6400" cap="all" baseline="0"/>
            </a:lvl1pPr>
            <a:lvl2pPr>
              <a:defRPr sz="1800">
                <a:solidFill>
                  <a:schemeClr val="accent1"/>
                </a:solidFill>
              </a:defRPr>
            </a:lvl2pPr>
          </a:lstStyle>
          <a:p>
            <a:pPr lvl="0"/>
            <a:r>
              <a:rPr lang="en-US"/>
              <a:t>Edit Master text styles</a:t>
            </a:r>
          </a:p>
          <a:p>
            <a:pPr lvl="1"/>
            <a:r>
              <a:rPr lang="en-US"/>
              <a:t>Second level</a:t>
            </a:r>
          </a:p>
        </p:txBody>
      </p:sp>
      <p:pic>
        <p:nvPicPr>
          <p:cNvPr id="11" name="Picture 10">
            <a:extLst>
              <a:ext uri="{FF2B5EF4-FFF2-40B4-BE49-F238E27FC236}">
                <a16:creationId xmlns:a16="http://schemas.microsoft.com/office/drawing/2014/main" id="{2ED46DD6-3FEF-4E8E-852D-6AB87C9AEE6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80400" y="0"/>
            <a:ext cx="1736846" cy="5143500"/>
          </a:xfrm>
          <a:prstGeom prst="rect">
            <a:avLst/>
          </a:prstGeom>
        </p:spPr>
      </p:pic>
    </p:spTree>
    <p:extLst>
      <p:ext uri="{BB962C8B-B14F-4D97-AF65-F5344CB8AC3E}">
        <p14:creationId xmlns:p14="http://schemas.microsoft.com/office/powerpoint/2010/main" val="356856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hort copy">
    <p:spTree>
      <p:nvGrpSpPr>
        <p:cNvPr id="1" name=""/>
        <p:cNvGrpSpPr/>
        <p:nvPr/>
      </p:nvGrpSpPr>
      <p:grpSpPr>
        <a:xfrm>
          <a:off x="0" y="0"/>
          <a:ext cx="0" cy="0"/>
          <a:chOff x="0" y="0"/>
          <a:chExt cx="0" cy="0"/>
        </a:xfrm>
      </p:grpSpPr>
      <p:sp>
        <p:nvSpPr>
          <p:cNvPr id="3" name="Content Placeholder 2"/>
          <p:cNvSpPr>
            <a:spLocks noGrp="1"/>
          </p:cNvSpPr>
          <p:nvPr>
            <p:ph idx="1"/>
          </p:nvPr>
        </p:nvSpPr>
        <p:spPr>
          <a:xfrm>
            <a:off x="3132000" y="324000"/>
            <a:ext cx="5652000" cy="4176000"/>
          </a:xfrm>
        </p:spPr>
        <p:txBody>
          <a:bodyPr numCol="1" spcCol="180000">
            <a:noAutofit/>
          </a:bodyPr>
          <a:lstStyle>
            <a:lvl1pPr>
              <a:defRPr sz="1400">
                <a:solidFill>
                  <a:schemeClr val="accent1"/>
                </a:solidFill>
                <a:latin typeface="+mj-lt"/>
              </a:defRPr>
            </a:lvl1pPr>
            <a:lvl2pPr>
              <a:defRPr sz="1100"/>
            </a:lvl2pPr>
            <a:lvl3pPr marL="90000" indent="-90000">
              <a:defRPr sz="1100"/>
            </a:lvl3pPr>
            <a:lvl4pPr marL="180000" indent="-90000">
              <a:defRPr sz="1100"/>
            </a:lvl4pPr>
            <a:lvl5pPr marL="270000" indent="-90000">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a:t>ANU SCHOOL OF LAW   |   PRESENTATION NAME GOES HERE</a:t>
            </a:r>
            <a:endParaRPr lang="en-AU"/>
          </a:p>
        </p:txBody>
      </p:sp>
      <p:sp>
        <p:nvSpPr>
          <p:cNvPr id="6" name="Slide Number Placeholder 5"/>
          <p:cNvSpPr>
            <a:spLocks noGrp="1"/>
          </p:cNvSpPr>
          <p:nvPr>
            <p:ph type="sldNum" sz="quarter" idx="12"/>
          </p:nvPr>
        </p:nvSpPr>
        <p:spPr/>
        <p:txBody>
          <a:bodyPr/>
          <a:lstStyle>
            <a:lvl1pPr algn="l">
              <a:defRPr/>
            </a:lvl1pPr>
          </a:lstStyle>
          <a:p>
            <a:fld id="{10A01DC5-1685-4615-8240-15192985C6A2}" type="slidenum">
              <a:rPr lang="en-AU" smtClean="0"/>
              <a:pPr/>
              <a:t>‹#›</a:t>
            </a:fld>
            <a:endParaRPr lang="en-AU"/>
          </a:p>
        </p:txBody>
      </p:sp>
      <p:sp>
        <p:nvSpPr>
          <p:cNvPr id="7" name="Date Placeholder 10">
            <a:extLst>
              <a:ext uri="{FF2B5EF4-FFF2-40B4-BE49-F238E27FC236}">
                <a16:creationId xmlns:a16="http://schemas.microsoft.com/office/drawing/2014/main" id="{72E4F78E-88AE-49DC-94D5-AD2C60619063}"/>
              </a:ext>
            </a:extLst>
          </p:cNvPr>
          <p:cNvSpPr>
            <a:spLocks noGrp="1"/>
          </p:cNvSpPr>
          <p:nvPr>
            <p:ph type="dt" sz="half" idx="2"/>
          </p:nvPr>
        </p:nvSpPr>
        <p:spPr>
          <a:xfrm>
            <a:off x="7380000" y="4914000"/>
            <a:ext cx="720000" cy="108000"/>
          </a:xfrm>
          <a:prstGeom prst="rect">
            <a:avLst/>
          </a:prstGeom>
        </p:spPr>
        <p:txBody>
          <a:bodyPr vert="horz" lIns="0" tIns="0" rIns="0" bIns="0" rtlCol="0" anchor="ctr"/>
          <a:lstStyle>
            <a:lvl1pPr algn="l">
              <a:defRPr sz="600" cap="all" baseline="0">
                <a:solidFill>
                  <a:schemeClr val="tx1"/>
                </a:solidFill>
              </a:defRPr>
            </a:lvl1pPr>
          </a:lstStyle>
          <a:p>
            <a:r>
              <a:rPr lang="en-US"/>
              <a:t>DD MMM YY</a:t>
            </a:r>
            <a:endParaRPr lang="en-AU" dirty="0"/>
          </a:p>
        </p:txBody>
      </p:sp>
      <p:sp>
        <p:nvSpPr>
          <p:cNvPr id="8" name="Text Placeholder 7">
            <a:extLst>
              <a:ext uri="{FF2B5EF4-FFF2-40B4-BE49-F238E27FC236}">
                <a16:creationId xmlns:a16="http://schemas.microsoft.com/office/drawing/2014/main" id="{D931932D-C811-4ADE-9CBC-C6F97F4734F5}"/>
              </a:ext>
            </a:extLst>
          </p:cNvPr>
          <p:cNvSpPr>
            <a:spLocks noGrp="1"/>
          </p:cNvSpPr>
          <p:nvPr>
            <p:ph type="body" sz="quarter" idx="13"/>
          </p:nvPr>
        </p:nvSpPr>
        <p:spPr>
          <a:xfrm>
            <a:off x="324000" y="324000"/>
            <a:ext cx="2520000" cy="3006725"/>
          </a:xfrm>
        </p:spPr>
        <p:txBody>
          <a:bodyPr/>
          <a:lstStyle>
            <a:lvl1pPr>
              <a:lnSpc>
                <a:spcPct val="80000"/>
              </a:lnSpc>
              <a:spcBef>
                <a:spcPts val="0"/>
              </a:spcBef>
              <a:spcAft>
                <a:spcPts val="1800"/>
              </a:spcAft>
              <a:defRPr sz="3600"/>
            </a:lvl1pPr>
            <a:lvl2pPr>
              <a:defRPr sz="1800">
                <a:solidFill>
                  <a:schemeClr val="tx1"/>
                </a:solidFill>
              </a:defRPr>
            </a:lvl2pPr>
            <a:lvl3pPr>
              <a:defRPr sz="3600"/>
            </a:lvl3pPr>
            <a:lvl4pPr>
              <a:defRPr sz="3600"/>
            </a:lvl4pPr>
            <a:lvl5pPr>
              <a:defRPr sz="3600"/>
            </a:lvl5pPr>
          </a:lstStyle>
          <a:p>
            <a:pPr lvl="0"/>
            <a:r>
              <a:rPr lang="en-US"/>
              <a:t>Edit Master text styles</a:t>
            </a:r>
          </a:p>
          <a:p>
            <a:pPr lvl="1"/>
            <a:r>
              <a:rPr lang="en-US"/>
              <a:t>Second level</a:t>
            </a:r>
          </a:p>
        </p:txBody>
      </p:sp>
    </p:spTree>
    <p:extLst>
      <p:ext uri="{BB962C8B-B14F-4D97-AF65-F5344CB8AC3E}">
        <p14:creationId xmlns:p14="http://schemas.microsoft.com/office/powerpoint/2010/main" val="1307276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left, content right">
    <p:spTree>
      <p:nvGrpSpPr>
        <p:cNvPr id="1" name=""/>
        <p:cNvGrpSpPr/>
        <p:nvPr/>
      </p:nvGrpSpPr>
      <p:grpSpPr>
        <a:xfrm>
          <a:off x="0" y="0"/>
          <a:ext cx="0" cy="0"/>
          <a:chOff x="0" y="0"/>
          <a:chExt cx="0" cy="0"/>
        </a:xfrm>
      </p:grpSpPr>
      <p:sp>
        <p:nvSpPr>
          <p:cNvPr id="3" name="Content Placeholder 2"/>
          <p:cNvSpPr>
            <a:spLocks noGrp="1"/>
          </p:cNvSpPr>
          <p:nvPr>
            <p:ph idx="1"/>
          </p:nvPr>
        </p:nvSpPr>
        <p:spPr>
          <a:xfrm>
            <a:off x="3132000" y="324000"/>
            <a:ext cx="5652000" cy="4140000"/>
          </a:xfrm>
        </p:spPr>
        <p:txBody>
          <a:bodyPr numCol="2" spcCol="180000">
            <a:noAutofit/>
          </a:bodyPr>
          <a:lstStyle>
            <a:lvl1pPr>
              <a:defRPr sz="800">
                <a:solidFill>
                  <a:schemeClr val="accent1"/>
                </a:solidFill>
                <a:latin typeface="+mj-lt"/>
              </a:defRPr>
            </a:lvl1pPr>
            <a:lvl2pPr>
              <a:defRPr sz="800"/>
            </a:lvl2pPr>
            <a:lvl3pPr marL="90000" indent="-90000">
              <a:defRPr sz="800"/>
            </a:lvl3pPr>
            <a:lvl4pPr marL="180000" indent="-90000">
              <a:defRPr sz="800"/>
            </a:lvl4pPr>
            <a:lvl5pPr marL="270000" indent="-90000">
              <a:defRPr sz="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a:t>ANU SCHOOL OF LAW   |   PRESENTATION NAME GOES HERE</a:t>
            </a:r>
            <a:endParaRPr lang="en-AU"/>
          </a:p>
        </p:txBody>
      </p:sp>
      <p:sp>
        <p:nvSpPr>
          <p:cNvPr id="6" name="Slide Number Placeholder 5"/>
          <p:cNvSpPr>
            <a:spLocks noGrp="1"/>
          </p:cNvSpPr>
          <p:nvPr>
            <p:ph type="sldNum" sz="quarter" idx="12"/>
          </p:nvPr>
        </p:nvSpPr>
        <p:spPr/>
        <p:txBody>
          <a:bodyPr/>
          <a:lstStyle>
            <a:lvl1pPr algn="l">
              <a:defRPr/>
            </a:lvl1pPr>
          </a:lstStyle>
          <a:p>
            <a:fld id="{10A01DC5-1685-4615-8240-15192985C6A2}" type="slidenum">
              <a:rPr lang="en-AU" smtClean="0"/>
              <a:pPr/>
              <a:t>‹#›</a:t>
            </a:fld>
            <a:endParaRPr lang="en-AU"/>
          </a:p>
        </p:txBody>
      </p:sp>
      <p:sp>
        <p:nvSpPr>
          <p:cNvPr id="7" name="Date Placeholder 10">
            <a:extLst>
              <a:ext uri="{FF2B5EF4-FFF2-40B4-BE49-F238E27FC236}">
                <a16:creationId xmlns:a16="http://schemas.microsoft.com/office/drawing/2014/main" id="{72E4F78E-88AE-49DC-94D5-AD2C60619063}"/>
              </a:ext>
            </a:extLst>
          </p:cNvPr>
          <p:cNvSpPr>
            <a:spLocks noGrp="1"/>
          </p:cNvSpPr>
          <p:nvPr>
            <p:ph type="dt" sz="half" idx="2"/>
          </p:nvPr>
        </p:nvSpPr>
        <p:spPr>
          <a:xfrm>
            <a:off x="7380000" y="4914000"/>
            <a:ext cx="720000" cy="108000"/>
          </a:xfrm>
          <a:prstGeom prst="rect">
            <a:avLst/>
          </a:prstGeom>
        </p:spPr>
        <p:txBody>
          <a:bodyPr vert="horz" lIns="0" tIns="0" rIns="0" bIns="0" rtlCol="0" anchor="ctr"/>
          <a:lstStyle>
            <a:lvl1pPr algn="l">
              <a:defRPr sz="600" cap="all" baseline="0">
                <a:solidFill>
                  <a:schemeClr val="tx1"/>
                </a:solidFill>
              </a:defRPr>
            </a:lvl1pPr>
          </a:lstStyle>
          <a:p>
            <a:r>
              <a:rPr lang="en-US"/>
              <a:t>DD MMM YY</a:t>
            </a:r>
            <a:endParaRPr lang="en-AU" dirty="0"/>
          </a:p>
        </p:txBody>
      </p:sp>
      <p:sp>
        <p:nvSpPr>
          <p:cNvPr id="4" name="Text Placeholder 3">
            <a:extLst>
              <a:ext uri="{FF2B5EF4-FFF2-40B4-BE49-F238E27FC236}">
                <a16:creationId xmlns:a16="http://schemas.microsoft.com/office/drawing/2014/main" id="{B8587F0A-3EF9-46A9-A8FF-9715CF092942}"/>
              </a:ext>
            </a:extLst>
          </p:cNvPr>
          <p:cNvSpPr>
            <a:spLocks noGrp="1"/>
          </p:cNvSpPr>
          <p:nvPr>
            <p:ph type="body" sz="quarter" idx="13"/>
          </p:nvPr>
        </p:nvSpPr>
        <p:spPr>
          <a:xfrm>
            <a:off x="323850" y="324000"/>
            <a:ext cx="2520000" cy="4140000"/>
          </a:xfrm>
        </p:spPr>
        <p:txBody>
          <a:bodyPr/>
          <a:lstStyle>
            <a:lvl1pPr>
              <a:lnSpc>
                <a:spcPct val="80000"/>
              </a:lnSpc>
              <a:defRPr sz="3600">
                <a:solidFill>
                  <a:schemeClr val="accent1"/>
                </a:solidFill>
              </a:defRPr>
            </a:lvl1pPr>
            <a:lvl2pPr>
              <a:spcAft>
                <a:spcPts val="1200"/>
              </a:spcAft>
              <a:defRPr sz="1800">
                <a:solidFill>
                  <a:schemeClr val="tx1"/>
                </a:solidFill>
              </a:defRPr>
            </a:lvl2pPr>
            <a:lvl3pPr>
              <a:buNone/>
              <a:defRPr/>
            </a:lvl3pPr>
            <a:lvl4pPr marL="179388" indent="-179388">
              <a:buFont typeface="Arial" panose="020B0604020202020204" pitchFamily="34" charset="0"/>
              <a:buChar char="•"/>
              <a:defRPr/>
            </a:lvl4pPr>
            <a:lvl5pPr marL="357188" indent="-179388">
              <a:buFont typeface="Times New Roman" panose="02020603050405020304" pitchFamily="18" charset="0"/>
              <a:buChar cha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Tree>
    <p:extLst>
      <p:ext uri="{BB962C8B-B14F-4D97-AF65-F5344CB8AC3E}">
        <p14:creationId xmlns:p14="http://schemas.microsoft.com/office/powerpoint/2010/main" val="34440002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smaller left, content right">
    <p:spTree>
      <p:nvGrpSpPr>
        <p:cNvPr id="1" name=""/>
        <p:cNvGrpSpPr/>
        <p:nvPr/>
      </p:nvGrpSpPr>
      <p:grpSpPr>
        <a:xfrm>
          <a:off x="0" y="0"/>
          <a:ext cx="0" cy="0"/>
          <a:chOff x="0" y="0"/>
          <a:chExt cx="0" cy="0"/>
        </a:xfrm>
      </p:grpSpPr>
      <p:sp>
        <p:nvSpPr>
          <p:cNvPr id="3" name="Content Placeholder 2"/>
          <p:cNvSpPr>
            <a:spLocks noGrp="1"/>
          </p:cNvSpPr>
          <p:nvPr>
            <p:ph idx="1"/>
          </p:nvPr>
        </p:nvSpPr>
        <p:spPr>
          <a:xfrm>
            <a:off x="3132000" y="324000"/>
            <a:ext cx="5652000" cy="4140000"/>
          </a:xfrm>
        </p:spPr>
        <p:txBody>
          <a:bodyPr numCol="2" spcCol="180000">
            <a:noAutofit/>
          </a:bodyPr>
          <a:lstStyle>
            <a:lvl1pPr>
              <a:defRPr sz="800">
                <a:solidFill>
                  <a:schemeClr val="accent1"/>
                </a:solidFill>
                <a:latin typeface="+mj-lt"/>
              </a:defRPr>
            </a:lvl1pPr>
            <a:lvl2pPr>
              <a:defRPr sz="800"/>
            </a:lvl2pPr>
            <a:lvl3pPr marL="90000" indent="-90000">
              <a:defRPr sz="800"/>
            </a:lvl3pPr>
            <a:lvl4pPr marL="180000" indent="-90000">
              <a:defRPr sz="800"/>
            </a:lvl4pPr>
            <a:lvl5pPr marL="270000" indent="-90000">
              <a:defRPr sz="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a:t>ANU SCHOOL OF LAW   |   PRESENTATION NAME GOES HERE</a:t>
            </a:r>
            <a:endParaRPr lang="en-AU"/>
          </a:p>
        </p:txBody>
      </p:sp>
      <p:sp>
        <p:nvSpPr>
          <p:cNvPr id="6" name="Slide Number Placeholder 5"/>
          <p:cNvSpPr>
            <a:spLocks noGrp="1"/>
          </p:cNvSpPr>
          <p:nvPr>
            <p:ph type="sldNum" sz="quarter" idx="12"/>
          </p:nvPr>
        </p:nvSpPr>
        <p:spPr/>
        <p:txBody>
          <a:bodyPr/>
          <a:lstStyle>
            <a:lvl1pPr algn="l">
              <a:defRPr/>
            </a:lvl1pPr>
          </a:lstStyle>
          <a:p>
            <a:fld id="{10A01DC5-1685-4615-8240-15192985C6A2}" type="slidenum">
              <a:rPr lang="en-AU" smtClean="0"/>
              <a:pPr/>
              <a:t>‹#›</a:t>
            </a:fld>
            <a:endParaRPr lang="en-AU"/>
          </a:p>
        </p:txBody>
      </p:sp>
      <p:sp>
        <p:nvSpPr>
          <p:cNvPr id="7" name="Date Placeholder 10">
            <a:extLst>
              <a:ext uri="{FF2B5EF4-FFF2-40B4-BE49-F238E27FC236}">
                <a16:creationId xmlns:a16="http://schemas.microsoft.com/office/drawing/2014/main" id="{72E4F78E-88AE-49DC-94D5-AD2C60619063}"/>
              </a:ext>
            </a:extLst>
          </p:cNvPr>
          <p:cNvSpPr>
            <a:spLocks noGrp="1"/>
          </p:cNvSpPr>
          <p:nvPr>
            <p:ph type="dt" sz="half" idx="2"/>
          </p:nvPr>
        </p:nvSpPr>
        <p:spPr>
          <a:xfrm>
            <a:off x="7380000" y="4914000"/>
            <a:ext cx="720000" cy="108000"/>
          </a:xfrm>
          <a:prstGeom prst="rect">
            <a:avLst/>
          </a:prstGeom>
        </p:spPr>
        <p:txBody>
          <a:bodyPr vert="horz" lIns="0" tIns="0" rIns="0" bIns="0" rtlCol="0" anchor="ctr"/>
          <a:lstStyle>
            <a:lvl1pPr algn="l">
              <a:defRPr sz="600" cap="all" baseline="0">
                <a:solidFill>
                  <a:schemeClr val="tx1"/>
                </a:solidFill>
              </a:defRPr>
            </a:lvl1pPr>
          </a:lstStyle>
          <a:p>
            <a:r>
              <a:rPr lang="en-US"/>
              <a:t>DD MMM YY</a:t>
            </a:r>
            <a:endParaRPr lang="en-AU" dirty="0"/>
          </a:p>
        </p:txBody>
      </p:sp>
      <p:sp>
        <p:nvSpPr>
          <p:cNvPr id="4" name="Text Placeholder 3">
            <a:extLst>
              <a:ext uri="{FF2B5EF4-FFF2-40B4-BE49-F238E27FC236}">
                <a16:creationId xmlns:a16="http://schemas.microsoft.com/office/drawing/2014/main" id="{B8587F0A-3EF9-46A9-A8FF-9715CF092942}"/>
              </a:ext>
            </a:extLst>
          </p:cNvPr>
          <p:cNvSpPr>
            <a:spLocks noGrp="1"/>
          </p:cNvSpPr>
          <p:nvPr>
            <p:ph type="body" sz="quarter" idx="13"/>
          </p:nvPr>
        </p:nvSpPr>
        <p:spPr>
          <a:xfrm>
            <a:off x="323850" y="324000"/>
            <a:ext cx="2520000" cy="4140000"/>
          </a:xfrm>
        </p:spPr>
        <p:txBody>
          <a:bodyPr/>
          <a:lstStyle>
            <a:lvl1pPr>
              <a:lnSpc>
                <a:spcPct val="80000"/>
              </a:lnSpc>
              <a:defRPr sz="3600">
                <a:solidFill>
                  <a:schemeClr val="tx1"/>
                </a:solidFill>
              </a:defRPr>
            </a:lvl1pPr>
            <a:lvl2pPr>
              <a:spcAft>
                <a:spcPts val="1200"/>
              </a:spcAft>
              <a:defRPr sz="1800">
                <a:solidFill>
                  <a:schemeClr val="accent1"/>
                </a:solidFill>
              </a:defRPr>
            </a:lvl2pPr>
            <a:lvl3pPr>
              <a:buNone/>
              <a:defRPr sz="800"/>
            </a:lvl3pPr>
            <a:lvl4pPr marL="179388" indent="-179388">
              <a:buFont typeface="Arial" panose="020B0604020202020204" pitchFamily="34" charset="0"/>
              <a:buChar char="•"/>
              <a:defRPr sz="800"/>
            </a:lvl4pPr>
            <a:lvl5pPr marL="357188" indent="-179388">
              <a:buFont typeface="Times New Roman" panose="02020603050405020304" pitchFamily="18" charset="0"/>
              <a:buChar char="–"/>
              <a:defRPr sz="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Tree>
    <p:extLst>
      <p:ext uri="{BB962C8B-B14F-4D97-AF65-F5344CB8AC3E}">
        <p14:creationId xmlns:p14="http://schemas.microsoft.com/office/powerpoint/2010/main" val="28997053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a:t>ANU SCHOOL OF LAW   |   PRESENTATION NAME GOES HERE</a:t>
            </a:r>
            <a:endParaRPr lang="en-AU"/>
          </a:p>
        </p:txBody>
      </p:sp>
      <p:sp>
        <p:nvSpPr>
          <p:cNvPr id="6" name="Slide Number Placeholder 5"/>
          <p:cNvSpPr>
            <a:spLocks noGrp="1"/>
          </p:cNvSpPr>
          <p:nvPr>
            <p:ph type="sldNum" sz="quarter" idx="12"/>
          </p:nvPr>
        </p:nvSpPr>
        <p:spPr/>
        <p:txBody>
          <a:bodyPr/>
          <a:lstStyle>
            <a:lvl1pPr algn="l">
              <a:defRPr/>
            </a:lvl1pPr>
          </a:lstStyle>
          <a:p>
            <a:fld id="{10A01DC5-1685-4615-8240-15192985C6A2}" type="slidenum">
              <a:rPr lang="en-AU" smtClean="0"/>
              <a:pPr/>
              <a:t>‹#›</a:t>
            </a:fld>
            <a:endParaRPr lang="en-AU"/>
          </a:p>
        </p:txBody>
      </p:sp>
      <p:sp>
        <p:nvSpPr>
          <p:cNvPr id="7" name="Date Placeholder 10">
            <a:extLst>
              <a:ext uri="{FF2B5EF4-FFF2-40B4-BE49-F238E27FC236}">
                <a16:creationId xmlns:a16="http://schemas.microsoft.com/office/drawing/2014/main" id="{72E4F78E-88AE-49DC-94D5-AD2C60619063}"/>
              </a:ext>
            </a:extLst>
          </p:cNvPr>
          <p:cNvSpPr>
            <a:spLocks noGrp="1"/>
          </p:cNvSpPr>
          <p:nvPr>
            <p:ph type="dt" sz="half" idx="2"/>
          </p:nvPr>
        </p:nvSpPr>
        <p:spPr>
          <a:xfrm>
            <a:off x="7380000" y="4914000"/>
            <a:ext cx="720000" cy="108000"/>
          </a:xfrm>
          <a:prstGeom prst="rect">
            <a:avLst/>
          </a:prstGeom>
        </p:spPr>
        <p:txBody>
          <a:bodyPr vert="horz" lIns="0" tIns="0" rIns="0" bIns="0" rtlCol="0" anchor="ctr"/>
          <a:lstStyle>
            <a:lvl1pPr algn="l">
              <a:defRPr sz="600" cap="all" baseline="0">
                <a:solidFill>
                  <a:schemeClr val="tx1"/>
                </a:solidFill>
              </a:defRPr>
            </a:lvl1pPr>
          </a:lstStyle>
          <a:p>
            <a:r>
              <a:rPr lang="en-US"/>
              <a:t>DD MMM YY</a:t>
            </a:r>
            <a:endParaRPr lang="en-AU" dirty="0"/>
          </a:p>
        </p:txBody>
      </p:sp>
      <p:sp>
        <p:nvSpPr>
          <p:cNvPr id="11" name="Text Placeholder 7">
            <a:extLst>
              <a:ext uri="{FF2B5EF4-FFF2-40B4-BE49-F238E27FC236}">
                <a16:creationId xmlns:a16="http://schemas.microsoft.com/office/drawing/2014/main" id="{94117324-6B4D-4511-9A09-354F37701177}"/>
              </a:ext>
            </a:extLst>
          </p:cNvPr>
          <p:cNvSpPr>
            <a:spLocks noGrp="1"/>
          </p:cNvSpPr>
          <p:nvPr>
            <p:ph type="body" sz="quarter" idx="13"/>
          </p:nvPr>
        </p:nvSpPr>
        <p:spPr>
          <a:xfrm>
            <a:off x="323850" y="324000"/>
            <a:ext cx="8459788" cy="1512887"/>
          </a:xfrm>
        </p:spPr>
        <p:txBody>
          <a:bodyPr/>
          <a:lstStyle>
            <a:lvl1pPr>
              <a:lnSpc>
                <a:spcPct val="80000"/>
              </a:lnSpc>
              <a:defRPr sz="3600">
                <a:solidFill>
                  <a:schemeClr val="accent1"/>
                </a:solidFill>
              </a:defRPr>
            </a:lvl1pPr>
            <a:lvl2pPr>
              <a:defRPr sz="1800"/>
            </a:lvl2pPr>
            <a:lvl3pPr>
              <a:buNone/>
              <a:defRPr/>
            </a:lvl3pPr>
          </a:lstStyle>
          <a:p>
            <a:pPr lvl="0"/>
            <a:r>
              <a:rPr lang="en-US"/>
              <a:t>Edit Master text styles</a:t>
            </a:r>
          </a:p>
          <a:p>
            <a:pPr lvl="1"/>
            <a:r>
              <a:rPr lang="en-US"/>
              <a:t>Second level</a:t>
            </a:r>
          </a:p>
        </p:txBody>
      </p:sp>
    </p:spTree>
    <p:extLst>
      <p:ext uri="{BB962C8B-B14F-4D97-AF65-F5344CB8AC3E}">
        <p14:creationId xmlns:p14="http://schemas.microsoft.com/office/powerpoint/2010/main" val="37040763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left, image right">
    <p:spTree>
      <p:nvGrpSpPr>
        <p:cNvPr id="1" name=""/>
        <p:cNvGrpSpPr/>
        <p:nvPr/>
      </p:nvGrpSpPr>
      <p:grpSpPr>
        <a:xfrm>
          <a:off x="0" y="0"/>
          <a:ext cx="0" cy="0"/>
          <a:chOff x="0" y="0"/>
          <a:chExt cx="0" cy="0"/>
        </a:xfrm>
      </p:grpSpPr>
      <p:sp>
        <p:nvSpPr>
          <p:cNvPr id="3" name="Content Placeholder 2"/>
          <p:cNvSpPr>
            <a:spLocks noGrp="1"/>
          </p:cNvSpPr>
          <p:nvPr>
            <p:ph idx="1"/>
          </p:nvPr>
        </p:nvSpPr>
        <p:spPr>
          <a:xfrm>
            <a:off x="324000" y="1800000"/>
            <a:ext cx="3600000" cy="2700000"/>
          </a:xfrm>
        </p:spPr>
        <p:txBody>
          <a:bodyPr/>
          <a:lstStyle>
            <a:lvl1pPr>
              <a:defRPr sz="1400"/>
            </a:lvl1pPr>
            <a:lvl2pPr>
              <a:defRPr sz="1100"/>
            </a:lvl2pPr>
            <a:lvl3pPr>
              <a:defRPr sz="11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a:t>ANU SCHOOL OF LAW   |   PRESENTATION NAME GOES HERE</a:t>
            </a:r>
            <a:endParaRPr lang="en-AU"/>
          </a:p>
        </p:txBody>
      </p:sp>
      <p:sp>
        <p:nvSpPr>
          <p:cNvPr id="6" name="Slide Number Placeholder 5"/>
          <p:cNvSpPr>
            <a:spLocks noGrp="1"/>
          </p:cNvSpPr>
          <p:nvPr>
            <p:ph type="sldNum" sz="quarter" idx="12"/>
          </p:nvPr>
        </p:nvSpPr>
        <p:spPr/>
        <p:txBody>
          <a:bodyPr/>
          <a:lstStyle>
            <a:lvl1pPr algn="l">
              <a:defRPr/>
            </a:lvl1pPr>
          </a:lstStyle>
          <a:p>
            <a:fld id="{10A01DC5-1685-4615-8240-15192985C6A2}" type="slidenum">
              <a:rPr lang="en-AU" smtClean="0"/>
              <a:pPr/>
              <a:t>‹#›</a:t>
            </a:fld>
            <a:endParaRPr lang="en-AU"/>
          </a:p>
        </p:txBody>
      </p:sp>
      <p:sp>
        <p:nvSpPr>
          <p:cNvPr id="7" name="Date Placeholder 10">
            <a:extLst>
              <a:ext uri="{FF2B5EF4-FFF2-40B4-BE49-F238E27FC236}">
                <a16:creationId xmlns:a16="http://schemas.microsoft.com/office/drawing/2014/main" id="{72E4F78E-88AE-49DC-94D5-AD2C60619063}"/>
              </a:ext>
            </a:extLst>
          </p:cNvPr>
          <p:cNvSpPr>
            <a:spLocks noGrp="1"/>
          </p:cNvSpPr>
          <p:nvPr>
            <p:ph type="dt" sz="half" idx="2"/>
          </p:nvPr>
        </p:nvSpPr>
        <p:spPr>
          <a:xfrm>
            <a:off x="7380000" y="4914000"/>
            <a:ext cx="720000" cy="108000"/>
          </a:xfrm>
          <a:prstGeom prst="rect">
            <a:avLst/>
          </a:prstGeom>
        </p:spPr>
        <p:txBody>
          <a:bodyPr vert="horz" lIns="0" tIns="0" rIns="0" bIns="0" rtlCol="0" anchor="ctr"/>
          <a:lstStyle>
            <a:lvl1pPr algn="l">
              <a:defRPr sz="600" cap="all" baseline="0">
                <a:solidFill>
                  <a:schemeClr val="tx1"/>
                </a:solidFill>
              </a:defRPr>
            </a:lvl1pPr>
          </a:lstStyle>
          <a:p>
            <a:r>
              <a:rPr lang="en-US"/>
              <a:t>DD MMM YY</a:t>
            </a:r>
            <a:endParaRPr lang="en-AU" dirty="0"/>
          </a:p>
        </p:txBody>
      </p:sp>
      <p:sp>
        <p:nvSpPr>
          <p:cNvPr id="8" name="Text Placeholder 7">
            <a:extLst>
              <a:ext uri="{FF2B5EF4-FFF2-40B4-BE49-F238E27FC236}">
                <a16:creationId xmlns:a16="http://schemas.microsoft.com/office/drawing/2014/main" id="{1523145E-4A65-4D12-BF17-1E376D23E49C}"/>
              </a:ext>
            </a:extLst>
          </p:cNvPr>
          <p:cNvSpPr>
            <a:spLocks noGrp="1"/>
          </p:cNvSpPr>
          <p:nvPr>
            <p:ph type="body" sz="quarter" idx="13"/>
          </p:nvPr>
        </p:nvSpPr>
        <p:spPr>
          <a:xfrm>
            <a:off x="323850" y="324000"/>
            <a:ext cx="3600000" cy="1512887"/>
          </a:xfrm>
        </p:spPr>
        <p:txBody>
          <a:bodyPr/>
          <a:lstStyle>
            <a:lvl1pPr>
              <a:lnSpc>
                <a:spcPct val="80000"/>
              </a:lnSpc>
              <a:defRPr sz="3600">
                <a:solidFill>
                  <a:schemeClr val="accent1"/>
                </a:solidFill>
              </a:defRPr>
            </a:lvl1pPr>
            <a:lvl2pPr>
              <a:defRPr sz="1800"/>
            </a:lvl2pPr>
            <a:lvl3pPr>
              <a:buNone/>
              <a:defRPr/>
            </a:lvl3pPr>
          </a:lstStyle>
          <a:p>
            <a:pPr lvl="0"/>
            <a:r>
              <a:rPr lang="en-US"/>
              <a:t>Edit Master text styles</a:t>
            </a:r>
          </a:p>
          <a:p>
            <a:pPr lvl="1"/>
            <a:r>
              <a:rPr lang="en-US"/>
              <a:t>Second level</a:t>
            </a:r>
          </a:p>
        </p:txBody>
      </p:sp>
      <p:cxnSp>
        <p:nvCxnSpPr>
          <p:cNvPr id="12" name="Straight Connector 11">
            <a:extLst>
              <a:ext uri="{FF2B5EF4-FFF2-40B4-BE49-F238E27FC236}">
                <a16:creationId xmlns:a16="http://schemas.microsoft.com/office/drawing/2014/main" id="{AE17CBD4-5DAE-4848-BC50-36416D91C4AD}"/>
              </a:ext>
            </a:extLst>
          </p:cNvPr>
          <p:cNvCxnSpPr/>
          <p:nvPr userDrawn="1"/>
        </p:nvCxnSpPr>
        <p:spPr>
          <a:xfrm>
            <a:off x="4572000" y="324000"/>
            <a:ext cx="0" cy="410400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Picture Placeholder 13">
            <a:extLst>
              <a:ext uri="{FF2B5EF4-FFF2-40B4-BE49-F238E27FC236}">
                <a16:creationId xmlns:a16="http://schemas.microsoft.com/office/drawing/2014/main" id="{52B441EC-09C6-4B4A-9603-C02952057BC3}"/>
              </a:ext>
            </a:extLst>
          </p:cNvPr>
          <p:cNvSpPr>
            <a:spLocks noGrp="1"/>
          </p:cNvSpPr>
          <p:nvPr>
            <p:ph type="pic" sz="quarter" idx="14"/>
          </p:nvPr>
        </p:nvSpPr>
        <p:spPr>
          <a:xfrm>
            <a:off x="5256000" y="323850"/>
            <a:ext cx="3528000" cy="4104000"/>
          </a:xfrm>
        </p:spPr>
        <p:txBody>
          <a:bodyPr/>
          <a:lstStyle/>
          <a:p>
            <a:r>
              <a:rPr lang="en-US"/>
              <a:t>Click icon to add picture</a:t>
            </a:r>
            <a:endParaRPr lang="en-AU"/>
          </a:p>
        </p:txBody>
      </p:sp>
      <p:sp>
        <p:nvSpPr>
          <p:cNvPr id="16" name="Text Placeholder 15">
            <a:extLst>
              <a:ext uri="{FF2B5EF4-FFF2-40B4-BE49-F238E27FC236}">
                <a16:creationId xmlns:a16="http://schemas.microsoft.com/office/drawing/2014/main" id="{FC4D845E-CFE4-4388-98CF-2B7CD087A960}"/>
              </a:ext>
            </a:extLst>
          </p:cNvPr>
          <p:cNvSpPr>
            <a:spLocks noGrp="1"/>
          </p:cNvSpPr>
          <p:nvPr>
            <p:ph type="body" sz="quarter" idx="15" hasCustomPrompt="1"/>
          </p:nvPr>
        </p:nvSpPr>
        <p:spPr>
          <a:xfrm>
            <a:off x="5112000" y="630621"/>
            <a:ext cx="108000" cy="3796917"/>
          </a:xfrm>
        </p:spPr>
        <p:txBody>
          <a:bodyPr vert="vert270" anchor="t"/>
          <a:lstStyle>
            <a:lvl1pPr>
              <a:defRPr sz="600">
                <a:solidFill>
                  <a:schemeClr val="tx1"/>
                </a:solidFill>
                <a:latin typeface="+mn-lt"/>
              </a:defRPr>
            </a:lvl1pPr>
          </a:lstStyle>
          <a:p>
            <a:pPr lvl="0"/>
            <a:r>
              <a:rPr lang="en-US" dirty="0"/>
              <a:t>Image credit here</a:t>
            </a:r>
          </a:p>
        </p:txBody>
      </p:sp>
    </p:spTree>
    <p:extLst>
      <p:ext uri="{BB962C8B-B14F-4D97-AF65-F5344CB8AC3E}">
        <p14:creationId xmlns:p14="http://schemas.microsoft.com/office/powerpoint/2010/main" val="23093478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left, text right">
    <p:spTree>
      <p:nvGrpSpPr>
        <p:cNvPr id="1" name=""/>
        <p:cNvGrpSpPr/>
        <p:nvPr/>
      </p:nvGrpSpPr>
      <p:grpSpPr>
        <a:xfrm>
          <a:off x="0" y="0"/>
          <a:ext cx="0" cy="0"/>
          <a:chOff x="0" y="0"/>
          <a:chExt cx="0" cy="0"/>
        </a:xfrm>
      </p:grpSpPr>
      <p:sp>
        <p:nvSpPr>
          <p:cNvPr id="3" name="Content Placeholder 2"/>
          <p:cNvSpPr>
            <a:spLocks noGrp="1"/>
          </p:cNvSpPr>
          <p:nvPr>
            <p:ph idx="1"/>
          </p:nvPr>
        </p:nvSpPr>
        <p:spPr>
          <a:xfrm>
            <a:off x="5220150" y="1080000"/>
            <a:ext cx="3600000" cy="3347538"/>
          </a:xfrm>
        </p:spPr>
        <p:txBody>
          <a:bodyPr/>
          <a:lstStyle>
            <a:lvl1pPr>
              <a:defRPr sz="1400"/>
            </a:lvl1pPr>
            <a:lvl2pPr>
              <a:defRPr sz="1100"/>
            </a:lvl2pPr>
            <a:lvl3pPr>
              <a:defRPr sz="11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a:extLst>
              <a:ext uri="{FF2B5EF4-FFF2-40B4-BE49-F238E27FC236}">
                <a16:creationId xmlns:a16="http://schemas.microsoft.com/office/drawing/2014/main" id="{1523145E-4A65-4D12-BF17-1E376D23E49C}"/>
              </a:ext>
            </a:extLst>
          </p:cNvPr>
          <p:cNvSpPr>
            <a:spLocks noGrp="1"/>
          </p:cNvSpPr>
          <p:nvPr>
            <p:ph type="body" sz="quarter" idx="13"/>
          </p:nvPr>
        </p:nvSpPr>
        <p:spPr>
          <a:xfrm>
            <a:off x="5220000" y="324000"/>
            <a:ext cx="3600000" cy="1512887"/>
          </a:xfrm>
        </p:spPr>
        <p:txBody>
          <a:bodyPr/>
          <a:lstStyle>
            <a:lvl1pPr>
              <a:lnSpc>
                <a:spcPct val="80000"/>
              </a:lnSpc>
              <a:defRPr sz="3600">
                <a:solidFill>
                  <a:schemeClr val="tx1"/>
                </a:solidFill>
              </a:defRPr>
            </a:lvl1pPr>
            <a:lvl2pPr>
              <a:defRPr sz="1800">
                <a:solidFill>
                  <a:schemeClr val="accent1"/>
                </a:solidFill>
              </a:defRPr>
            </a:lvl2pPr>
            <a:lvl3pPr>
              <a:buNone/>
              <a:defRPr/>
            </a:lvl3pPr>
          </a:lstStyle>
          <a:p>
            <a:pPr lvl="0"/>
            <a:r>
              <a:rPr lang="en-US"/>
              <a:t>Edit Master text styles</a:t>
            </a:r>
          </a:p>
          <a:p>
            <a:pPr lvl="1"/>
            <a:r>
              <a:rPr lang="en-US"/>
              <a:t>Second level</a:t>
            </a:r>
          </a:p>
        </p:txBody>
      </p:sp>
      <p:sp>
        <p:nvSpPr>
          <p:cNvPr id="5" name="Footer Placeholder 4"/>
          <p:cNvSpPr>
            <a:spLocks noGrp="1"/>
          </p:cNvSpPr>
          <p:nvPr>
            <p:ph type="ftr" sz="quarter" idx="11"/>
          </p:nvPr>
        </p:nvSpPr>
        <p:spPr/>
        <p:txBody>
          <a:bodyPr/>
          <a:lstStyle/>
          <a:p>
            <a:r>
              <a:rPr lang="en-US"/>
              <a:t>ANU SCHOOL OF LAW   |   PRESENTATION NAME GOES HERE</a:t>
            </a:r>
            <a:endParaRPr lang="en-AU"/>
          </a:p>
        </p:txBody>
      </p:sp>
      <p:sp>
        <p:nvSpPr>
          <p:cNvPr id="6" name="Slide Number Placeholder 5"/>
          <p:cNvSpPr>
            <a:spLocks noGrp="1"/>
          </p:cNvSpPr>
          <p:nvPr>
            <p:ph type="sldNum" sz="quarter" idx="12"/>
          </p:nvPr>
        </p:nvSpPr>
        <p:spPr/>
        <p:txBody>
          <a:bodyPr/>
          <a:lstStyle>
            <a:lvl1pPr algn="l">
              <a:defRPr/>
            </a:lvl1pPr>
          </a:lstStyle>
          <a:p>
            <a:fld id="{10A01DC5-1685-4615-8240-15192985C6A2}" type="slidenum">
              <a:rPr lang="en-AU" smtClean="0"/>
              <a:pPr/>
              <a:t>‹#›</a:t>
            </a:fld>
            <a:endParaRPr lang="en-AU"/>
          </a:p>
        </p:txBody>
      </p:sp>
      <p:sp>
        <p:nvSpPr>
          <p:cNvPr id="7" name="Date Placeholder 10">
            <a:extLst>
              <a:ext uri="{FF2B5EF4-FFF2-40B4-BE49-F238E27FC236}">
                <a16:creationId xmlns:a16="http://schemas.microsoft.com/office/drawing/2014/main" id="{72E4F78E-88AE-49DC-94D5-AD2C60619063}"/>
              </a:ext>
            </a:extLst>
          </p:cNvPr>
          <p:cNvSpPr>
            <a:spLocks noGrp="1"/>
          </p:cNvSpPr>
          <p:nvPr>
            <p:ph type="dt" sz="half" idx="2"/>
          </p:nvPr>
        </p:nvSpPr>
        <p:spPr>
          <a:xfrm>
            <a:off x="7380000" y="4914000"/>
            <a:ext cx="720000" cy="108000"/>
          </a:xfrm>
          <a:prstGeom prst="rect">
            <a:avLst/>
          </a:prstGeom>
        </p:spPr>
        <p:txBody>
          <a:bodyPr vert="horz" lIns="0" tIns="0" rIns="0" bIns="0" rtlCol="0" anchor="ctr"/>
          <a:lstStyle>
            <a:lvl1pPr algn="l">
              <a:defRPr sz="600" cap="all" baseline="0">
                <a:solidFill>
                  <a:schemeClr val="tx1"/>
                </a:solidFill>
              </a:defRPr>
            </a:lvl1pPr>
          </a:lstStyle>
          <a:p>
            <a:r>
              <a:rPr lang="en-US"/>
              <a:t>DD MMM YY</a:t>
            </a:r>
            <a:endParaRPr lang="en-AU" dirty="0"/>
          </a:p>
        </p:txBody>
      </p:sp>
      <p:cxnSp>
        <p:nvCxnSpPr>
          <p:cNvPr id="12" name="Straight Connector 11">
            <a:extLst>
              <a:ext uri="{FF2B5EF4-FFF2-40B4-BE49-F238E27FC236}">
                <a16:creationId xmlns:a16="http://schemas.microsoft.com/office/drawing/2014/main" id="{AE17CBD4-5DAE-4848-BC50-36416D91C4AD}"/>
              </a:ext>
            </a:extLst>
          </p:cNvPr>
          <p:cNvCxnSpPr/>
          <p:nvPr userDrawn="1"/>
        </p:nvCxnSpPr>
        <p:spPr>
          <a:xfrm>
            <a:off x="4572000" y="324000"/>
            <a:ext cx="0" cy="410400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Picture Placeholder 13">
            <a:extLst>
              <a:ext uri="{FF2B5EF4-FFF2-40B4-BE49-F238E27FC236}">
                <a16:creationId xmlns:a16="http://schemas.microsoft.com/office/drawing/2014/main" id="{52B441EC-09C6-4B4A-9603-C02952057BC3}"/>
              </a:ext>
            </a:extLst>
          </p:cNvPr>
          <p:cNvSpPr>
            <a:spLocks noGrp="1"/>
          </p:cNvSpPr>
          <p:nvPr>
            <p:ph type="pic" sz="quarter" idx="14"/>
          </p:nvPr>
        </p:nvSpPr>
        <p:spPr>
          <a:xfrm>
            <a:off x="324000" y="323850"/>
            <a:ext cx="3528000" cy="4104000"/>
          </a:xfrm>
        </p:spPr>
        <p:txBody>
          <a:bodyPr/>
          <a:lstStyle/>
          <a:p>
            <a:r>
              <a:rPr lang="en-US"/>
              <a:t>Click icon to add picture</a:t>
            </a:r>
            <a:endParaRPr lang="en-AU"/>
          </a:p>
        </p:txBody>
      </p:sp>
      <p:sp>
        <p:nvSpPr>
          <p:cNvPr id="16" name="Text Placeholder 15">
            <a:extLst>
              <a:ext uri="{FF2B5EF4-FFF2-40B4-BE49-F238E27FC236}">
                <a16:creationId xmlns:a16="http://schemas.microsoft.com/office/drawing/2014/main" id="{FC4D845E-CFE4-4388-98CF-2B7CD087A960}"/>
              </a:ext>
            </a:extLst>
          </p:cNvPr>
          <p:cNvSpPr>
            <a:spLocks noGrp="1"/>
          </p:cNvSpPr>
          <p:nvPr>
            <p:ph type="body" sz="quarter" idx="15" hasCustomPrompt="1"/>
          </p:nvPr>
        </p:nvSpPr>
        <p:spPr>
          <a:xfrm>
            <a:off x="3960000" y="630621"/>
            <a:ext cx="108000" cy="3796917"/>
          </a:xfrm>
        </p:spPr>
        <p:txBody>
          <a:bodyPr vert="vert270" anchor="t"/>
          <a:lstStyle>
            <a:lvl1pPr>
              <a:defRPr sz="600">
                <a:solidFill>
                  <a:schemeClr val="tx1"/>
                </a:solidFill>
                <a:latin typeface="+mn-lt"/>
              </a:defRPr>
            </a:lvl1pPr>
          </a:lstStyle>
          <a:p>
            <a:pPr lvl="0"/>
            <a:r>
              <a:rPr lang="en-US" dirty="0"/>
              <a:t>Image credit here</a:t>
            </a:r>
          </a:p>
        </p:txBody>
      </p:sp>
    </p:spTree>
    <p:extLst>
      <p:ext uri="{BB962C8B-B14F-4D97-AF65-F5344CB8AC3E}">
        <p14:creationId xmlns:p14="http://schemas.microsoft.com/office/powerpoint/2010/main" val="3002268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left, large image righ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ANU SCHOOL OF LAW   |   PRESENTATION NAME GOES HERE</a:t>
            </a:r>
            <a:endParaRPr lang="en-AU"/>
          </a:p>
        </p:txBody>
      </p:sp>
      <p:sp>
        <p:nvSpPr>
          <p:cNvPr id="6" name="Slide Number Placeholder 5"/>
          <p:cNvSpPr>
            <a:spLocks noGrp="1"/>
          </p:cNvSpPr>
          <p:nvPr>
            <p:ph type="sldNum" sz="quarter" idx="12"/>
          </p:nvPr>
        </p:nvSpPr>
        <p:spPr/>
        <p:txBody>
          <a:bodyPr/>
          <a:lstStyle>
            <a:lvl1pPr algn="l">
              <a:defRPr/>
            </a:lvl1pPr>
          </a:lstStyle>
          <a:p>
            <a:fld id="{10A01DC5-1685-4615-8240-15192985C6A2}" type="slidenum">
              <a:rPr lang="en-AU" smtClean="0"/>
              <a:pPr/>
              <a:t>‹#›</a:t>
            </a:fld>
            <a:endParaRPr lang="en-AU"/>
          </a:p>
        </p:txBody>
      </p:sp>
      <p:sp>
        <p:nvSpPr>
          <p:cNvPr id="7" name="Date Placeholder 10">
            <a:extLst>
              <a:ext uri="{FF2B5EF4-FFF2-40B4-BE49-F238E27FC236}">
                <a16:creationId xmlns:a16="http://schemas.microsoft.com/office/drawing/2014/main" id="{72E4F78E-88AE-49DC-94D5-AD2C60619063}"/>
              </a:ext>
            </a:extLst>
          </p:cNvPr>
          <p:cNvSpPr>
            <a:spLocks noGrp="1"/>
          </p:cNvSpPr>
          <p:nvPr>
            <p:ph type="dt" sz="half" idx="2"/>
          </p:nvPr>
        </p:nvSpPr>
        <p:spPr>
          <a:xfrm>
            <a:off x="7380000" y="4914000"/>
            <a:ext cx="720000" cy="108000"/>
          </a:xfrm>
          <a:prstGeom prst="rect">
            <a:avLst/>
          </a:prstGeom>
        </p:spPr>
        <p:txBody>
          <a:bodyPr vert="horz" lIns="0" tIns="0" rIns="0" bIns="0" rtlCol="0" anchor="ctr"/>
          <a:lstStyle>
            <a:lvl1pPr algn="l">
              <a:defRPr sz="600" cap="all" baseline="0">
                <a:solidFill>
                  <a:schemeClr val="tx1"/>
                </a:solidFill>
              </a:defRPr>
            </a:lvl1pPr>
          </a:lstStyle>
          <a:p>
            <a:r>
              <a:rPr lang="en-US"/>
              <a:t>DD MMM YY</a:t>
            </a:r>
            <a:endParaRPr lang="en-AU" dirty="0"/>
          </a:p>
        </p:txBody>
      </p:sp>
      <p:sp>
        <p:nvSpPr>
          <p:cNvPr id="14" name="Picture Placeholder 13">
            <a:extLst>
              <a:ext uri="{FF2B5EF4-FFF2-40B4-BE49-F238E27FC236}">
                <a16:creationId xmlns:a16="http://schemas.microsoft.com/office/drawing/2014/main" id="{52B441EC-09C6-4B4A-9603-C02952057BC3}"/>
              </a:ext>
            </a:extLst>
          </p:cNvPr>
          <p:cNvSpPr>
            <a:spLocks noGrp="1"/>
          </p:cNvSpPr>
          <p:nvPr>
            <p:ph type="pic" sz="quarter" idx="14"/>
          </p:nvPr>
        </p:nvSpPr>
        <p:spPr>
          <a:xfrm>
            <a:off x="3132000" y="323850"/>
            <a:ext cx="5652000" cy="4104000"/>
          </a:xfrm>
        </p:spPr>
        <p:txBody>
          <a:bodyPr/>
          <a:lstStyle/>
          <a:p>
            <a:r>
              <a:rPr lang="en-US"/>
              <a:t>Click icon to add picture</a:t>
            </a:r>
            <a:endParaRPr lang="en-AU"/>
          </a:p>
        </p:txBody>
      </p:sp>
      <p:sp>
        <p:nvSpPr>
          <p:cNvPr id="16" name="Text Placeholder 15">
            <a:extLst>
              <a:ext uri="{FF2B5EF4-FFF2-40B4-BE49-F238E27FC236}">
                <a16:creationId xmlns:a16="http://schemas.microsoft.com/office/drawing/2014/main" id="{FC4D845E-CFE4-4388-98CF-2B7CD087A960}"/>
              </a:ext>
            </a:extLst>
          </p:cNvPr>
          <p:cNvSpPr>
            <a:spLocks noGrp="1"/>
          </p:cNvSpPr>
          <p:nvPr>
            <p:ph type="body" sz="quarter" idx="15" hasCustomPrompt="1"/>
          </p:nvPr>
        </p:nvSpPr>
        <p:spPr>
          <a:xfrm>
            <a:off x="2952000" y="630621"/>
            <a:ext cx="108000" cy="3796917"/>
          </a:xfrm>
        </p:spPr>
        <p:txBody>
          <a:bodyPr vert="vert270" anchor="t"/>
          <a:lstStyle>
            <a:lvl1pPr>
              <a:defRPr sz="600">
                <a:solidFill>
                  <a:schemeClr val="tx1"/>
                </a:solidFill>
                <a:latin typeface="+mn-lt"/>
              </a:defRPr>
            </a:lvl1pPr>
          </a:lstStyle>
          <a:p>
            <a:pPr lvl="0"/>
            <a:r>
              <a:rPr lang="en-US" dirty="0"/>
              <a:t>Image credit here</a:t>
            </a:r>
          </a:p>
        </p:txBody>
      </p:sp>
      <p:sp>
        <p:nvSpPr>
          <p:cNvPr id="13" name="Text Placeholder 3">
            <a:extLst>
              <a:ext uri="{FF2B5EF4-FFF2-40B4-BE49-F238E27FC236}">
                <a16:creationId xmlns:a16="http://schemas.microsoft.com/office/drawing/2014/main" id="{86B4478A-1BDA-4472-A289-4B0C4E795994}"/>
              </a:ext>
            </a:extLst>
          </p:cNvPr>
          <p:cNvSpPr>
            <a:spLocks noGrp="1"/>
          </p:cNvSpPr>
          <p:nvPr>
            <p:ph type="body" sz="quarter" idx="13"/>
          </p:nvPr>
        </p:nvSpPr>
        <p:spPr>
          <a:xfrm>
            <a:off x="323850" y="324000"/>
            <a:ext cx="2160000" cy="4140000"/>
          </a:xfrm>
        </p:spPr>
        <p:txBody>
          <a:bodyPr/>
          <a:lstStyle>
            <a:lvl1pPr>
              <a:lnSpc>
                <a:spcPct val="80000"/>
              </a:lnSpc>
              <a:defRPr sz="3600">
                <a:solidFill>
                  <a:schemeClr val="tx1"/>
                </a:solidFill>
              </a:defRPr>
            </a:lvl1pPr>
            <a:lvl2pPr>
              <a:spcAft>
                <a:spcPts val="1200"/>
              </a:spcAft>
              <a:defRPr sz="1800">
                <a:solidFill>
                  <a:schemeClr val="accent1"/>
                </a:solidFill>
              </a:defRPr>
            </a:lvl2pPr>
            <a:lvl3pPr>
              <a:buNone/>
              <a:defRPr sz="800"/>
            </a:lvl3pPr>
            <a:lvl4pPr marL="179388" indent="-179388">
              <a:buFont typeface="Arial" panose="020B0604020202020204" pitchFamily="34" charset="0"/>
              <a:buChar char="•"/>
              <a:defRPr sz="800"/>
            </a:lvl4pPr>
            <a:lvl5pPr marL="357188" indent="-179388">
              <a:buFont typeface="Times New Roman" panose="02020603050405020304" pitchFamily="18" charset="0"/>
              <a:buChar char="–"/>
              <a:defRPr sz="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Tree>
    <p:extLst>
      <p:ext uri="{BB962C8B-B14F-4D97-AF65-F5344CB8AC3E}">
        <p14:creationId xmlns:p14="http://schemas.microsoft.com/office/powerpoint/2010/main" val="21889458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age only">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ANU SCHOOL OF LAW   |   PRESENTATION NAME GOES HERE</a:t>
            </a:r>
            <a:endParaRPr lang="en-AU"/>
          </a:p>
        </p:txBody>
      </p:sp>
      <p:sp>
        <p:nvSpPr>
          <p:cNvPr id="4" name="Slide Number Placeholder 3"/>
          <p:cNvSpPr>
            <a:spLocks noGrp="1"/>
          </p:cNvSpPr>
          <p:nvPr>
            <p:ph type="sldNum" sz="quarter" idx="12"/>
          </p:nvPr>
        </p:nvSpPr>
        <p:spPr/>
        <p:txBody>
          <a:bodyPr/>
          <a:lstStyle>
            <a:lvl1pPr algn="l">
              <a:defRPr/>
            </a:lvl1pPr>
          </a:lstStyle>
          <a:p>
            <a:fld id="{10A01DC5-1685-4615-8240-15192985C6A2}" type="slidenum">
              <a:rPr lang="en-AU" smtClean="0"/>
              <a:pPr/>
              <a:t>‹#›</a:t>
            </a:fld>
            <a:endParaRPr lang="en-AU" dirty="0"/>
          </a:p>
        </p:txBody>
      </p:sp>
      <p:sp>
        <p:nvSpPr>
          <p:cNvPr id="5" name="Date Placeholder 10">
            <a:extLst>
              <a:ext uri="{FF2B5EF4-FFF2-40B4-BE49-F238E27FC236}">
                <a16:creationId xmlns:a16="http://schemas.microsoft.com/office/drawing/2014/main" id="{17E45197-8F27-48C7-B54F-6D8F7E295482}"/>
              </a:ext>
            </a:extLst>
          </p:cNvPr>
          <p:cNvSpPr>
            <a:spLocks noGrp="1"/>
          </p:cNvSpPr>
          <p:nvPr>
            <p:ph type="dt" sz="half" idx="2"/>
          </p:nvPr>
        </p:nvSpPr>
        <p:spPr>
          <a:xfrm>
            <a:off x="7380000" y="4914000"/>
            <a:ext cx="720000" cy="108000"/>
          </a:xfrm>
          <a:prstGeom prst="rect">
            <a:avLst/>
          </a:prstGeom>
        </p:spPr>
        <p:txBody>
          <a:bodyPr vert="horz" lIns="0" tIns="0" rIns="0" bIns="0" rtlCol="0" anchor="ctr"/>
          <a:lstStyle>
            <a:lvl1pPr algn="l">
              <a:defRPr sz="600" cap="all" baseline="0">
                <a:solidFill>
                  <a:schemeClr val="tx1"/>
                </a:solidFill>
              </a:defRPr>
            </a:lvl1pPr>
          </a:lstStyle>
          <a:p>
            <a:r>
              <a:rPr lang="en-US"/>
              <a:t>DD MMM YY</a:t>
            </a:r>
            <a:endParaRPr lang="en-AU" dirty="0"/>
          </a:p>
        </p:txBody>
      </p:sp>
      <p:sp>
        <p:nvSpPr>
          <p:cNvPr id="8" name="Picture Placeholder 7">
            <a:extLst>
              <a:ext uri="{FF2B5EF4-FFF2-40B4-BE49-F238E27FC236}">
                <a16:creationId xmlns:a16="http://schemas.microsoft.com/office/drawing/2014/main" id="{73307DB3-CBE2-4A55-BE8E-C26CBADA0D74}"/>
              </a:ext>
            </a:extLst>
          </p:cNvPr>
          <p:cNvSpPr>
            <a:spLocks noGrp="1"/>
          </p:cNvSpPr>
          <p:nvPr>
            <p:ph type="pic" sz="quarter" idx="13"/>
          </p:nvPr>
        </p:nvSpPr>
        <p:spPr>
          <a:xfrm>
            <a:off x="323850" y="324000"/>
            <a:ext cx="8460000" cy="4104000"/>
          </a:xfrm>
        </p:spPr>
        <p:txBody>
          <a:bodyPr/>
          <a:lstStyle/>
          <a:p>
            <a:r>
              <a:rPr lang="en-US"/>
              <a:t>Click icon to add picture</a:t>
            </a:r>
            <a:endParaRPr lang="en-AU"/>
          </a:p>
        </p:txBody>
      </p:sp>
      <p:sp>
        <p:nvSpPr>
          <p:cNvPr id="9" name="Text Placeholder 15">
            <a:extLst>
              <a:ext uri="{FF2B5EF4-FFF2-40B4-BE49-F238E27FC236}">
                <a16:creationId xmlns:a16="http://schemas.microsoft.com/office/drawing/2014/main" id="{F005714D-B845-45B5-AB70-7040C7217277}"/>
              </a:ext>
            </a:extLst>
          </p:cNvPr>
          <p:cNvSpPr>
            <a:spLocks noGrp="1"/>
          </p:cNvSpPr>
          <p:nvPr>
            <p:ph type="body" sz="quarter" idx="15" hasCustomPrompt="1"/>
          </p:nvPr>
        </p:nvSpPr>
        <p:spPr>
          <a:xfrm>
            <a:off x="180000" y="630621"/>
            <a:ext cx="108000" cy="3796917"/>
          </a:xfrm>
        </p:spPr>
        <p:txBody>
          <a:bodyPr vert="vert270" anchor="t"/>
          <a:lstStyle>
            <a:lvl1pPr>
              <a:defRPr sz="600">
                <a:solidFill>
                  <a:schemeClr val="tx1"/>
                </a:solidFill>
                <a:latin typeface="+mn-lt"/>
              </a:defRPr>
            </a:lvl1pPr>
          </a:lstStyle>
          <a:p>
            <a:pPr lvl="0"/>
            <a:r>
              <a:rPr lang="en-US" dirty="0"/>
              <a:t>Image credit here</a:t>
            </a:r>
          </a:p>
        </p:txBody>
      </p:sp>
    </p:spTree>
    <p:extLst>
      <p:ext uri="{BB962C8B-B14F-4D97-AF65-F5344CB8AC3E}">
        <p14:creationId xmlns:p14="http://schemas.microsoft.com/office/powerpoint/2010/main" val="30116877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images only">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ANU SCHOOL OF LAW   |   PRESENTATION NAME GOES HERE</a:t>
            </a:r>
            <a:endParaRPr lang="en-AU"/>
          </a:p>
        </p:txBody>
      </p:sp>
      <p:sp>
        <p:nvSpPr>
          <p:cNvPr id="4" name="Slide Number Placeholder 3"/>
          <p:cNvSpPr>
            <a:spLocks noGrp="1"/>
          </p:cNvSpPr>
          <p:nvPr>
            <p:ph type="sldNum" sz="quarter" idx="12"/>
          </p:nvPr>
        </p:nvSpPr>
        <p:spPr/>
        <p:txBody>
          <a:bodyPr/>
          <a:lstStyle>
            <a:lvl1pPr algn="l">
              <a:defRPr/>
            </a:lvl1pPr>
          </a:lstStyle>
          <a:p>
            <a:fld id="{10A01DC5-1685-4615-8240-15192985C6A2}" type="slidenum">
              <a:rPr lang="en-AU" smtClean="0"/>
              <a:pPr/>
              <a:t>‹#›</a:t>
            </a:fld>
            <a:endParaRPr lang="en-AU" dirty="0"/>
          </a:p>
        </p:txBody>
      </p:sp>
      <p:sp>
        <p:nvSpPr>
          <p:cNvPr id="5" name="Date Placeholder 10">
            <a:extLst>
              <a:ext uri="{FF2B5EF4-FFF2-40B4-BE49-F238E27FC236}">
                <a16:creationId xmlns:a16="http://schemas.microsoft.com/office/drawing/2014/main" id="{17E45197-8F27-48C7-B54F-6D8F7E295482}"/>
              </a:ext>
            </a:extLst>
          </p:cNvPr>
          <p:cNvSpPr>
            <a:spLocks noGrp="1"/>
          </p:cNvSpPr>
          <p:nvPr>
            <p:ph type="dt" sz="half" idx="2"/>
          </p:nvPr>
        </p:nvSpPr>
        <p:spPr>
          <a:xfrm>
            <a:off x="7380000" y="4914000"/>
            <a:ext cx="720000" cy="108000"/>
          </a:xfrm>
          <a:prstGeom prst="rect">
            <a:avLst/>
          </a:prstGeom>
        </p:spPr>
        <p:txBody>
          <a:bodyPr vert="horz" lIns="0" tIns="0" rIns="0" bIns="0" rtlCol="0" anchor="ctr"/>
          <a:lstStyle>
            <a:lvl1pPr algn="l">
              <a:defRPr sz="600" cap="all" baseline="0">
                <a:solidFill>
                  <a:schemeClr val="tx1"/>
                </a:solidFill>
              </a:defRPr>
            </a:lvl1pPr>
          </a:lstStyle>
          <a:p>
            <a:r>
              <a:rPr lang="en-US"/>
              <a:t>DD MMM YY</a:t>
            </a:r>
            <a:endParaRPr lang="en-AU" dirty="0"/>
          </a:p>
        </p:txBody>
      </p:sp>
      <p:sp>
        <p:nvSpPr>
          <p:cNvPr id="8" name="Picture Placeholder 7">
            <a:extLst>
              <a:ext uri="{FF2B5EF4-FFF2-40B4-BE49-F238E27FC236}">
                <a16:creationId xmlns:a16="http://schemas.microsoft.com/office/drawing/2014/main" id="{73307DB3-CBE2-4A55-BE8E-C26CBADA0D74}"/>
              </a:ext>
            </a:extLst>
          </p:cNvPr>
          <p:cNvSpPr>
            <a:spLocks noGrp="1"/>
          </p:cNvSpPr>
          <p:nvPr>
            <p:ph type="pic" sz="quarter" idx="13"/>
          </p:nvPr>
        </p:nvSpPr>
        <p:spPr>
          <a:xfrm>
            <a:off x="323850" y="324000"/>
            <a:ext cx="4104000" cy="4104000"/>
          </a:xfrm>
        </p:spPr>
        <p:txBody>
          <a:bodyPr/>
          <a:lstStyle/>
          <a:p>
            <a:r>
              <a:rPr lang="en-US"/>
              <a:t>Click icon to add picture</a:t>
            </a:r>
            <a:endParaRPr lang="en-AU"/>
          </a:p>
        </p:txBody>
      </p:sp>
      <p:sp>
        <p:nvSpPr>
          <p:cNvPr id="9" name="Text Placeholder 15">
            <a:extLst>
              <a:ext uri="{FF2B5EF4-FFF2-40B4-BE49-F238E27FC236}">
                <a16:creationId xmlns:a16="http://schemas.microsoft.com/office/drawing/2014/main" id="{5CD301A0-52A4-469E-ACAD-84A14A2181F2}"/>
              </a:ext>
            </a:extLst>
          </p:cNvPr>
          <p:cNvSpPr>
            <a:spLocks noGrp="1"/>
          </p:cNvSpPr>
          <p:nvPr>
            <p:ph type="body" sz="quarter" idx="15" hasCustomPrompt="1"/>
          </p:nvPr>
        </p:nvSpPr>
        <p:spPr>
          <a:xfrm>
            <a:off x="180000" y="630621"/>
            <a:ext cx="108000" cy="3796917"/>
          </a:xfrm>
        </p:spPr>
        <p:txBody>
          <a:bodyPr vert="vert270" anchor="t"/>
          <a:lstStyle>
            <a:lvl1pPr>
              <a:defRPr sz="600">
                <a:solidFill>
                  <a:schemeClr val="tx1"/>
                </a:solidFill>
                <a:latin typeface="+mn-lt"/>
              </a:defRPr>
            </a:lvl1pPr>
          </a:lstStyle>
          <a:p>
            <a:pPr lvl="0"/>
            <a:r>
              <a:rPr lang="en-US" dirty="0"/>
              <a:t>Image credit here</a:t>
            </a:r>
          </a:p>
        </p:txBody>
      </p:sp>
      <p:sp>
        <p:nvSpPr>
          <p:cNvPr id="10" name="Picture Placeholder 7">
            <a:extLst>
              <a:ext uri="{FF2B5EF4-FFF2-40B4-BE49-F238E27FC236}">
                <a16:creationId xmlns:a16="http://schemas.microsoft.com/office/drawing/2014/main" id="{46B417A0-A601-4DF8-833D-2F1065E5A80D}"/>
              </a:ext>
            </a:extLst>
          </p:cNvPr>
          <p:cNvSpPr>
            <a:spLocks noGrp="1"/>
          </p:cNvSpPr>
          <p:nvPr>
            <p:ph type="pic" sz="quarter" idx="16"/>
          </p:nvPr>
        </p:nvSpPr>
        <p:spPr>
          <a:xfrm>
            <a:off x="4680000" y="324000"/>
            <a:ext cx="4104000" cy="4104000"/>
          </a:xfrm>
        </p:spPr>
        <p:txBody>
          <a:bodyPr/>
          <a:lstStyle/>
          <a:p>
            <a:r>
              <a:rPr lang="en-US"/>
              <a:t>Click icon to add picture</a:t>
            </a:r>
            <a:endParaRPr lang="en-AU"/>
          </a:p>
        </p:txBody>
      </p:sp>
      <p:sp>
        <p:nvSpPr>
          <p:cNvPr id="11" name="Text Placeholder 15">
            <a:extLst>
              <a:ext uri="{FF2B5EF4-FFF2-40B4-BE49-F238E27FC236}">
                <a16:creationId xmlns:a16="http://schemas.microsoft.com/office/drawing/2014/main" id="{C8112A07-2578-4C64-9E60-0E0913ABA16B}"/>
              </a:ext>
            </a:extLst>
          </p:cNvPr>
          <p:cNvSpPr>
            <a:spLocks noGrp="1"/>
          </p:cNvSpPr>
          <p:nvPr>
            <p:ph type="body" sz="quarter" idx="17" hasCustomPrompt="1"/>
          </p:nvPr>
        </p:nvSpPr>
        <p:spPr>
          <a:xfrm>
            <a:off x="4536000" y="630621"/>
            <a:ext cx="108000" cy="3796917"/>
          </a:xfrm>
        </p:spPr>
        <p:txBody>
          <a:bodyPr vert="vert270" anchor="t"/>
          <a:lstStyle>
            <a:lvl1pPr>
              <a:defRPr sz="600">
                <a:solidFill>
                  <a:schemeClr val="tx1"/>
                </a:solidFill>
                <a:latin typeface="+mn-lt"/>
              </a:defRPr>
            </a:lvl1pPr>
          </a:lstStyle>
          <a:p>
            <a:pPr lvl="0"/>
            <a:r>
              <a:rPr lang="en-US" dirty="0"/>
              <a:t>Image credit here</a:t>
            </a:r>
          </a:p>
        </p:txBody>
      </p:sp>
    </p:spTree>
    <p:extLst>
      <p:ext uri="{BB962C8B-B14F-4D97-AF65-F5344CB8AC3E}">
        <p14:creationId xmlns:p14="http://schemas.microsoft.com/office/powerpoint/2010/main" val="22489869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ree staggered images">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ANU SCHOOL OF LAW   |   PRESENTATION NAME GOES HERE</a:t>
            </a:r>
            <a:endParaRPr lang="en-AU"/>
          </a:p>
        </p:txBody>
      </p:sp>
      <p:sp>
        <p:nvSpPr>
          <p:cNvPr id="4" name="Slide Number Placeholder 3"/>
          <p:cNvSpPr>
            <a:spLocks noGrp="1"/>
          </p:cNvSpPr>
          <p:nvPr>
            <p:ph type="sldNum" sz="quarter" idx="12"/>
          </p:nvPr>
        </p:nvSpPr>
        <p:spPr/>
        <p:txBody>
          <a:bodyPr/>
          <a:lstStyle>
            <a:lvl1pPr algn="l">
              <a:defRPr/>
            </a:lvl1pPr>
          </a:lstStyle>
          <a:p>
            <a:fld id="{10A01DC5-1685-4615-8240-15192985C6A2}" type="slidenum">
              <a:rPr lang="en-AU" smtClean="0"/>
              <a:pPr/>
              <a:t>‹#›</a:t>
            </a:fld>
            <a:endParaRPr lang="en-AU" dirty="0"/>
          </a:p>
        </p:txBody>
      </p:sp>
      <p:sp>
        <p:nvSpPr>
          <p:cNvPr id="5" name="Date Placeholder 10">
            <a:extLst>
              <a:ext uri="{FF2B5EF4-FFF2-40B4-BE49-F238E27FC236}">
                <a16:creationId xmlns:a16="http://schemas.microsoft.com/office/drawing/2014/main" id="{17E45197-8F27-48C7-B54F-6D8F7E295482}"/>
              </a:ext>
            </a:extLst>
          </p:cNvPr>
          <p:cNvSpPr>
            <a:spLocks noGrp="1"/>
          </p:cNvSpPr>
          <p:nvPr>
            <p:ph type="dt" sz="half" idx="2"/>
          </p:nvPr>
        </p:nvSpPr>
        <p:spPr>
          <a:xfrm>
            <a:off x="7380000" y="4914000"/>
            <a:ext cx="720000" cy="108000"/>
          </a:xfrm>
          <a:prstGeom prst="rect">
            <a:avLst/>
          </a:prstGeom>
        </p:spPr>
        <p:txBody>
          <a:bodyPr vert="horz" lIns="0" tIns="0" rIns="0" bIns="0" rtlCol="0" anchor="ctr"/>
          <a:lstStyle>
            <a:lvl1pPr algn="l">
              <a:defRPr sz="600" cap="all" baseline="0">
                <a:solidFill>
                  <a:schemeClr val="tx1"/>
                </a:solidFill>
              </a:defRPr>
            </a:lvl1pPr>
          </a:lstStyle>
          <a:p>
            <a:r>
              <a:rPr lang="en-US"/>
              <a:t>DD MMM YY</a:t>
            </a:r>
            <a:endParaRPr lang="en-AU" dirty="0"/>
          </a:p>
        </p:txBody>
      </p:sp>
      <p:sp>
        <p:nvSpPr>
          <p:cNvPr id="8" name="Picture Placeholder 7">
            <a:extLst>
              <a:ext uri="{FF2B5EF4-FFF2-40B4-BE49-F238E27FC236}">
                <a16:creationId xmlns:a16="http://schemas.microsoft.com/office/drawing/2014/main" id="{73307DB3-CBE2-4A55-BE8E-C26CBADA0D74}"/>
              </a:ext>
            </a:extLst>
          </p:cNvPr>
          <p:cNvSpPr>
            <a:spLocks noGrp="1"/>
          </p:cNvSpPr>
          <p:nvPr>
            <p:ph type="pic" sz="quarter" idx="13"/>
          </p:nvPr>
        </p:nvSpPr>
        <p:spPr>
          <a:xfrm>
            <a:off x="323850" y="324000"/>
            <a:ext cx="3528000" cy="4104000"/>
          </a:xfrm>
        </p:spPr>
        <p:txBody>
          <a:bodyPr/>
          <a:lstStyle/>
          <a:p>
            <a:r>
              <a:rPr lang="en-US"/>
              <a:t>Click icon to add picture</a:t>
            </a:r>
            <a:endParaRPr lang="en-AU"/>
          </a:p>
        </p:txBody>
      </p:sp>
      <p:sp>
        <p:nvSpPr>
          <p:cNvPr id="9" name="Text Placeholder 15">
            <a:extLst>
              <a:ext uri="{FF2B5EF4-FFF2-40B4-BE49-F238E27FC236}">
                <a16:creationId xmlns:a16="http://schemas.microsoft.com/office/drawing/2014/main" id="{5CD301A0-52A4-469E-ACAD-84A14A2181F2}"/>
              </a:ext>
            </a:extLst>
          </p:cNvPr>
          <p:cNvSpPr>
            <a:spLocks noGrp="1"/>
          </p:cNvSpPr>
          <p:nvPr>
            <p:ph type="body" sz="quarter" idx="15" hasCustomPrompt="1"/>
          </p:nvPr>
        </p:nvSpPr>
        <p:spPr>
          <a:xfrm>
            <a:off x="180000" y="630621"/>
            <a:ext cx="108000" cy="3796917"/>
          </a:xfrm>
        </p:spPr>
        <p:txBody>
          <a:bodyPr vert="vert270" anchor="t"/>
          <a:lstStyle>
            <a:lvl1pPr>
              <a:defRPr sz="600">
                <a:solidFill>
                  <a:schemeClr val="tx1"/>
                </a:solidFill>
                <a:latin typeface="+mn-lt"/>
              </a:defRPr>
            </a:lvl1pPr>
          </a:lstStyle>
          <a:p>
            <a:pPr lvl="0"/>
            <a:r>
              <a:rPr lang="en-US" dirty="0"/>
              <a:t>Image credit here</a:t>
            </a:r>
          </a:p>
        </p:txBody>
      </p:sp>
      <p:sp>
        <p:nvSpPr>
          <p:cNvPr id="10" name="Picture Placeholder 7">
            <a:extLst>
              <a:ext uri="{FF2B5EF4-FFF2-40B4-BE49-F238E27FC236}">
                <a16:creationId xmlns:a16="http://schemas.microsoft.com/office/drawing/2014/main" id="{46B417A0-A601-4DF8-833D-2F1065E5A80D}"/>
              </a:ext>
            </a:extLst>
          </p:cNvPr>
          <p:cNvSpPr>
            <a:spLocks noGrp="1"/>
          </p:cNvSpPr>
          <p:nvPr>
            <p:ph type="pic" sz="quarter" idx="16"/>
          </p:nvPr>
        </p:nvSpPr>
        <p:spPr>
          <a:xfrm>
            <a:off x="4572000" y="324000"/>
            <a:ext cx="3528000" cy="2304000"/>
          </a:xfrm>
        </p:spPr>
        <p:txBody>
          <a:bodyPr/>
          <a:lstStyle/>
          <a:p>
            <a:r>
              <a:rPr lang="en-US"/>
              <a:t>Click icon to add picture</a:t>
            </a:r>
            <a:endParaRPr lang="en-AU"/>
          </a:p>
        </p:txBody>
      </p:sp>
      <p:sp>
        <p:nvSpPr>
          <p:cNvPr id="11" name="Text Placeholder 15">
            <a:extLst>
              <a:ext uri="{FF2B5EF4-FFF2-40B4-BE49-F238E27FC236}">
                <a16:creationId xmlns:a16="http://schemas.microsoft.com/office/drawing/2014/main" id="{C8112A07-2578-4C64-9E60-0E0913ABA16B}"/>
              </a:ext>
            </a:extLst>
          </p:cNvPr>
          <p:cNvSpPr>
            <a:spLocks noGrp="1"/>
          </p:cNvSpPr>
          <p:nvPr>
            <p:ph type="body" sz="quarter" idx="17" hasCustomPrompt="1"/>
          </p:nvPr>
        </p:nvSpPr>
        <p:spPr>
          <a:xfrm>
            <a:off x="4428000" y="324000"/>
            <a:ext cx="108000" cy="2304000"/>
          </a:xfrm>
        </p:spPr>
        <p:txBody>
          <a:bodyPr vert="vert270" anchor="t"/>
          <a:lstStyle>
            <a:lvl1pPr>
              <a:defRPr sz="600">
                <a:solidFill>
                  <a:schemeClr val="tx1"/>
                </a:solidFill>
                <a:latin typeface="+mn-lt"/>
              </a:defRPr>
            </a:lvl1pPr>
          </a:lstStyle>
          <a:p>
            <a:pPr lvl="0"/>
            <a:r>
              <a:rPr lang="en-US" dirty="0"/>
              <a:t>Image credit here</a:t>
            </a:r>
          </a:p>
        </p:txBody>
      </p:sp>
      <p:sp>
        <p:nvSpPr>
          <p:cNvPr id="12" name="Picture Placeholder 7">
            <a:extLst>
              <a:ext uri="{FF2B5EF4-FFF2-40B4-BE49-F238E27FC236}">
                <a16:creationId xmlns:a16="http://schemas.microsoft.com/office/drawing/2014/main" id="{55C4169D-51A2-418E-95CB-AE67319994E9}"/>
              </a:ext>
            </a:extLst>
          </p:cNvPr>
          <p:cNvSpPr>
            <a:spLocks noGrp="1"/>
          </p:cNvSpPr>
          <p:nvPr>
            <p:ph type="pic" sz="quarter" idx="18"/>
          </p:nvPr>
        </p:nvSpPr>
        <p:spPr>
          <a:xfrm>
            <a:off x="6660000" y="2916000"/>
            <a:ext cx="2124000" cy="1476000"/>
          </a:xfrm>
        </p:spPr>
        <p:txBody>
          <a:bodyPr/>
          <a:lstStyle/>
          <a:p>
            <a:r>
              <a:rPr lang="en-US"/>
              <a:t>Click icon to add picture</a:t>
            </a:r>
            <a:endParaRPr lang="en-AU"/>
          </a:p>
        </p:txBody>
      </p:sp>
      <p:sp>
        <p:nvSpPr>
          <p:cNvPr id="13" name="Text Placeholder 15">
            <a:extLst>
              <a:ext uri="{FF2B5EF4-FFF2-40B4-BE49-F238E27FC236}">
                <a16:creationId xmlns:a16="http://schemas.microsoft.com/office/drawing/2014/main" id="{651BCC0A-46D4-42B0-987C-A33E38A571C3}"/>
              </a:ext>
            </a:extLst>
          </p:cNvPr>
          <p:cNvSpPr>
            <a:spLocks noGrp="1"/>
          </p:cNvSpPr>
          <p:nvPr>
            <p:ph type="body" sz="quarter" idx="19" hasCustomPrompt="1"/>
          </p:nvPr>
        </p:nvSpPr>
        <p:spPr>
          <a:xfrm>
            <a:off x="6523767" y="2916000"/>
            <a:ext cx="108000" cy="1476000"/>
          </a:xfrm>
        </p:spPr>
        <p:txBody>
          <a:bodyPr vert="vert270" anchor="t"/>
          <a:lstStyle>
            <a:lvl1pPr>
              <a:defRPr sz="600">
                <a:solidFill>
                  <a:schemeClr val="tx1"/>
                </a:solidFill>
                <a:latin typeface="+mn-lt"/>
              </a:defRPr>
            </a:lvl1pPr>
          </a:lstStyle>
          <a:p>
            <a:pPr lvl="0"/>
            <a:r>
              <a:rPr lang="en-US" dirty="0"/>
              <a:t>Image credit here</a:t>
            </a:r>
          </a:p>
        </p:txBody>
      </p:sp>
    </p:spTree>
    <p:extLst>
      <p:ext uri="{BB962C8B-B14F-4D97-AF65-F5344CB8AC3E}">
        <p14:creationId xmlns:p14="http://schemas.microsoft.com/office/powerpoint/2010/main" val="1792502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_2">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3A6D05FB-9E00-4E05-8A11-8AC6AA5F17EF}"/>
              </a:ext>
            </a:extLst>
          </p:cNvPr>
          <p:cNvSpPr>
            <a:spLocks noGrp="1"/>
          </p:cNvSpPr>
          <p:nvPr>
            <p:ph type="body" sz="quarter" idx="13"/>
          </p:nvPr>
        </p:nvSpPr>
        <p:spPr>
          <a:xfrm>
            <a:off x="1295999" y="373063"/>
            <a:ext cx="7523999" cy="3274027"/>
          </a:xfrm>
        </p:spPr>
        <p:txBody>
          <a:bodyPr/>
          <a:lstStyle>
            <a:lvl1pPr>
              <a:lnSpc>
                <a:spcPct val="80000"/>
              </a:lnSpc>
              <a:spcBef>
                <a:spcPts val="0"/>
              </a:spcBef>
              <a:spcAft>
                <a:spcPts val="2835"/>
              </a:spcAft>
              <a:defRPr sz="6400" cap="all" baseline="0">
                <a:solidFill>
                  <a:schemeClr val="tx1"/>
                </a:solidFill>
              </a:defRPr>
            </a:lvl1pPr>
            <a:lvl2pPr>
              <a:defRPr sz="1800">
                <a:solidFill>
                  <a:schemeClr val="accent1"/>
                </a:solidFill>
              </a:defRPr>
            </a:lvl2pPr>
          </a:lstStyle>
          <a:p>
            <a:pPr lvl="0"/>
            <a:r>
              <a:rPr lang="en-US"/>
              <a:t>Edit Master text styles</a:t>
            </a:r>
          </a:p>
          <a:p>
            <a:pPr lvl="1"/>
            <a:r>
              <a:rPr lang="en-US"/>
              <a:t>Second level</a:t>
            </a:r>
          </a:p>
        </p:txBody>
      </p:sp>
      <p:sp>
        <p:nvSpPr>
          <p:cNvPr id="3" name="Picture Placeholder 2">
            <a:extLst>
              <a:ext uri="{FF2B5EF4-FFF2-40B4-BE49-F238E27FC236}">
                <a16:creationId xmlns:a16="http://schemas.microsoft.com/office/drawing/2014/main" id="{B46A049C-4F69-43AF-8C8B-0B56DA46CD4A}"/>
              </a:ext>
            </a:extLst>
          </p:cNvPr>
          <p:cNvSpPr>
            <a:spLocks noGrp="1"/>
          </p:cNvSpPr>
          <p:nvPr>
            <p:ph type="pic" sz="quarter" idx="14"/>
          </p:nvPr>
        </p:nvSpPr>
        <p:spPr>
          <a:xfrm>
            <a:off x="4571999" y="2196000"/>
            <a:ext cx="4248000" cy="2592000"/>
          </a:xfrm>
        </p:spPr>
        <p:txBody>
          <a:bodyPr/>
          <a:lstStyle/>
          <a:p>
            <a:r>
              <a:rPr lang="en-US"/>
              <a:t>Click icon to add picture</a:t>
            </a:r>
            <a:endParaRPr lang="en-AU"/>
          </a:p>
        </p:txBody>
      </p:sp>
      <p:pic>
        <p:nvPicPr>
          <p:cNvPr id="4" name="Picture 3">
            <a:extLst>
              <a:ext uri="{FF2B5EF4-FFF2-40B4-BE49-F238E27FC236}">
                <a16:creationId xmlns:a16="http://schemas.microsoft.com/office/drawing/2014/main" id="{6BC2CD92-94A0-4183-91AF-1A31B8F1625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3536" y="0"/>
            <a:ext cx="1736846" cy="5143500"/>
          </a:xfrm>
          <a:prstGeom prst="rect">
            <a:avLst/>
          </a:prstGeom>
        </p:spPr>
      </p:pic>
    </p:spTree>
    <p:extLst>
      <p:ext uri="{BB962C8B-B14F-4D97-AF65-F5344CB8AC3E}">
        <p14:creationId xmlns:p14="http://schemas.microsoft.com/office/powerpoint/2010/main" val="4904610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mage with quote">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1523145E-4A65-4D12-BF17-1E376D23E49C}"/>
              </a:ext>
            </a:extLst>
          </p:cNvPr>
          <p:cNvSpPr>
            <a:spLocks noGrp="1"/>
          </p:cNvSpPr>
          <p:nvPr>
            <p:ph type="body" sz="quarter" idx="13"/>
          </p:nvPr>
        </p:nvSpPr>
        <p:spPr>
          <a:xfrm>
            <a:off x="5472000" y="323999"/>
            <a:ext cx="3312000" cy="1980000"/>
          </a:xfrm>
        </p:spPr>
        <p:txBody>
          <a:bodyPr/>
          <a:lstStyle>
            <a:lvl1pPr>
              <a:lnSpc>
                <a:spcPct val="80000"/>
              </a:lnSpc>
              <a:defRPr sz="2000">
                <a:solidFill>
                  <a:schemeClr val="tx1"/>
                </a:solidFill>
              </a:defRPr>
            </a:lvl1pPr>
            <a:lvl2pPr>
              <a:defRPr sz="2000">
                <a:solidFill>
                  <a:schemeClr val="accent1"/>
                </a:solidFill>
              </a:defRPr>
            </a:lvl2pPr>
            <a:lvl3pPr>
              <a:buNone/>
              <a:defRPr/>
            </a:lvl3pPr>
          </a:lstStyle>
          <a:p>
            <a:pPr lvl="0"/>
            <a:r>
              <a:rPr lang="en-US"/>
              <a:t>Edit Master text styles</a:t>
            </a:r>
          </a:p>
        </p:txBody>
      </p:sp>
      <p:sp>
        <p:nvSpPr>
          <p:cNvPr id="5" name="Footer Placeholder 4"/>
          <p:cNvSpPr>
            <a:spLocks noGrp="1"/>
          </p:cNvSpPr>
          <p:nvPr>
            <p:ph type="ftr" sz="quarter" idx="11"/>
          </p:nvPr>
        </p:nvSpPr>
        <p:spPr/>
        <p:txBody>
          <a:bodyPr/>
          <a:lstStyle/>
          <a:p>
            <a:r>
              <a:rPr lang="en-US"/>
              <a:t>ANU SCHOOL OF LAW   |   PRESENTATION NAME GOES HERE</a:t>
            </a:r>
            <a:endParaRPr lang="en-AU"/>
          </a:p>
        </p:txBody>
      </p:sp>
      <p:sp>
        <p:nvSpPr>
          <p:cNvPr id="6" name="Slide Number Placeholder 5"/>
          <p:cNvSpPr>
            <a:spLocks noGrp="1"/>
          </p:cNvSpPr>
          <p:nvPr>
            <p:ph type="sldNum" sz="quarter" idx="12"/>
          </p:nvPr>
        </p:nvSpPr>
        <p:spPr/>
        <p:txBody>
          <a:bodyPr/>
          <a:lstStyle>
            <a:lvl1pPr algn="l">
              <a:defRPr/>
            </a:lvl1pPr>
          </a:lstStyle>
          <a:p>
            <a:fld id="{10A01DC5-1685-4615-8240-15192985C6A2}" type="slidenum">
              <a:rPr lang="en-AU" smtClean="0"/>
              <a:pPr/>
              <a:t>‹#›</a:t>
            </a:fld>
            <a:endParaRPr lang="en-AU"/>
          </a:p>
        </p:txBody>
      </p:sp>
      <p:sp>
        <p:nvSpPr>
          <p:cNvPr id="7" name="Date Placeholder 10">
            <a:extLst>
              <a:ext uri="{FF2B5EF4-FFF2-40B4-BE49-F238E27FC236}">
                <a16:creationId xmlns:a16="http://schemas.microsoft.com/office/drawing/2014/main" id="{72E4F78E-88AE-49DC-94D5-AD2C60619063}"/>
              </a:ext>
            </a:extLst>
          </p:cNvPr>
          <p:cNvSpPr>
            <a:spLocks noGrp="1"/>
          </p:cNvSpPr>
          <p:nvPr>
            <p:ph type="dt" sz="half" idx="2"/>
          </p:nvPr>
        </p:nvSpPr>
        <p:spPr>
          <a:xfrm>
            <a:off x="7380000" y="4914000"/>
            <a:ext cx="720000" cy="108000"/>
          </a:xfrm>
          <a:prstGeom prst="rect">
            <a:avLst/>
          </a:prstGeom>
        </p:spPr>
        <p:txBody>
          <a:bodyPr vert="horz" lIns="0" tIns="0" rIns="0" bIns="0" rtlCol="0" anchor="ctr"/>
          <a:lstStyle>
            <a:lvl1pPr algn="l">
              <a:defRPr sz="600" cap="all" baseline="0">
                <a:solidFill>
                  <a:schemeClr val="tx1"/>
                </a:solidFill>
              </a:defRPr>
            </a:lvl1pPr>
          </a:lstStyle>
          <a:p>
            <a:r>
              <a:rPr lang="en-US"/>
              <a:t>DD MMM YY</a:t>
            </a:r>
            <a:endParaRPr lang="en-AU" dirty="0"/>
          </a:p>
        </p:txBody>
      </p:sp>
      <p:sp>
        <p:nvSpPr>
          <p:cNvPr id="14" name="Picture Placeholder 13">
            <a:extLst>
              <a:ext uri="{FF2B5EF4-FFF2-40B4-BE49-F238E27FC236}">
                <a16:creationId xmlns:a16="http://schemas.microsoft.com/office/drawing/2014/main" id="{52B441EC-09C6-4B4A-9603-C02952057BC3}"/>
              </a:ext>
            </a:extLst>
          </p:cNvPr>
          <p:cNvSpPr>
            <a:spLocks noGrp="1"/>
          </p:cNvSpPr>
          <p:nvPr>
            <p:ph type="pic" sz="quarter" idx="14"/>
          </p:nvPr>
        </p:nvSpPr>
        <p:spPr>
          <a:xfrm>
            <a:off x="324000" y="323850"/>
            <a:ext cx="4104000" cy="4104000"/>
          </a:xfrm>
        </p:spPr>
        <p:txBody>
          <a:bodyPr/>
          <a:lstStyle/>
          <a:p>
            <a:r>
              <a:rPr lang="en-US"/>
              <a:t>Click icon to add picture</a:t>
            </a:r>
            <a:endParaRPr lang="en-AU"/>
          </a:p>
        </p:txBody>
      </p:sp>
      <p:sp>
        <p:nvSpPr>
          <p:cNvPr id="16" name="Text Placeholder 15">
            <a:extLst>
              <a:ext uri="{FF2B5EF4-FFF2-40B4-BE49-F238E27FC236}">
                <a16:creationId xmlns:a16="http://schemas.microsoft.com/office/drawing/2014/main" id="{FC4D845E-CFE4-4388-98CF-2B7CD087A960}"/>
              </a:ext>
            </a:extLst>
          </p:cNvPr>
          <p:cNvSpPr>
            <a:spLocks noGrp="1"/>
          </p:cNvSpPr>
          <p:nvPr>
            <p:ph type="body" sz="quarter" idx="15" hasCustomPrompt="1"/>
          </p:nvPr>
        </p:nvSpPr>
        <p:spPr>
          <a:xfrm>
            <a:off x="180000" y="630621"/>
            <a:ext cx="108000" cy="3796917"/>
          </a:xfrm>
        </p:spPr>
        <p:txBody>
          <a:bodyPr vert="vert270" anchor="t"/>
          <a:lstStyle>
            <a:lvl1pPr>
              <a:defRPr sz="600">
                <a:solidFill>
                  <a:schemeClr val="tx1"/>
                </a:solidFill>
                <a:latin typeface="+mn-lt"/>
              </a:defRPr>
            </a:lvl1pPr>
          </a:lstStyle>
          <a:p>
            <a:pPr lvl="0"/>
            <a:r>
              <a:rPr lang="en-US" dirty="0"/>
              <a:t>Image credit here</a:t>
            </a:r>
          </a:p>
        </p:txBody>
      </p:sp>
      <p:sp>
        <p:nvSpPr>
          <p:cNvPr id="4" name="Text Placeholder 3">
            <a:extLst>
              <a:ext uri="{FF2B5EF4-FFF2-40B4-BE49-F238E27FC236}">
                <a16:creationId xmlns:a16="http://schemas.microsoft.com/office/drawing/2014/main" id="{2718C956-62EE-4375-80BD-F88AA733C3D8}"/>
              </a:ext>
            </a:extLst>
          </p:cNvPr>
          <p:cNvSpPr>
            <a:spLocks noGrp="1"/>
          </p:cNvSpPr>
          <p:nvPr>
            <p:ph type="body" sz="quarter" idx="16"/>
          </p:nvPr>
        </p:nvSpPr>
        <p:spPr>
          <a:xfrm>
            <a:off x="5472000" y="3024000"/>
            <a:ext cx="3311525" cy="1511214"/>
          </a:xfrm>
        </p:spPr>
        <p:txBody>
          <a:bodyPr/>
          <a:lstStyle>
            <a:lvl1pPr>
              <a:spcAft>
                <a:spcPts val="0"/>
              </a:spcAft>
              <a:defRPr sz="900">
                <a:solidFill>
                  <a:schemeClr val="tx1"/>
                </a:solidFill>
              </a:defRPr>
            </a:lvl1pPr>
            <a:lvl2pPr>
              <a:spcAft>
                <a:spcPts val="0"/>
              </a:spcAft>
              <a:defRPr sz="900">
                <a:solidFill>
                  <a:schemeClr val="tx1"/>
                </a:solidFill>
              </a:defRPr>
            </a:lvl2pPr>
            <a:lvl3pPr>
              <a:defRPr sz="900"/>
            </a:lvl3pPr>
            <a:lvl4pPr>
              <a:defRPr sz="900"/>
            </a:lvl4pPr>
            <a:lvl5pPr>
              <a:defRPr sz="900"/>
            </a:lvl5pPr>
          </a:lstStyle>
          <a:p>
            <a:pPr lvl="0"/>
            <a:r>
              <a:rPr lang="en-US"/>
              <a:t>Edit Master text styles</a:t>
            </a:r>
          </a:p>
          <a:p>
            <a:pPr lvl="1"/>
            <a:r>
              <a:rPr lang="en-US"/>
              <a:t>Second level</a:t>
            </a:r>
          </a:p>
        </p:txBody>
      </p:sp>
    </p:spTree>
    <p:extLst>
      <p:ext uri="{BB962C8B-B14F-4D97-AF65-F5344CB8AC3E}">
        <p14:creationId xmlns:p14="http://schemas.microsoft.com/office/powerpoint/2010/main" val="12004508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Gold quote">
    <p:bg>
      <p:bgPr>
        <a:solidFill>
          <a:schemeClr val="accent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1523145E-4A65-4D12-BF17-1E376D23E49C}"/>
              </a:ext>
            </a:extLst>
          </p:cNvPr>
          <p:cNvSpPr>
            <a:spLocks noGrp="1"/>
          </p:cNvSpPr>
          <p:nvPr>
            <p:ph type="body" sz="quarter" idx="13"/>
          </p:nvPr>
        </p:nvSpPr>
        <p:spPr>
          <a:xfrm>
            <a:off x="2664000" y="323999"/>
            <a:ext cx="4770000" cy="2880000"/>
          </a:xfrm>
        </p:spPr>
        <p:txBody>
          <a:bodyPr/>
          <a:lstStyle>
            <a:lvl1pPr>
              <a:lnSpc>
                <a:spcPct val="80000"/>
              </a:lnSpc>
              <a:defRPr sz="2800">
                <a:solidFill>
                  <a:schemeClr val="tx1"/>
                </a:solidFill>
              </a:defRPr>
            </a:lvl1pPr>
            <a:lvl2pPr>
              <a:defRPr sz="2000">
                <a:solidFill>
                  <a:schemeClr val="accent1"/>
                </a:solidFill>
              </a:defRPr>
            </a:lvl2pPr>
            <a:lvl3pPr>
              <a:buNone/>
              <a:defRPr/>
            </a:lvl3pPr>
          </a:lstStyle>
          <a:p>
            <a:pPr lvl="0"/>
            <a:r>
              <a:rPr lang="en-US"/>
              <a:t>Edit Master text styles</a:t>
            </a:r>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a:t>ANU SCHOOL OF LAW   |   PRESENTATION NAME GOES HERE</a:t>
            </a:r>
            <a:endParaRPr lang="en-AU"/>
          </a:p>
        </p:txBody>
      </p:sp>
      <p:sp>
        <p:nvSpPr>
          <p:cNvPr id="6" name="Slide Number Placeholder 5"/>
          <p:cNvSpPr>
            <a:spLocks noGrp="1"/>
          </p:cNvSpPr>
          <p:nvPr>
            <p:ph type="sldNum" sz="quarter" idx="12"/>
          </p:nvPr>
        </p:nvSpPr>
        <p:spPr/>
        <p:txBody>
          <a:bodyPr/>
          <a:lstStyle>
            <a:lvl1pPr algn="l">
              <a:defRPr>
                <a:solidFill>
                  <a:schemeClr val="tx1"/>
                </a:solidFill>
              </a:defRPr>
            </a:lvl1pPr>
          </a:lstStyle>
          <a:p>
            <a:fld id="{10A01DC5-1685-4615-8240-15192985C6A2}" type="slidenum">
              <a:rPr lang="en-AU" smtClean="0"/>
              <a:pPr/>
              <a:t>‹#›</a:t>
            </a:fld>
            <a:endParaRPr lang="en-AU"/>
          </a:p>
        </p:txBody>
      </p:sp>
      <p:sp>
        <p:nvSpPr>
          <p:cNvPr id="7" name="Date Placeholder 10">
            <a:extLst>
              <a:ext uri="{FF2B5EF4-FFF2-40B4-BE49-F238E27FC236}">
                <a16:creationId xmlns:a16="http://schemas.microsoft.com/office/drawing/2014/main" id="{72E4F78E-88AE-49DC-94D5-AD2C60619063}"/>
              </a:ext>
            </a:extLst>
          </p:cNvPr>
          <p:cNvSpPr>
            <a:spLocks noGrp="1"/>
          </p:cNvSpPr>
          <p:nvPr>
            <p:ph type="dt" sz="half" idx="2"/>
          </p:nvPr>
        </p:nvSpPr>
        <p:spPr>
          <a:xfrm>
            <a:off x="7380000" y="4914000"/>
            <a:ext cx="720000" cy="108000"/>
          </a:xfrm>
          <a:prstGeom prst="rect">
            <a:avLst/>
          </a:prstGeom>
        </p:spPr>
        <p:txBody>
          <a:bodyPr vert="horz" lIns="0" tIns="0" rIns="0" bIns="0" rtlCol="0" anchor="ctr"/>
          <a:lstStyle>
            <a:lvl1pPr algn="l">
              <a:defRPr sz="600" cap="all" baseline="0">
                <a:solidFill>
                  <a:schemeClr val="tx1"/>
                </a:solidFill>
              </a:defRPr>
            </a:lvl1pPr>
          </a:lstStyle>
          <a:p>
            <a:r>
              <a:rPr lang="en-US"/>
              <a:t>DD MMM YY</a:t>
            </a:r>
            <a:endParaRPr lang="en-AU" dirty="0"/>
          </a:p>
        </p:txBody>
      </p:sp>
      <p:sp>
        <p:nvSpPr>
          <p:cNvPr id="4" name="Text Placeholder 3">
            <a:extLst>
              <a:ext uri="{FF2B5EF4-FFF2-40B4-BE49-F238E27FC236}">
                <a16:creationId xmlns:a16="http://schemas.microsoft.com/office/drawing/2014/main" id="{2718C956-62EE-4375-80BD-F88AA733C3D8}"/>
              </a:ext>
            </a:extLst>
          </p:cNvPr>
          <p:cNvSpPr>
            <a:spLocks noGrp="1"/>
          </p:cNvSpPr>
          <p:nvPr>
            <p:ph type="body" sz="quarter" idx="16"/>
          </p:nvPr>
        </p:nvSpPr>
        <p:spPr>
          <a:xfrm>
            <a:off x="2664000" y="3024000"/>
            <a:ext cx="3311525" cy="1511214"/>
          </a:xfrm>
        </p:spPr>
        <p:txBody>
          <a:bodyPr/>
          <a:lstStyle>
            <a:lvl1pPr>
              <a:spcAft>
                <a:spcPts val="0"/>
              </a:spcAft>
              <a:defRPr sz="900">
                <a:solidFill>
                  <a:schemeClr val="tx1"/>
                </a:solidFill>
              </a:defRPr>
            </a:lvl1pPr>
            <a:lvl2pPr>
              <a:spcAft>
                <a:spcPts val="0"/>
              </a:spcAft>
              <a:defRPr sz="900">
                <a:solidFill>
                  <a:schemeClr val="tx1"/>
                </a:solidFill>
              </a:defRPr>
            </a:lvl2pPr>
            <a:lvl3pPr>
              <a:defRPr sz="900"/>
            </a:lvl3pPr>
            <a:lvl4pPr>
              <a:defRPr sz="900"/>
            </a:lvl4pPr>
            <a:lvl5pPr>
              <a:defRPr sz="900"/>
            </a:lvl5pPr>
          </a:lstStyle>
          <a:p>
            <a:pPr lvl="0"/>
            <a:r>
              <a:rPr lang="en-US"/>
              <a:t>Edit Master text styles</a:t>
            </a:r>
          </a:p>
          <a:p>
            <a:pPr lvl="1"/>
            <a:r>
              <a:rPr lang="en-US"/>
              <a:t>Second level</a:t>
            </a:r>
          </a:p>
        </p:txBody>
      </p:sp>
      <p:pic>
        <p:nvPicPr>
          <p:cNvPr id="15" name="Picture 14">
            <a:extLst>
              <a:ext uri="{FF2B5EF4-FFF2-40B4-BE49-F238E27FC236}">
                <a16:creationId xmlns:a16="http://schemas.microsoft.com/office/drawing/2014/main" id="{5CCBDA75-3AB1-4C8B-B29D-537B8B1FAC6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690800"/>
            <a:ext cx="9144000" cy="256032"/>
          </a:xfrm>
          <a:prstGeom prst="rect">
            <a:avLst/>
          </a:prstGeom>
        </p:spPr>
      </p:pic>
    </p:spTree>
    <p:extLst>
      <p:ext uri="{BB962C8B-B14F-4D97-AF65-F5344CB8AC3E}">
        <p14:creationId xmlns:p14="http://schemas.microsoft.com/office/powerpoint/2010/main" val="2086011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_quote">
    <p:bg>
      <p:bgRef idx="1001">
        <a:schemeClr val="bg2"/>
      </p:bgRef>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1523145E-4A65-4D12-BF17-1E376D23E49C}"/>
              </a:ext>
            </a:extLst>
          </p:cNvPr>
          <p:cNvSpPr>
            <a:spLocks noGrp="1"/>
          </p:cNvSpPr>
          <p:nvPr>
            <p:ph type="body" sz="quarter" idx="13"/>
          </p:nvPr>
        </p:nvSpPr>
        <p:spPr>
          <a:xfrm>
            <a:off x="540000" y="323999"/>
            <a:ext cx="4770000" cy="2880000"/>
          </a:xfrm>
        </p:spPr>
        <p:txBody>
          <a:bodyPr/>
          <a:lstStyle>
            <a:lvl1pPr>
              <a:lnSpc>
                <a:spcPct val="80000"/>
              </a:lnSpc>
              <a:defRPr sz="2800">
                <a:solidFill>
                  <a:schemeClr val="tx1"/>
                </a:solidFill>
              </a:defRPr>
            </a:lvl1pPr>
            <a:lvl2pPr>
              <a:defRPr sz="2000">
                <a:solidFill>
                  <a:schemeClr val="accent1"/>
                </a:solidFill>
              </a:defRPr>
            </a:lvl2pPr>
            <a:lvl3pPr>
              <a:buNone/>
              <a:defRPr/>
            </a:lvl3pPr>
          </a:lstStyle>
          <a:p>
            <a:pPr lvl="0"/>
            <a:r>
              <a:rPr lang="en-US"/>
              <a:t>Edit Master text styles</a:t>
            </a:r>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a:t>ANU SCHOOL OF LAW   |   PRESENTATION NAME GOES HERE</a:t>
            </a:r>
            <a:endParaRPr lang="en-AU"/>
          </a:p>
        </p:txBody>
      </p:sp>
      <p:sp>
        <p:nvSpPr>
          <p:cNvPr id="6" name="Slide Number Placeholder 5"/>
          <p:cNvSpPr>
            <a:spLocks noGrp="1"/>
          </p:cNvSpPr>
          <p:nvPr>
            <p:ph type="sldNum" sz="quarter" idx="12"/>
          </p:nvPr>
        </p:nvSpPr>
        <p:spPr/>
        <p:txBody>
          <a:bodyPr/>
          <a:lstStyle>
            <a:lvl1pPr algn="l">
              <a:defRPr>
                <a:solidFill>
                  <a:schemeClr val="tx1"/>
                </a:solidFill>
              </a:defRPr>
            </a:lvl1pPr>
          </a:lstStyle>
          <a:p>
            <a:fld id="{10A01DC5-1685-4615-8240-15192985C6A2}" type="slidenum">
              <a:rPr lang="en-AU" smtClean="0"/>
              <a:pPr/>
              <a:t>‹#›</a:t>
            </a:fld>
            <a:endParaRPr lang="en-AU"/>
          </a:p>
        </p:txBody>
      </p:sp>
      <p:sp>
        <p:nvSpPr>
          <p:cNvPr id="7" name="Date Placeholder 10">
            <a:extLst>
              <a:ext uri="{FF2B5EF4-FFF2-40B4-BE49-F238E27FC236}">
                <a16:creationId xmlns:a16="http://schemas.microsoft.com/office/drawing/2014/main" id="{72E4F78E-88AE-49DC-94D5-AD2C60619063}"/>
              </a:ext>
            </a:extLst>
          </p:cNvPr>
          <p:cNvSpPr>
            <a:spLocks noGrp="1"/>
          </p:cNvSpPr>
          <p:nvPr>
            <p:ph type="dt" sz="half" idx="2"/>
          </p:nvPr>
        </p:nvSpPr>
        <p:spPr>
          <a:xfrm>
            <a:off x="7380000" y="4914000"/>
            <a:ext cx="720000" cy="108000"/>
          </a:xfrm>
          <a:prstGeom prst="rect">
            <a:avLst/>
          </a:prstGeom>
        </p:spPr>
        <p:txBody>
          <a:bodyPr vert="horz" lIns="0" tIns="0" rIns="0" bIns="0" rtlCol="0" anchor="ctr"/>
          <a:lstStyle>
            <a:lvl1pPr algn="l">
              <a:defRPr sz="600" cap="all" baseline="0">
                <a:solidFill>
                  <a:schemeClr val="tx1"/>
                </a:solidFill>
              </a:defRPr>
            </a:lvl1pPr>
          </a:lstStyle>
          <a:p>
            <a:r>
              <a:rPr lang="en-US"/>
              <a:t>DD MMM YY</a:t>
            </a:r>
            <a:endParaRPr lang="en-AU" dirty="0"/>
          </a:p>
        </p:txBody>
      </p:sp>
      <p:sp>
        <p:nvSpPr>
          <p:cNvPr id="4" name="Text Placeholder 3">
            <a:extLst>
              <a:ext uri="{FF2B5EF4-FFF2-40B4-BE49-F238E27FC236}">
                <a16:creationId xmlns:a16="http://schemas.microsoft.com/office/drawing/2014/main" id="{2718C956-62EE-4375-80BD-F88AA733C3D8}"/>
              </a:ext>
            </a:extLst>
          </p:cNvPr>
          <p:cNvSpPr>
            <a:spLocks noGrp="1"/>
          </p:cNvSpPr>
          <p:nvPr>
            <p:ph type="body" sz="quarter" idx="16"/>
          </p:nvPr>
        </p:nvSpPr>
        <p:spPr>
          <a:xfrm>
            <a:off x="540000" y="3024000"/>
            <a:ext cx="3311525" cy="1511214"/>
          </a:xfrm>
        </p:spPr>
        <p:txBody>
          <a:bodyPr/>
          <a:lstStyle>
            <a:lvl1pPr>
              <a:spcAft>
                <a:spcPts val="0"/>
              </a:spcAft>
              <a:defRPr sz="900">
                <a:solidFill>
                  <a:schemeClr val="tx1"/>
                </a:solidFill>
              </a:defRPr>
            </a:lvl1pPr>
            <a:lvl2pPr>
              <a:spcAft>
                <a:spcPts val="0"/>
              </a:spcAft>
              <a:defRPr sz="900">
                <a:solidFill>
                  <a:schemeClr val="tx1"/>
                </a:solidFill>
              </a:defRPr>
            </a:lvl2pPr>
            <a:lvl3pPr>
              <a:defRPr sz="900"/>
            </a:lvl3pPr>
            <a:lvl4pPr>
              <a:defRPr sz="900"/>
            </a:lvl4pPr>
            <a:lvl5pPr>
              <a:defRPr sz="900"/>
            </a:lvl5pPr>
          </a:lstStyle>
          <a:p>
            <a:pPr lvl="0"/>
            <a:r>
              <a:rPr lang="en-US"/>
              <a:t>Edit Master text styles</a:t>
            </a:r>
          </a:p>
          <a:p>
            <a:pPr lvl="1"/>
            <a:r>
              <a:rPr lang="en-US"/>
              <a:t>Second level</a:t>
            </a:r>
          </a:p>
        </p:txBody>
      </p:sp>
    </p:spTree>
    <p:extLst>
      <p:ext uri="{BB962C8B-B14F-4D97-AF65-F5344CB8AC3E}">
        <p14:creationId xmlns:p14="http://schemas.microsoft.com/office/powerpoint/2010/main" val="182373611"/>
      </p:ext>
    </p:extLst>
  </p:cSld>
  <p:clrMapOvr>
    <a:overrideClrMapping bg1="dk1" tx1="lt1" bg2="dk2" tx2="lt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24000" y="1260000"/>
            <a:ext cx="3960000" cy="32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24000" y="1260000"/>
            <a:ext cx="3960000" cy="32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r>
              <a:rPr lang="en-US"/>
              <a:t>ANU SCHOOL OF LAW   |   PRESENTATION NAME GOES HERE</a:t>
            </a:r>
            <a:endParaRPr lang="en-AU"/>
          </a:p>
        </p:txBody>
      </p:sp>
      <p:sp>
        <p:nvSpPr>
          <p:cNvPr id="7" name="Slide Number Placeholder 6"/>
          <p:cNvSpPr>
            <a:spLocks noGrp="1"/>
          </p:cNvSpPr>
          <p:nvPr>
            <p:ph type="sldNum" sz="quarter" idx="12"/>
          </p:nvPr>
        </p:nvSpPr>
        <p:spPr/>
        <p:txBody>
          <a:bodyPr/>
          <a:lstStyle>
            <a:lvl1pPr algn="l">
              <a:defRPr/>
            </a:lvl1pPr>
          </a:lstStyle>
          <a:p>
            <a:fld id="{10A01DC5-1685-4615-8240-15192985C6A2}" type="slidenum">
              <a:rPr lang="en-AU" smtClean="0"/>
              <a:pPr/>
              <a:t>‹#›</a:t>
            </a:fld>
            <a:endParaRPr lang="en-AU" dirty="0"/>
          </a:p>
        </p:txBody>
      </p:sp>
      <p:sp>
        <p:nvSpPr>
          <p:cNvPr id="8" name="Date Placeholder 10">
            <a:extLst>
              <a:ext uri="{FF2B5EF4-FFF2-40B4-BE49-F238E27FC236}">
                <a16:creationId xmlns:a16="http://schemas.microsoft.com/office/drawing/2014/main" id="{CA85DCDF-C5A3-43A1-9E40-308CB7A5F96D}"/>
              </a:ext>
            </a:extLst>
          </p:cNvPr>
          <p:cNvSpPr>
            <a:spLocks noGrp="1"/>
          </p:cNvSpPr>
          <p:nvPr>
            <p:ph type="dt" sz="half" idx="13"/>
          </p:nvPr>
        </p:nvSpPr>
        <p:spPr>
          <a:xfrm>
            <a:off x="7380000" y="4914000"/>
            <a:ext cx="720000" cy="108000"/>
          </a:xfrm>
          <a:prstGeom prst="rect">
            <a:avLst/>
          </a:prstGeom>
        </p:spPr>
        <p:txBody>
          <a:bodyPr vert="horz" lIns="0" tIns="0" rIns="0" bIns="0" rtlCol="0" anchor="ctr"/>
          <a:lstStyle>
            <a:lvl1pPr algn="l">
              <a:defRPr sz="600" cap="all" baseline="0">
                <a:solidFill>
                  <a:schemeClr val="tx1"/>
                </a:solidFill>
              </a:defRPr>
            </a:lvl1pPr>
          </a:lstStyle>
          <a:p>
            <a:r>
              <a:rPr lang="en-US"/>
              <a:t>DD MMM YY</a:t>
            </a:r>
            <a:endParaRPr lang="en-AU" dirty="0"/>
          </a:p>
        </p:txBody>
      </p:sp>
      <p:sp>
        <p:nvSpPr>
          <p:cNvPr id="11" name="Text Placeholder 7">
            <a:extLst>
              <a:ext uri="{FF2B5EF4-FFF2-40B4-BE49-F238E27FC236}">
                <a16:creationId xmlns:a16="http://schemas.microsoft.com/office/drawing/2014/main" id="{0CF810F9-EC51-4622-9468-3349A7AFA499}"/>
              </a:ext>
            </a:extLst>
          </p:cNvPr>
          <p:cNvSpPr>
            <a:spLocks noGrp="1"/>
          </p:cNvSpPr>
          <p:nvPr>
            <p:ph type="body" sz="quarter" idx="14"/>
          </p:nvPr>
        </p:nvSpPr>
        <p:spPr>
          <a:xfrm>
            <a:off x="323850" y="324001"/>
            <a:ext cx="8459788" cy="936000"/>
          </a:xfrm>
        </p:spPr>
        <p:txBody>
          <a:bodyPr/>
          <a:lstStyle>
            <a:lvl1pPr>
              <a:lnSpc>
                <a:spcPct val="80000"/>
              </a:lnSpc>
              <a:defRPr sz="3600">
                <a:solidFill>
                  <a:schemeClr val="accent1"/>
                </a:solidFill>
              </a:defRPr>
            </a:lvl1pPr>
            <a:lvl2pPr>
              <a:defRPr sz="1800"/>
            </a:lvl2pPr>
            <a:lvl3pPr>
              <a:buNone/>
              <a:defRPr/>
            </a:lvl3pPr>
          </a:lstStyle>
          <a:p>
            <a:pPr lvl="0"/>
            <a:r>
              <a:rPr lang="en-US"/>
              <a:t>Edit Master text styles</a:t>
            </a:r>
          </a:p>
          <a:p>
            <a:pPr lvl="1"/>
            <a:r>
              <a:rPr lang="en-US"/>
              <a:t>Second level</a:t>
            </a:r>
          </a:p>
        </p:txBody>
      </p:sp>
    </p:spTree>
    <p:extLst>
      <p:ext uri="{BB962C8B-B14F-4D97-AF65-F5344CB8AC3E}">
        <p14:creationId xmlns:p14="http://schemas.microsoft.com/office/powerpoint/2010/main" val="30163793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4000" y="1260872"/>
            <a:ext cx="3960000" cy="540000"/>
          </a:xfrm>
        </p:spPr>
        <p:txBody>
          <a:bodyPr anchor="ctr">
            <a:normAutofit/>
          </a:bodyPr>
          <a:lstStyle>
            <a:lvl1pPr marL="0" indent="0">
              <a:buNone/>
              <a:defRPr sz="14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324000" y="1800000"/>
            <a:ext cx="3960000" cy="2700000"/>
          </a:xfrm>
        </p:spPr>
        <p:txBody>
          <a:bodyPr>
            <a:normAutofit/>
          </a:bodyPr>
          <a:lstStyle>
            <a:lvl1pPr>
              <a:defRPr sz="1200"/>
            </a:lvl1pPr>
            <a:lvl2pPr>
              <a:defRPr sz="1100"/>
            </a:lvl2pPr>
            <a:lvl3pPr>
              <a:defRPr sz="11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24000" y="1260872"/>
            <a:ext cx="3960000" cy="540000"/>
          </a:xfrm>
        </p:spPr>
        <p:txBody>
          <a:bodyPr anchor="ctr">
            <a:normAutofit/>
          </a:bodyPr>
          <a:lstStyle>
            <a:lvl1pPr marL="0" indent="0">
              <a:buNone/>
              <a:defRPr sz="14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824000" y="1800000"/>
            <a:ext cx="3960000" cy="2700000"/>
          </a:xfrm>
        </p:spPr>
        <p:txBody>
          <a:bodyPr>
            <a:normAutofit/>
          </a:bodyPr>
          <a:lstStyle>
            <a:lvl1pPr>
              <a:defRPr sz="1200"/>
            </a:lvl1pPr>
            <a:lvl2pPr>
              <a:defRPr sz="1100"/>
            </a:lvl2pPr>
            <a:lvl3pPr>
              <a:defRPr sz="11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a:t>ANU SCHOOL OF LAW   |   PRESENTATION NAME GOES HERE</a:t>
            </a:r>
            <a:endParaRPr lang="en-AU"/>
          </a:p>
        </p:txBody>
      </p:sp>
      <p:sp>
        <p:nvSpPr>
          <p:cNvPr id="9" name="Slide Number Placeholder 8"/>
          <p:cNvSpPr>
            <a:spLocks noGrp="1"/>
          </p:cNvSpPr>
          <p:nvPr>
            <p:ph type="sldNum" sz="quarter" idx="12"/>
          </p:nvPr>
        </p:nvSpPr>
        <p:spPr/>
        <p:txBody>
          <a:bodyPr/>
          <a:lstStyle>
            <a:lvl1pPr algn="l">
              <a:defRPr/>
            </a:lvl1pPr>
          </a:lstStyle>
          <a:p>
            <a:fld id="{10A01DC5-1685-4615-8240-15192985C6A2}" type="slidenum">
              <a:rPr lang="en-AU" smtClean="0"/>
              <a:pPr/>
              <a:t>‹#›</a:t>
            </a:fld>
            <a:endParaRPr lang="en-AU"/>
          </a:p>
        </p:txBody>
      </p:sp>
      <p:sp>
        <p:nvSpPr>
          <p:cNvPr id="11" name="Date Placeholder 10">
            <a:extLst>
              <a:ext uri="{FF2B5EF4-FFF2-40B4-BE49-F238E27FC236}">
                <a16:creationId xmlns:a16="http://schemas.microsoft.com/office/drawing/2014/main" id="{314F034C-2451-4BE6-BB2F-13B71E82B300}"/>
              </a:ext>
            </a:extLst>
          </p:cNvPr>
          <p:cNvSpPr>
            <a:spLocks noGrp="1"/>
          </p:cNvSpPr>
          <p:nvPr>
            <p:ph type="dt" sz="half" idx="13"/>
          </p:nvPr>
        </p:nvSpPr>
        <p:spPr>
          <a:xfrm>
            <a:off x="7380000" y="4914000"/>
            <a:ext cx="720000" cy="108000"/>
          </a:xfrm>
          <a:prstGeom prst="rect">
            <a:avLst/>
          </a:prstGeom>
        </p:spPr>
        <p:txBody>
          <a:bodyPr vert="horz" lIns="0" tIns="0" rIns="0" bIns="0" rtlCol="0" anchor="ctr"/>
          <a:lstStyle>
            <a:lvl1pPr algn="l">
              <a:defRPr sz="600" cap="all" baseline="0">
                <a:solidFill>
                  <a:schemeClr val="tx1"/>
                </a:solidFill>
              </a:defRPr>
            </a:lvl1pPr>
          </a:lstStyle>
          <a:p>
            <a:r>
              <a:rPr lang="en-US"/>
              <a:t>DD MMM YY</a:t>
            </a:r>
            <a:endParaRPr lang="en-AU" dirty="0"/>
          </a:p>
        </p:txBody>
      </p:sp>
      <p:sp>
        <p:nvSpPr>
          <p:cNvPr id="14" name="Text Placeholder 7">
            <a:extLst>
              <a:ext uri="{FF2B5EF4-FFF2-40B4-BE49-F238E27FC236}">
                <a16:creationId xmlns:a16="http://schemas.microsoft.com/office/drawing/2014/main" id="{8FFA563F-7AE3-402E-9587-9C3CED7B3A93}"/>
              </a:ext>
            </a:extLst>
          </p:cNvPr>
          <p:cNvSpPr>
            <a:spLocks noGrp="1"/>
          </p:cNvSpPr>
          <p:nvPr>
            <p:ph type="body" sz="quarter" idx="14"/>
          </p:nvPr>
        </p:nvSpPr>
        <p:spPr>
          <a:xfrm>
            <a:off x="323850" y="324001"/>
            <a:ext cx="8459788" cy="936872"/>
          </a:xfrm>
        </p:spPr>
        <p:txBody>
          <a:bodyPr/>
          <a:lstStyle>
            <a:lvl1pPr>
              <a:lnSpc>
                <a:spcPct val="80000"/>
              </a:lnSpc>
              <a:defRPr sz="3600">
                <a:solidFill>
                  <a:schemeClr val="accent1"/>
                </a:solidFill>
              </a:defRPr>
            </a:lvl1pPr>
            <a:lvl2pPr>
              <a:defRPr sz="1800"/>
            </a:lvl2pPr>
            <a:lvl3pPr>
              <a:buNone/>
              <a:defRPr/>
            </a:lvl3pPr>
          </a:lstStyle>
          <a:p>
            <a:pPr lvl="0"/>
            <a:r>
              <a:rPr lang="en-US"/>
              <a:t>Edit Master text styles</a:t>
            </a:r>
          </a:p>
          <a:p>
            <a:pPr lvl="1"/>
            <a:r>
              <a:rPr lang="en-US"/>
              <a:t>Second level</a:t>
            </a:r>
          </a:p>
        </p:txBody>
      </p:sp>
    </p:spTree>
    <p:extLst>
      <p:ext uri="{BB962C8B-B14F-4D97-AF65-F5344CB8AC3E}">
        <p14:creationId xmlns:p14="http://schemas.microsoft.com/office/powerpoint/2010/main" val="9659563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ANU SCHOOL OF LAW   |   PRESENTATION NAME GOES HERE</a:t>
            </a:r>
            <a:endParaRPr lang="en-AU"/>
          </a:p>
        </p:txBody>
      </p:sp>
      <p:sp>
        <p:nvSpPr>
          <p:cNvPr id="5" name="Slide Number Placeholder 4"/>
          <p:cNvSpPr>
            <a:spLocks noGrp="1"/>
          </p:cNvSpPr>
          <p:nvPr>
            <p:ph type="sldNum" sz="quarter" idx="12"/>
          </p:nvPr>
        </p:nvSpPr>
        <p:spPr/>
        <p:txBody>
          <a:bodyPr/>
          <a:lstStyle>
            <a:lvl1pPr algn="l">
              <a:defRPr/>
            </a:lvl1pPr>
          </a:lstStyle>
          <a:p>
            <a:fld id="{10A01DC5-1685-4615-8240-15192985C6A2}" type="slidenum">
              <a:rPr lang="en-AU" smtClean="0"/>
              <a:pPr/>
              <a:t>‹#›</a:t>
            </a:fld>
            <a:endParaRPr lang="en-AU"/>
          </a:p>
        </p:txBody>
      </p:sp>
      <p:sp>
        <p:nvSpPr>
          <p:cNvPr id="6" name="Date Placeholder 10">
            <a:extLst>
              <a:ext uri="{FF2B5EF4-FFF2-40B4-BE49-F238E27FC236}">
                <a16:creationId xmlns:a16="http://schemas.microsoft.com/office/drawing/2014/main" id="{8CE9A8DC-B386-48E5-A2B7-FF03052B9392}"/>
              </a:ext>
            </a:extLst>
          </p:cNvPr>
          <p:cNvSpPr>
            <a:spLocks noGrp="1"/>
          </p:cNvSpPr>
          <p:nvPr>
            <p:ph type="dt" sz="half" idx="2"/>
          </p:nvPr>
        </p:nvSpPr>
        <p:spPr>
          <a:xfrm>
            <a:off x="7380000" y="4914000"/>
            <a:ext cx="720000" cy="108000"/>
          </a:xfrm>
          <a:prstGeom prst="rect">
            <a:avLst/>
          </a:prstGeom>
        </p:spPr>
        <p:txBody>
          <a:bodyPr vert="horz" lIns="0" tIns="0" rIns="0" bIns="0" rtlCol="0" anchor="ctr"/>
          <a:lstStyle>
            <a:lvl1pPr algn="l">
              <a:defRPr sz="600" cap="all" baseline="0">
                <a:solidFill>
                  <a:schemeClr val="tx1"/>
                </a:solidFill>
              </a:defRPr>
            </a:lvl1pPr>
          </a:lstStyle>
          <a:p>
            <a:r>
              <a:rPr lang="en-US"/>
              <a:t>DD MMM YY</a:t>
            </a:r>
            <a:endParaRPr lang="en-AU" dirty="0"/>
          </a:p>
        </p:txBody>
      </p:sp>
      <p:sp>
        <p:nvSpPr>
          <p:cNvPr id="9" name="Text Placeholder 7">
            <a:extLst>
              <a:ext uri="{FF2B5EF4-FFF2-40B4-BE49-F238E27FC236}">
                <a16:creationId xmlns:a16="http://schemas.microsoft.com/office/drawing/2014/main" id="{F515565A-8448-45B8-888E-3D8DE57354CA}"/>
              </a:ext>
            </a:extLst>
          </p:cNvPr>
          <p:cNvSpPr>
            <a:spLocks noGrp="1"/>
          </p:cNvSpPr>
          <p:nvPr>
            <p:ph type="body" sz="quarter" idx="13"/>
          </p:nvPr>
        </p:nvSpPr>
        <p:spPr>
          <a:xfrm>
            <a:off x="323850" y="324000"/>
            <a:ext cx="8459788" cy="1512887"/>
          </a:xfrm>
        </p:spPr>
        <p:txBody>
          <a:bodyPr/>
          <a:lstStyle>
            <a:lvl1pPr>
              <a:lnSpc>
                <a:spcPct val="80000"/>
              </a:lnSpc>
              <a:defRPr sz="3600">
                <a:solidFill>
                  <a:schemeClr val="accent1"/>
                </a:solidFill>
              </a:defRPr>
            </a:lvl1pPr>
            <a:lvl2pPr>
              <a:defRPr sz="1800"/>
            </a:lvl2pPr>
            <a:lvl3pPr>
              <a:buNone/>
              <a:defRPr/>
            </a:lvl3pPr>
          </a:lstStyle>
          <a:p>
            <a:pPr lvl="0"/>
            <a:r>
              <a:rPr lang="en-US"/>
              <a:t>Edit Master text styles</a:t>
            </a:r>
          </a:p>
          <a:p>
            <a:pPr lvl="1"/>
            <a:r>
              <a:rPr lang="en-US"/>
              <a:t>Second level</a:t>
            </a:r>
          </a:p>
        </p:txBody>
      </p:sp>
    </p:spTree>
    <p:extLst>
      <p:ext uri="{BB962C8B-B14F-4D97-AF65-F5344CB8AC3E}">
        <p14:creationId xmlns:p14="http://schemas.microsoft.com/office/powerpoint/2010/main" val="196685124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lvl1pPr>
              <a:defRPr>
                <a:solidFill>
                  <a:schemeClr val="tx1"/>
                </a:solidFill>
              </a:defRPr>
            </a:lvl1pPr>
          </a:lstStyle>
          <a:p>
            <a:r>
              <a:rPr lang="en-US"/>
              <a:t>ANU SCHOOL OF LAW   |   PRESENTATION NAME GOES HERE</a:t>
            </a:r>
            <a:endParaRPr lang="en-AU"/>
          </a:p>
        </p:txBody>
      </p:sp>
      <p:sp>
        <p:nvSpPr>
          <p:cNvPr id="4" name="Slide Number Placeholder 3"/>
          <p:cNvSpPr>
            <a:spLocks noGrp="1"/>
          </p:cNvSpPr>
          <p:nvPr>
            <p:ph type="sldNum" sz="quarter" idx="12"/>
          </p:nvPr>
        </p:nvSpPr>
        <p:spPr/>
        <p:txBody>
          <a:bodyPr/>
          <a:lstStyle>
            <a:lvl1pPr algn="l">
              <a:defRPr>
                <a:solidFill>
                  <a:schemeClr val="tx1"/>
                </a:solidFill>
              </a:defRPr>
            </a:lvl1pPr>
          </a:lstStyle>
          <a:p>
            <a:fld id="{10A01DC5-1685-4615-8240-15192985C6A2}" type="slidenum">
              <a:rPr lang="en-AU" smtClean="0"/>
              <a:pPr/>
              <a:t>‹#›</a:t>
            </a:fld>
            <a:endParaRPr lang="en-AU" dirty="0"/>
          </a:p>
        </p:txBody>
      </p:sp>
      <p:sp>
        <p:nvSpPr>
          <p:cNvPr id="5" name="Date Placeholder 10">
            <a:extLst>
              <a:ext uri="{FF2B5EF4-FFF2-40B4-BE49-F238E27FC236}">
                <a16:creationId xmlns:a16="http://schemas.microsoft.com/office/drawing/2014/main" id="{17E45197-8F27-48C7-B54F-6D8F7E295482}"/>
              </a:ext>
            </a:extLst>
          </p:cNvPr>
          <p:cNvSpPr>
            <a:spLocks noGrp="1"/>
          </p:cNvSpPr>
          <p:nvPr>
            <p:ph type="dt" sz="half" idx="2"/>
          </p:nvPr>
        </p:nvSpPr>
        <p:spPr>
          <a:xfrm>
            <a:off x="7380000" y="4914000"/>
            <a:ext cx="720000" cy="108000"/>
          </a:xfrm>
          <a:prstGeom prst="rect">
            <a:avLst/>
          </a:prstGeom>
        </p:spPr>
        <p:txBody>
          <a:bodyPr vert="horz" lIns="0" tIns="0" rIns="0" bIns="0" rtlCol="0" anchor="ctr"/>
          <a:lstStyle>
            <a:lvl1pPr algn="l">
              <a:defRPr sz="600" cap="all" baseline="0">
                <a:solidFill>
                  <a:schemeClr val="tx1"/>
                </a:solidFill>
              </a:defRPr>
            </a:lvl1pPr>
          </a:lstStyle>
          <a:p>
            <a:r>
              <a:rPr lang="en-US"/>
              <a:t>DD MMM YY</a:t>
            </a:r>
            <a:endParaRPr lang="en-AU" dirty="0"/>
          </a:p>
        </p:txBody>
      </p:sp>
    </p:spTree>
    <p:extLst>
      <p:ext uri="{BB962C8B-B14F-4D97-AF65-F5344CB8AC3E}">
        <p14:creationId xmlns:p14="http://schemas.microsoft.com/office/powerpoint/2010/main" val="303970232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3A6D05FB-9E00-4E05-8A11-8AC6AA5F17EF}"/>
              </a:ext>
            </a:extLst>
          </p:cNvPr>
          <p:cNvSpPr>
            <a:spLocks noGrp="1"/>
          </p:cNvSpPr>
          <p:nvPr>
            <p:ph type="body" sz="quarter" idx="13"/>
          </p:nvPr>
        </p:nvSpPr>
        <p:spPr>
          <a:xfrm>
            <a:off x="3131999" y="373063"/>
            <a:ext cx="5612607" cy="1702730"/>
          </a:xfrm>
        </p:spPr>
        <p:txBody>
          <a:bodyPr/>
          <a:lstStyle>
            <a:lvl1pPr>
              <a:lnSpc>
                <a:spcPct val="80000"/>
              </a:lnSpc>
              <a:spcBef>
                <a:spcPts val="0"/>
              </a:spcBef>
              <a:spcAft>
                <a:spcPts val="2835"/>
              </a:spcAft>
              <a:defRPr sz="6400" cap="all" baseline="0">
                <a:solidFill>
                  <a:schemeClr val="tx1"/>
                </a:solidFill>
              </a:defRPr>
            </a:lvl1pPr>
            <a:lvl2pPr>
              <a:lnSpc>
                <a:spcPct val="80000"/>
              </a:lnSpc>
              <a:defRPr sz="1800">
                <a:solidFill>
                  <a:schemeClr val="tx1"/>
                </a:solidFill>
              </a:defRPr>
            </a:lvl2pPr>
          </a:lstStyle>
          <a:p>
            <a:pPr lvl="0"/>
            <a:r>
              <a:rPr lang="en-US"/>
              <a:t>Edit Master text styles</a:t>
            </a:r>
          </a:p>
        </p:txBody>
      </p:sp>
      <p:sp>
        <p:nvSpPr>
          <p:cNvPr id="5" name="Text Placeholder 4">
            <a:extLst>
              <a:ext uri="{FF2B5EF4-FFF2-40B4-BE49-F238E27FC236}">
                <a16:creationId xmlns:a16="http://schemas.microsoft.com/office/drawing/2014/main" id="{B57B2C6D-31F3-4B5D-8AEA-D378B3F6B193}"/>
              </a:ext>
            </a:extLst>
          </p:cNvPr>
          <p:cNvSpPr>
            <a:spLocks noGrp="1"/>
          </p:cNvSpPr>
          <p:nvPr>
            <p:ph type="body" sz="quarter" idx="14"/>
          </p:nvPr>
        </p:nvSpPr>
        <p:spPr>
          <a:xfrm>
            <a:off x="3132138" y="1260000"/>
            <a:ext cx="5611812" cy="2921000"/>
          </a:xfrm>
        </p:spPr>
        <p:txBody>
          <a:bodyPr/>
          <a:lstStyle>
            <a:lvl1pPr>
              <a:spcAft>
                <a:spcPts val="2835"/>
              </a:spcAft>
              <a:defRPr sz="1800"/>
            </a:lvl1pPr>
            <a:lvl2pPr>
              <a:spcAft>
                <a:spcPts val="0"/>
              </a:spcAft>
              <a:defRPr sz="1200">
                <a:latin typeface="+mj-lt"/>
              </a:defRPr>
            </a:lvl2pPr>
            <a:lvl3pPr>
              <a:defRPr sz="1200"/>
            </a:lvl3pPr>
            <a:lvl4pPr>
              <a:defRPr sz="1200"/>
            </a:lvl4pPr>
            <a:lvl5pPr>
              <a:defRPr sz="1200"/>
            </a:lvl5pPr>
          </a:lstStyle>
          <a:p>
            <a:pPr lvl="0"/>
            <a:r>
              <a:rPr lang="en-US"/>
              <a:t>Edit Master text styles</a:t>
            </a:r>
          </a:p>
          <a:p>
            <a:pPr lvl="1"/>
            <a:r>
              <a:rPr lang="en-US"/>
              <a:t>Second level</a:t>
            </a:r>
          </a:p>
        </p:txBody>
      </p:sp>
      <p:pic>
        <p:nvPicPr>
          <p:cNvPr id="6" name="Picture 5">
            <a:extLst>
              <a:ext uri="{FF2B5EF4-FFF2-40B4-BE49-F238E27FC236}">
                <a16:creationId xmlns:a16="http://schemas.microsoft.com/office/drawing/2014/main" id="{CAEE533D-B90B-4984-80AF-6A213C6C34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3536" y="0"/>
            <a:ext cx="1736846" cy="5143500"/>
          </a:xfrm>
          <a:prstGeom prst="rect">
            <a:avLst/>
          </a:prstGeom>
        </p:spPr>
      </p:pic>
    </p:spTree>
    <p:extLst>
      <p:ext uri="{BB962C8B-B14F-4D97-AF65-F5344CB8AC3E}">
        <p14:creationId xmlns:p14="http://schemas.microsoft.com/office/powerpoint/2010/main" val="11548017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9" y="342900"/>
            <a:ext cx="2949575" cy="120015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788"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30239" y="1543050"/>
            <a:ext cx="2949575"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AU" altLang="x-none"/>
          </a:p>
        </p:txBody>
      </p:sp>
      <p:sp>
        <p:nvSpPr>
          <p:cNvPr id="6" name="Footer Placeholder 5"/>
          <p:cNvSpPr>
            <a:spLocks noGrp="1"/>
          </p:cNvSpPr>
          <p:nvPr>
            <p:ph type="ftr" sz="quarter" idx="11"/>
          </p:nvPr>
        </p:nvSpPr>
        <p:spPr/>
        <p:txBody>
          <a:bodyPr/>
          <a:lstStyle>
            <a:lvl1pPr>
              <a:defRPr/>
            </a:lvl1pPr>
          </a:lstStyle>
          <a:p>
            <a:r>
              <a:rPr lang="en-AU" altLang="x-none"/>
              <a:t>Footer text goes in here</a:t>
            </a:r>
          </a:p>
        </p:txBody>
      </p:sp>
      <p:sp>
        <p:nvSpPr>
          <p:cNvPr id="7" name="Slide Number Placeholder 6"/>
          <p:cNvSpPr>
            <a:spLocks noGrp="1"/>
          </p:cNvSpPr>
          <p:nvPr>
            <p:ph type="sldNum" sz="quarter" idx="12"/>
          </p:nvPr>
        </p:nvSpPr>
        <p:spPr/>
        <p:txBody>
          <a:bodyPr/>
          <a:lstStyle>
            <a:lvl1pPr>
              <a:defRPr/>
            </a:lvl1pPr>
          </a:lstStyle>
          <a:p>
            <a:fld id="{BBFA26A6-4122-6144-85F0-3BBCE759E0C0}" type="slidenum">
              <a:rPr lang="en-AU" altLang="x-none"/>
              <a:pPr/>
              <a:t>‹#›</a:t>
            </a:fld>
            <a:endParaRPr lang="en-AU" altLang="x-none"/>
          </a:p>
        </p:txBody>
      </p:sp>
    </p:spTree>
    <p:extLst>
      <p:ext uri="{BB962C8B-B14F-4D97-AF65-F5344CB8AC3E}">
        <p14:creationId xmlns:p14="http://schemas.microsoft.com/office/powerpoint/2010/main" val="3908139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_Black">
    <p:spTree>
      <p:nvGrpSpPr>
        <p:cNvPr id="1" name=""/>
        <p:cNvGrpSpPr/>
        <p:nvPr/>
      </p:nvGrpSpPr>
      <p:grpSpPr>
        <a:xfrm>
          <a:off x="0" y="0"/>
          <a:ext cx="0" cy="0"/>
          <a:chOff x="0" y="0"/>
          <a:chExt cx="0" cy="0"/>
        </a:xfrm>
      </p:grpSpPr>
      <p:sp>
        <p:nvSpPr>
          <p:cNvPr id="2" name="Title 1"/>
          <p:cNvSpPr>
            <a:spLocks noGrp="1"/>
          </p:cNvSpPr>
          <p:nvPr>
            <p:ph type="title"/>
          </p:nvPr>
        </p:nvSpPr>
        <p:spPr>
          <a:xfrm>
            <a:off x="2448000" y="324000"/>
            <a:ext cx="6300000" cy="2139553"/>
          </a:xfrm>
        </p:spPr>
        <p:txBody>
          <a:bodyPr anchor="t">
            <a:normAutofit/>
          </a:bodyPr>
          <a:lstStyle>
            <a:lvl1pPr>
              <a:lnSpc>
                <a:spcPct val="80000"/>
              </a:lnSpc>
              <a:defRPr sz="6400" cap="all" baseline="0"/>
            </a:lvl1pPr>
          </a:lstStyle>
          <a:p>
            <a:r>
              <a:rPr lang="en-US"/>
              <a:t>Click to edit Master title style</a:t>
            </a:r>
            <a:endParaRPr lang="en-US" dirty="0"/>
          </a:p>
        </p:txBody>
      </p:sp>
      <p:sp>
        <p:nvSpPr>
          <p:cNvPr id="5" name="Footer Placeholder 4"/>
          <p:cNvSpPr>
            <a:spLocks noGrp="1"/>
          </p:cNvSpPr>
          <p:nvPr>
            <p:ph type="ftr" sz="quarter" idx="11"/>
          </p:nvPr>
        </p:nvSpPr>
        <p:spPr/>
        <p:txBody>
          <a:bodyPr/>
          <a:lstStyle/>
          <a:p>
            <a:r>
              <a:rPr lang="en-US"/>
              <a:t>ANU SCHOOL OF LAW   |   PRESENTATION NAME GOES HERE</a:t>
            </a:r>
            <a:endParaRPr lang="en-AU"/>
          </a:p>
        </p:txBody>
      </p:sp>
      <p:sp>
        <p:nvSpPr>
          <p:cNvPr id="6" name="Slide Number Placeholder 5"/>
          <p:cNvSpPr>
            <a:spLocks noGrp="1"/>
          </p:cNvSpPr>
          <p:nvPr>
            <p:ph type="sldNum" sz="quarter" idx="12"/>
          </p:nvPr>
        </p:nvSpPr>
        <p:spPr/>
        <p:txBody>
          <a:bodyPr/>
          <a:lstStyle>
            <a:lvl1pPr algn="l">
              <a:defRPr/>
            </a:lvl1pPr>
          </a:lstStyle>
          <a:p>
            <a:fld id="{10A01DC5-1685-4615-8240-15192985C6A2}" type="slidenum">
              <a:rPr lang="en-AU" smtClean="0"/>
              <a:pPr/>
              <a:t>‹#›</a:t>
            </a:fld>
            <a:endParaRPr lang="en-AU" dirty="0"/>
          </a:p>
        </p:txBody>
      </p:sp>
      <p:sp>
        <p:nvSpPr>
          <p:cNvPr id="7" name="Date Placeholder 10">
            <a:extLst>
              <a:ext uri="{FF2B5EF4-FFF2-40B4-BE49-F238E27FC236}">
                <a16:creationId xmlns:a16="http://schemas.microsoft.com/office/drawing/2014/main" id="{5014A4F5-33BC-4C41-B1AC-8B957B76357F}"/>
              </a:ext>
            </a:extLst>
          </p:cNvPr>
          <p:cNvSpPr>
            <a:spLocks noGrp="1"/>
          </p:cNvSpPr>
          <p:nvPr>
            <p:ph type="dt" sz="half" idx="2"/>
          </p:nvPr>
        </p:nvSpPr>
        <p:spPr>
          <a:xfrm>
            <a:off x="7380000" y="4914000"/>
            <a:ext cx="720000" cy="108000"/>
          </a:xfrm>
          <a:prstGeom prst="rect">
            <a:avLst/>
          </a:prstGeom>
        </p:spPr>
        <p:txBody>
          <a:bodyPr vert="horz" lIns="0" tIns="0" rIns="0" bIns="0" rtlCol="0" anchor="ctr"/>
          <a:lstStyle>
            <a:lvl1pPr algn="l">
              <a:defRPr sz="600" cap="all" baseline="0">
                <a:solidFill>
                  <a:schemeClr val="tx1"/>
                </a:solidFill>
              </a:defRPr>
            </a:lvl1pPr>
          </a:lstStyle>
          <a:p>
            <a:r>
              <a:rPr lang="en-US"/>
              <a:t>DD MMM YY</a:t>
            </a:r>
            <a:endParaRPr lang="en-AU" dirty="0"/>
          </a:p>
        </p:txBody>
      </p:sp>
      <p:sp>
        <p:nvSpPr>
          <p:cNvPr id="8" name="Text Placeholder 7">
            <a:extLst>
              <a:ext uri="{FF2B5EF4-FFF2-40B4-BE49-F238E27FC236}">
                <a16:creationId xmlns:a16="http://schemas.microsoft.com/office/drawing/2014/main" id="{182DF42F-AFE2-4EF3-B14F-54A469AB5E39}"/>
              </a:ext>
            </a:extLst>
          </p:cNvPr>
          <p:cNvSpPr>
            <a:spLocks noGrp="1"/>
          </p:cNvSpPr>
          <p:nvPr>
            <p:ph type="body" sz="quarter" idx="13" hasCustomPrompt="1"/>
          </p:nvPr>
        </p:nvSpPr>
        <p:spPr>
          <a:xfrm>
            <a:off x="324000" y="324000"/>
            <a:ext cx="1830621" cy="1808163"/>
          </a:xfrm>
        </p:spPr>
        <p:txBody>
          <a:bodyPr/>
          <a:lstStyle>
            <a:lvl1pPr>
              <a:lnSpc>
                <a:spcPct val="80000"/>
              </a:lnSpc>
              <a:spcAft>
                <a:spcPts val="0"/>
              </a:spcAft>
              <a:defRPr sz="6400">
                <a:solidFill>
                  <a:schemeClr val="accent1"/>
                </a:solidFill>
              </a:defRPr>
            </a:lvl1pPr>
            <a:lvl2pPr>
              <a:defRPr sz="6400">
                <a:solidFill>
                  <a:schemeClr val="accent1"/>
                </a:solidFill>
              </a:defRPr>
            </a:lvl2pPr>
            <a:lvl3pPr>
              <a:defRPr sz="6400">
                <a:solidFill>
                  <a:schemeClr val="accent1"/>
                </a:solidFill>
              </a:defRPr>
            </a:lvl3pPr>
            <a:lvl4pPr>
              <a:defRPr sz="6400">
                <a:solidFill>
                  <a:schemeClr val="accent1"/>
                </a:solidFill>
              </a:defRPr>
            </a:lvl4pPr>
            <a:lvl5pPr>
              <a:defRPr sz="6400">
                <a:solidFill>
                  <a:schemeClr val="accent1"/>
                </a:solidFill>
              </a:defRPr>
            </a:lvl5pPr>
          </a:lstStyle>
          <a:p>
            <a:pPr lvl="0"/>
            <a:r>
              <a:rPr lang="en-US" dirty="0"/>
              <a:t>#</a:t>
            </a:r>
            <a:endParaRPr lang="en-AU" dirty="0"/>
          </a:p>
        </p:txBody>
      </p:sp>
    </p:spTree>
    <p:extLst>
      <p:ext uri="{BB962C8B-B14F-4D97-AF65-F5344CB8AC3E}">
        <p14:creationId xmlns:p14="http://schemas.microsoft.com/office/powerpoint/2010/main" val="2918189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_Go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48000" y="324000"/>
            <a:ext cx="6300000" cy="2139553"/>
          </a:xfrm>
        </p:spPr>
        <p:txBody>
          <a:bodyPr anchor="t">
            <a:normAutofit/>
          </a:bodyPr>
          <a:lstStyle>
            <a:lvl1pPr>
              <a:lnSpc>
                <a:spcPct val="80000"/>
              </a:lnSpc>
              <a:defRPr sz="6400" cap="all" baseline="0">
                <a:solidFill>
                  <a:schemeClr val="tx1"/>
                </a:solidFill>
              </a:defRPr>
            </a:lvl1pPr>
          </a:lstStyle>
          <a:p>
            <a:r>
              <a:rPr lang="en-US"/>
              <a:t>Click to edit Master title style</a:t>
            </a:r>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a:t>ANU SCHOOL OF LAW   |   PRESENTATION NAME GOES HERE</a:t>
            </a:r>
            <a:endParaRPr lang="en-AU" dirty="0"/>
          </a:p>
        </p:txBody>
      </p:sp>
      <p:sp>
        <p:nvSpPr>
          <p:cNvPr id="6" name="Slide Number Placeholder 5"/>
          <p:cNvSpPr>
            <a:spLocks noGrp="1"/>
          </p:cNvSpPr>
          <p:nvPr>
            <p:ph type="sldNum" sz="quarter" idx="12"/>
          </p:nvPr>
        </p:nvSpPr>
        <p:spPr/>
        <p:txBody>
          <a:bodyPr/>
          <a:lstStyle>
            <a:lvl1pPr algn="l">
              <a:defRPr>
                <a:solidFill>
                  <a:schemeClr val="tx1"/>
                </a:solidFill>
              </a:defRPr>
            </a:lvl1pPr>
          </a:lstStyle>
          <a:p>
            <a:fld id="{10A01DC5-1685-4615-8240-15192985C6A2}" type="slidenum">
              <a:rPr lang="en-AU" smtClean="0"/>
              <a:pPr/>
              <a:t>‹#›</a:t>
            </a:fld>
            <a:endParaRPr lang="en-AU" dirty="0"/>
          </a:p>
        </p:txBody>
      </p:sp>
      <p:sp>
        <p:nvSpPr>
          <p:cNvPr id="7" name="Date Placeholder 10">
            <a:extLst>
              <a:ext uri="{FF2B5EF4-FFF2-40B4-BE49-F238E27FC236}">
                <a16:creationId xmlns:a16="http://schemas.microsoft.com/office/drawing/2014/main" id="{5014A4F5-33BC-4C41-B1AC-8B957B76357F}"/>
              </a:ext>
            </a:extLst>
          </p:cNvPr>
          <p:cNvSpPr>
            <a:spLocks noGrp="1"/>
          </p:cNvSpPr>
          <p:nvPr>
            <p:ph type="dt" sz="half" idx="2"/>
          </p:nvPr>
        </p:nvSpPr>
        <p:spPr>
          <a:xfrm>
            <a:off x="7380000" y="4914000"/>
            <a:ext cx="720000" cy="108000"/>
          </a:xfrm>
          <a:prstGeom prst="rect">
            <a:avLst/>
          </a:prstGeom>
        </p:spPr>
        <p:txBody>
          <a:bodyPr vert="horz" lIns="0" tIns="0" rIns="0" bIns="0" rtlCol="0" anchor="ctr"/>
          <a:lstStyle>
            <a:lvl1pPr algn="l">
              <a:defRPr sz="600" cap="all" baseline="0">
                <a:solidFill>
                  <a:schemeClr val="tx1"/>
                </a:solidFill>
              </a:defRPr>
            </a:lvl1pPr>
          </a:lstStyle>
          <a:p>
            <a:r>
              <a:rPr lang="en-US"/>
              <a:t>DD MMM YY</a:t>
            </a:r>
            <a:endParaRPr lang="en-AU" dirty="0"/>
          </a:p>
        </p:txBody>
      </p:sp>
      <p:sp>
        <p:nvSpPr>
          <p:cNvPr id="8" name="Text Placeholder 7">
            <a:extLst>
              <a:ext uri="{FF2B5EF4-FFF2-40B4-BE49-F238E27FC236}">
                <a16:creationId xmlns:a16="http://schemas.microsoft.com/office/drawing/2014/main" id="{182DF42F-AFE2-4EF3-B14F-54A469AB5E39}"/>
              </a:ext>
            </a:extLst>
          </p:cNvPr>
          <p:cNvSpPr>
            <a:spLocks noGrp="1"/>
          </p:cNvSpPr>
          <p:nvPr>
            <p:ph type="body" sz="quarter" idx="13" hasCustomPrompt="1"/>
          </p:nvPr>
        </p:nvSpPr>
        <p:spPr>
          <a:xfrm>
            <a:off x="324000" y="324000"/>
            <a:ext cx="1830621" cy="1808163"/>
          </a:xfrm>
        </p:spPr>
        <p:txBody>
          <a:bodyPr/>
          <a:lstStyle>
            <a:lvl1pPr>
              <a:lnSpc>
                <a:spcPct val="80000"/>
              </a:lnSpc>
              <a:spcAft>
                <a:spcPts val="0"/>
              </a:spcAft>
              <a:defRPr sz="6400">
                <a:solidFill>
                  <a:schemeClr val="tx1"/>
                </a:solidFill>
              </a:defRPr>
            </a:lvl1pPr>
            <a:lvl2pPr>
              <a:defRPr sz="6400">
                <a:solidFill>
                  <a:schemeClr val="accent1"/>
                </a:solidFill>
              </a:defRPr>
            </a:lvl2pPr>
            <a:lvl3pPr>
              <a:defRPr sz="6400">
                <a:solidFill>
                  <a:schemeClr val="accent1"/>
                </a:solidFill>
              </a:defRPr>
            </a:lvl3pPr>
            <a:lvl4pPr>
              <a:defRPr sz="6400">
                <a:solidFill>
                  <a:schemeClr val="accent1"/>
                </a:solidFill>
              </a:defRPr>
            </a:lvl4pPr>
            <a:lvl5pPr>
              <a:defRPr sz="6400">
                <a:solidFill>
                  <a:schemeClr val="accent1"/>
                </a:solidFill>
              </a:defRPr>
            </a:lvl5pPr>
          </a:lstStyle>
          <a:p>
            <a:pPr lvl="0"/>
            <a:r>
              <a:rPr lang="en-US" dirty="0"/>
              <a:t>#</a:t>
            </a:r>
            <a:endParaRPr lang="en-AU" dirty="0"/>
          </a:p>
        </p:txBody>
      </p:sp>
      <p:pic>
        <p:nvPicPr>
          <p:cNvPr id="18" name="Picture 17">
            <a:extLst>
              <a:ext uri="{FF2B5EF4-FFF2-40B4-BE49-F238E27FC236}">
                <a16:creationId xmlns:a16="http://schemas.microsoft.com/office/drawing/2014/main" id="{D95412E3-4376-4E7F-8689-900603DB692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690800"/>
            <a:ext cx="9144000" cy="256032"/>
          </a:xfrm>
          <a:prstGeom prst="rect">
            <a:avLst/>
          </a:prstGeom>
        </p:spPr>
      </p:pic>
    </p:spTree>
    <p:extLst>
      <p:ext uri="{BB962C8B-B14F-4D97-AF65-F5344CB8AC3E}">
        <p14:creationId xmlns:p14="http://schemas.microsoft.com/office/powerpoint/2010/main" val="3432520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_Image_DarkImag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48000" y="324000"/>
            <a:ext cx="6300000" cy="2139553"/>
          </a:xfrm>
        </p:spPr>
        <p:txBody>
          <a:bodyPr anchor="t">
            <a:normAutofit/>
          </a:bodyPr>
          <a:lstStyle>
            <a:lvl1pPr>
              <a:lnSpc>
                <a:spcPct val="80000"/>
              </a:lnSpc>
              <a:defRPr sz="6400" cap="all" baseline="0">
                <a:solidFill>
                  <a:schemeClr val="tx1"/>
                </a:solidFill>
              </a:defRPr>
            </a:lvl1pPr>
          </a:lstStyle>
          <a:p>
            <a:r>
              <a:rPr lang="en-US"/>
              <a:t>Click to edit Master title style</a:t>
            </a:r>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a:t>ANU SCHOOL OF LAW   |   PRESENTATION NAME GOES HERE</a:t>
            </a:r>
            <a:endParaRPr lang="en-AU"/>
          </a:p>
        </p:txBody>
      </p:sp>
      <p:sp>
        <p:nvSpPr>
          <p:cNvPr id="6" name="Slide Number Placeholder 5"/>
          <p:cNvSpPr>
            <a:spLocks noGrp="1"/>
          </p:cNvSpPr>
          <p:nvPr>
            <p:ph type="sldNum" sz="quarter" idx="12"/>
          </p:nvPr>
        </p:nvSpPr>
        <p:spPr/>
        <p:txBody>
          <a:bodyPr/>
          <a:lstStyle>
            <a:lvl1pPr algn="l">
              <a:defRPr>
                <a:solidFill>
                  <a:schemeClr val="tx1"/>
                </a:solidFill>
              </a:defRPr>
            </a:lvl1pPr>
          </a:lstStyle>
          <a:p>
            <a:fld id="{10A01DC5-1685-4615-8240-15192985C6A2}" type="slidenum">
              <a:rPr lang="en-AU" smtClean="0"/>
              <a:pPr/>
              <a:t>‹#›</a:t>
            </a:fld>
            <a:endParaRPr lang="en-AU" dirty="0"/>
          </a:p>
        </p:txBody>
      </p:sp>
      <p:sp>
        <p:nvSpPr>
          <p:cNvPr id="7" name="Date Placeholder 10">
            <a:extLst>
              <a:ext uri="{FF2B5EF4-FFF2-40B4-BE49-F238E27FC236}">
                <a16:creationId xmlns:a16="http://schemas.microsoft.com/office/drawing/2014/main" id="{5014A4F5-33BC-4C41-B1AC-8B957B76357F}"/>
              </a:ext>
            </a:extLst>
          </p:cNvPr>
          <p:cNvSpPr>
            <a:spLocks noGrp="1"/>
          </p:cNvSpPr>
          <p:nvPr>
            <p:ph type="dt" sz="half" idx="2"/>
          </p:nvPr>
        </p:nvSpPr>
        <p:spPr>
          <a:xfrm>
            <a:off x="7380000" y="4914000"/>
            <a:ext cx="720000" cy="108000"/>
          </a:xfrm>
          <a:prstGeom prst="rect">
            <a:avLst/>
          </a:prstGeom>
        </p:spPr>
        <p:txBody>
          <a:bodyPr vert="horz" lIns="0" tIns="0" rIns="0" bIns="0" rtlCol="0" anchor="ctr"/>
          <a:lstStyle>
            <a:lvl1pPr algn="l">
              <a:defRPr sz="600" cap="all" baseline="0">
                <a:solidFill>
                  <a:schemeClr val="tx1"/>
                </a:solidFill>
              </a:defRPr>
            </a:lvl1pPr>
          </a:lstStyle>
          <a:p>
            <a:r>
              <a:rPr lang="en-US"/>
              <a:t>DD MMM YY</a:t>
            </a:r>
            <a:endParaRPr lang="en-AU" dirty="0"/>
          </a:p>
        </p:txBody>
      </p:sp>
      <p:sp>
        <p:nvSpPr>
          <p:cNvPr id="8" name="Text Placeholder 7">
            <a:extLst>
              <a:ext uri="{FF2B5EF4-FFF2-40B4-BE49-F238E27FC236}">
                <a16:creationId xmlns:a16="http://schemas.microsoft.com/office/drawing/2014/main" id="{182DF42F-AFE2-4EF3-B14F-54A469AB5E39}"/>
              </a:ext>
            </a:extLst>
          </p:cNvPr>
          <p:cNvSpPr>
            <a:spLocks noGrp="1"/>
          </p:cNvSpPr>
          <p:nvPr>
            <p:ph type="body" sz="quarter" idx="13" hasCustomPrompt="1"/>
          </p:nvPr>
        </p:nvSpPr>
        <p:spPr>
          <a:xfrm>
            <a:off x="324000" y="324000"/>
            <a:ext cx="1830621" cy="1808163"/>
          </a:xfrm>
        </p:spPr>
        <p:txBody>
          <a:bodyPr/>
          <a:lstStyle>
            <a:lvl1pPr>
              <a:lnSpc>
                <a:spcPct val="80000"/>
              </a:lnSpc>
              <a:spcAft>
                <a:spcPts val="0"/>
              </a:spcAft>
              <a:defRPr sz="6400">
                <a:solidFill>
                  <a:schemeClr val="tx1"/>
                </a:solidFill>
              </a:defRPr>
            </a:lvl1pPr>
            <a:lvl2pPr>
              <a:defRPr sz="6400">
                <a:solidFill>
                  <a:schemeClr val="accent1"/>
                </a:solidFill>
              </a:defRPr>
            </a:lvl2pPr>
            <a:lvl3pPr>
              <a:defRPr sz="6400">
                <a:solidFill>
                  <a:schemeClr val="accent1"/>
                </a:solidFill>
              </a:defRPr>
            </a:lvl3pPr>
            <a:lvl4pPr>
              <a:defRPr sz="6400">
                <a:solidFill>
                  <a:schemeClr val="accent1"/>
                </a:solidFill>
              </a:defRPr>
            </a:lvl4pPr>
            <a:lvl5pPr>
              <a:defRPr sz="6400">
                <a:solidFill>
                  <a:schemeClr val="accent1"/>
                </a:solidFill>
              </a:defRPr>
            </a:lvl5pPr>
          </a:lstStyle>
          <a:p>
            <a:pPr lvl="0"/>
            <a:r>
              <a:rPr lang="en-US" dirty="0"/>
              <a:t>#</a:t>
            </a:r>
            <a:endParaRPr lang="en-AU" dirty="0"/>
          </a:p>
        </p:txBody>
      </p:sp>
    </p:spTree>
    <p:extLst>
      <p:ext uri="{BB962C8B-B14F-4D97-AF65-F5344CB8AC3E}">
        <p14:creationId xmlns:p14="http://schemas.microsoft.com/office/powerpoint/2010/main" val="458922797"/>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vider_Image_LightImag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48000" y="324000"/>
            <a:ext cx="6300000" cy="2139553"/>
          </a:xfrm>
        </p:spPr>
        <p:txBody>
          <a:bodyPr anchor="t">
            <a:normAutofit/>
          </a:bodyPr>
          <a:lstStyle>
            <a:lvl1pPr>
              <a:lnSpc>
                <a:spcPct val="80000"/>
              </a:lnSpc>
              <a:defRPr sz="6400" cap="all" baseline="0">
                <a:solidFill>
                  <a:schemeClr val="tx1"/>
                </a:solidFill>
              </a:defRPr>
            </a:lvl1pPr>
          </a:lstStyle>
          <a:p>
            <a:r>
              <a:rPr lang="en-US"/>
              <a:t>Click to edit Master title style</a:t>
            </a:r>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a:t>ANU SCHOOL OF LAW   |   PRESENTATION NAME GOES HERE</a:t>
            </a:r>
            <a:endParaRPr lang="en-AU"/>
          </a:p>
        </p:txBody>
      </p:sp>
      <p:sp>
        <p:nvSpPr>
          <p:cNvPr id="6" name="Slide Number Placeholder 5"/>
          <p:cNvSpPr>
            <a:spLocks noGrp="1"/>
          </p:cNvSpPr>
          <p:nvPr>
            <p:ph type="sldNum" sz="quarter" idx="12"/>
          </p:nvPr>
        </p:nvSpPr>
        <p:spPr/>
        <p:txBody>
          <a:bodyPr/>
          <a:lstStyle>
            <a:lvl1pPr algn="l">
              <a:defRPr>
                <a:solidFill>
                  <a:schemeClr val="tx1"/>
                </a:solidFill>
              </a:defRPr>
            </a:lvl1pPr>
          </a:lstStyle>
          <a:p>
            <a:fld id="{10A01DC5-1685-4615-8240-15192985C6A2}" type="slidenum">
              <a:rPr lang="en-AU" smtClean="0"/>
              <a:pPr/>
              <a:t>‹#›</a:t>
            </a:fld>
            <a:endParaRPr lang="en-AU" dirty="0"/>
          </a:p>
        </p:txBody>
      </p:sp>
      <p:sp>
        <p:nvSpPr>
          <p:cNvPr id="7" name="Date Placeholder 10">
            <a:extLst>
              <a:ext uri="{FF2B5EF4-FFF2-40B4-BE49-F238E27FC236}">
                <a16:creationId xmlns:a16="http://schemas.microsoft.com/office/drawing/2014/main" id="{5014A4F5-33BC-4C41-B1AC-8B957B76357F}"/>
              </a:ext>
            </a:extLst>
          </p:cNvPr>
          <p:cNvSpPr>
            <a:spLocks noGrp="1"/>
          </p:cNvSpPr>
          <p:nvPr>
            <p:ph type="dt" sz="half" idx="2"/>
          </p:nvPr>
        </p:nvSpPr>
        <p:spPr>
          <a:xfrm>
            <a:off x="7380000" y="4914000"/>
            <a:ext cx="720000" cy="108000"/>
          </a:xfrm>
          <a:prstGeom prst="rect">
            <a:avLst/>
          </a:prstGeom>
        </p:spPr>
        <p:txBody>
          <a:bodyPr vert="horz" lIns="0" tIns="0" rIns="0" bIns="0" rtlCol="0" anchor="ctr"/>
          <a:lstStyle>
            <a:lvl1pPr algn="l">
              <a:defRPr sz="600" cap="all" baseline="0">
                <a:solidFill>
                  <a:schemeClr val="tx1"/>
                </a:solidFill>
              </a:defRPr>
            </a:lvl1pPr>
          </a:lstStyle>
          <a:p>
            <a:r>
              <a:rPr lang="en-US"/>
              <a:t>DD MMM YY</a:t>
            </a:r>
            <a:endParaRPr lang="en-AU" dirty="0"/>
          </a:p>
        </p:txBody>
      </p:sp>
      <p:sp>
        <p:nvSpPr>
          <p:cNvPr id="8" name="Text Placeholder 7">
            <a:extLst>
              <a:ext uri="{FF2B5EF4-FFF2-40B4-BE49-F238E27FC236}">
                <a16:creationId xmlns:a16="http://schemas.microsoft.com/office/drawing/2014/main" id="{182DF42F-AFE2-4EF3-B14F-54A469AB5E39}"/>
              </a:ext>
            </a:extLst>
          </p:cNvPr>
          <p:cNvSpPr>
            <a:spLocks noGrp="1"/>
          </p:cNvSpPr>
          <p:nvPr>
            <p:ph type="body" sz="quarter" idx="13" hasCustomPrompt="1"/>
          </p:nvPr>
        </p:nvSpPr>
        <p:spPr>
          <a:xfrm>
            <a:off x="324000" y="324000"/>
            <a:ext cx="1830621" cy="1808163"/>
          </a:xfrm>
        </p:spPr>
        <p:txBody>
          <a:bodyPr/>
          <a:lstStyle>
            <a:lvl1pPr>
              <a:lnSpc>
                <a:spcPct val="80000"/>
              </a:lnSpc>
              <a:spcAft>
                <a:spcPts val="0"/>
              </a:spcAft>
              <a:defRPr sz="6400">
                <a:solidFill>
                  <a:schemeClr val="tx1"/>
                </a:solidFill>
              </a:defRPr>
            </a:lvl1pPr>
            <a:lvl2pPr>
              <a:defRPr sz="6400">
                <a:solidFill>
                  <a:schemeClr val="accent1"/>
                </a:solidFill>
              </a:defRPr>
            </a:lvl2pPr>
            <a:lvl3pPr>
              <a:defRPr sz="6400">
                <a:solidFill>
                  <a:schemeClr val="accent1"/>
                </a:solidFill>
              </a:defRPr>
            </a:lvl3pPr>
            <a:lvl4pPr>
              <a:defRPr sz="6400">
                <a:solidFill>
                  <a:schemeClr val="accent1"/>
                </a:solidFill>
              </a:defRPr>
            </a:lvl4pPr>
            <a:lvl5pPr>
              <a:defRPr sz="6400">
                <a:solidFill>
                  <a:schemeClr val="accent1"/>
                </a:solidFill>
              </a:defRPr>
            </a:lvl5pPr>
          </a:lstStyle>
          <a:p>
            <a:pPr lvl="0"/>
            <a:r>
              <a:rPr lang="en-US" dirty="0"/>
              <a:t>#</a:t>
            </a:r>
            <a:endParaRPr lang="en-AU" dirty="0"/>
          </a:p>
        </p:txBody>
      </p:sp>
      <p:pic>
        <p:nvPicPr>
          <p:cNvPr id="11" name="Picture 10">
            <a:extLst>
              <a:ext uri="{FF2B5EF4-FFF2-40B4-BE49-F238E27FC236}">
                <a16:creationId xmlns:a16="http://schemas.microsoft.com/office/drawing/2014/main" id="{04363311-D81E-4290-8966-289EB731CC7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690800"/>
            <a:ext cx="9144000" cy="256032"/>
          </a:xfrm>
          <a:prstGeom prst="rect">
            <a:avLst/>
          </a:prstGeom>
        </p:spPr>
      </p:pic>
    </p:spTree>
    <p:extLst>
      <p:ext uri="{BB962C8B-B14F-4D97-AF65-F5344CB8AC3E}">
        <p14:creationId xmlns:p14="http://schemas.microsoft.com/office/powerpoint/2010/main" val="3442599558"/>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Agenda_1">
    <p:spTree>
      <p:nvGrpSpPr>
        <p:cNvPr id="1" name=""/>
        <p:cNvGrpSpPr/>
        <p:nvPr/>
      </p:nvGrpSpPr>
      <p:grpSpPr>
        <a:xfrm>
          <a:off x="0" y="0"/>
          <a:ext cx="0" cy="0"/>
          <a:chOff x="0" y="0"/>
          <a:chExt cx="0" cy="0"/>
        </a:xfrm>
      </p:grpSpPr>
      <p:sp>
        <p:nvSpPr>
          <p:cNvPr id="2" name="Title 1"/>
          <p:cNvSpPr>
            <a:spLocks noGrp="1"/>
          </p:cNvSpPr>
          <p:nvPr>
            <p:ph type="title"/>
          </p:nvPr>
        </p:nvSpPr>
        <p:spPr>
          <a:xfrm>
            <a:off x="324000" y="324000"/>
            <a:ext cx="2880000" cy="3144414"/>
          </a:xfrm>
        </p:spPr>
        <p:txBody>
          <a:bodyPr/>
          <a:lstStyle>
            <a:lvl1pPr>
              <a:defRPr sz="4600"/>
            </a:lvl1pPr>
          </a:lstStyle>
          <a:p>
            <a:r>
              <a:rPr lang="en-US"/>
              <a:t>Click to edit Master title style</a:t>
            </a:r>
            <a:endParaRPr lang="en-US" dirty="0"/>
          </a:p>
        </p:txBody>
      </p:sp>
      <p:sp>
        <p:nvSpPr>
          <p:cNvPr id="3" name="Content Placeholder 2"/>
          <p:cNvSpPr>
            <a:spLocks noGrp="1"/>
          </p:cNvSpPr>
          <p:nvPr>
            <p:ph idx="1"/>
          </p:nvPr>
        </p:nvSpPr>
        <p:spPr>
          <a:xfrm>
            <a:off x="3852000" y="324000"/>
            <a:ext cx="493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a:t>ANU SCHOOL OF LAW   |   PRESENTATION NAME GOES HERE</a:t>
            </a:r>
            <a:endParaRPr lang="en-AU"/>
          </a:p>
        </p:txBody>
      </p:sp>
      <p:sp>
        <p:nvSpPr>
          <p:cNvPr id="6" name="Slide Number Placeholder 5"/>
          <p:cNvSpPr>
            <a:spLocks noGrp="1"/>
          </p:cNvSpPr>
          <p:nvPr>
            <p:ph type="sldNum" sz="quarter" idx="12"/>
          </p:nvPr>
        </p:nvSpPr>
        <p:spPr/>
        <p:txBody>
          <a:bodyPr/>
          <a:lstStyle>
            <a:lvl1pPr algn="l">
              <a:defRPr>
                <a:solidFill>
                  <a:schemeClr val="tx1"/>
                </a:solidFill>
              </a:defRPr>
            </a:lvl1pPr>
          </a:lstStyle>
          <a:p>
            <a:fld id="{10A01DC5-1685-4615-8240-15192985C6A2}" type="slidenum">
              <a:rPr lang="en-AU" smtClean="0"/>
              <a:pPr/>
              <a:t>‹#›</a:t>
            </a:fld>
            <a:endParaRPr lang="en-AU"/>
          </a:p>
        </p:txBody>
      </p:sp>
      <p:sp>
        <p:nvSpPr>
          <p:cNvPr id="7" name="Date Placeholder 10">
            <a:extLst>
              <a:ext uri="{FF2B5EF4-FFF2-40B4-BE49-F238E27FC236}">
                <a16:creationId xmlns:a16="http://schemas.microsoft.com/office/drawing/2014/main" id="{72E4F78E-88AE-49DC-94D5-AD2C60619063}"/>
              </a:ext>
            </a:extLst>
          </p:cNvPr>
          <p:cNvSpPr>
            <a:spLocks noGrp="1"/>
          </p:cNvSpPr>
          <p:nvPr>
            <p:ph type="dt" sz="half" idx="2"/>
          </p:nvPr>
        </p:nvSpPr>
        <p:spPr>
          <a:xfrm>
            <a:off x="7380000" y="4914000"/>
            <a:ext cx="720000" cy="108000"/>
          </a:xfrm>
          <a:prstGeom prst="rect">
            <a:avLst/>
          </a:prstGeom>
        </p:spPr>
        <p:txBody>
          <a:bodyPr vert="horz" lIns="0" tIns="0" rIns="0" bIns="0" rtlCol="0" anchor="ctr"/>
          <a:lstStyle>
            <a:lvl1pPr algn="l">
              <a:defRPr sz="600" cap="all" baseline="0">
                <a:solidFill>
                  <a:schemeClr val="tx1"/>
                </a:solidFill>
              </a:defRPr>
            </a:lvl1pPr>
          </a:lstStyle>
          <a:p>
            <a:r>
              <a:rPr lang="en-US"/>
              <a:t>DD MMM YY</a:t>
            </a:r>
            <a:endParaRPr lang="en-AU" dirty="0"/>
          </a:p>
        </p:txBody>
      </p:sp>
    </p:spTree>
    <p:extLst>
      <p:ext uri="{BB962C8B-B14F-4D97-AF65-F5344CB8AC3E}">
        <p14:creationId xmlns:p14="http://schemas.microsoft.com/office/powerpoint/2010/main" val="1004818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Agenda_2">
    <p:spTree>
      <p:nvGrpSpPr>
        <p:cNvPr id="1" name=""/>
        <p:cNvGrpSpPr/>
        <p:nvPr/>
      </p:nvGrpSpPr>
      <p:grpSpPr>
        <a:xfrm>
          <a:off x="0" y="0"/>
          <a:ext cx="0" cy="0"/>
          <a:chOff x="0" y="0"/>
          <a:chExt cx="0" cy="0"/>
        </a:xfrm>
      </p:grpSpPr>
      <p:sp>
        <p:nvSpPr>
          <p:cNvPr id="2" name="Title 1"/>
          <p:cNvSpPr>
            <a:spLocks noGrp="1"/>
          </p:cNvSpPr>
          <p:nvPr>
            <p:ph type="title"/>
          </p:nvPr>
        </p:nvSpPr>
        <p:spPr>
          <a:xfrm>
            <a:off x="324000" y="324000"/>
            <a:ext cx="2520000" cy="3144414"/>
          </a:xfrm>
        </p:spPr>
        <p:txBody>
          <a:bodyPr/>
          <a:lstStyle>
            <a:lvl1pPr>
              <a:defRPr sz="4600"/>
            </a:lvl1pPr>
          </a:lstStyle>
          <a:p>
            <a:r>
              <a:rPr lang="en-US"/>
              <a:t>Click to edit Master title style</a:t>
            </a:r>
            <a:endParaRPr lang="en-US" dirty="0"/>
          </a:p>
        </p:txBody>
      </p:sp>
      <p:sp>
        <p:nvSpPr>
          <p:cNvPr id="3" name="Content Placeholder 2"/>
          <p:cNvSpPr>
            <a:spLocks noGrp="1"/>
          </p:cNvSpPr>
          <p:nvPr>
            <p:ph idx="1"/>
          </p:nvPr>
        </p:nvSpPr>
        <p:spPr>
          <a:xfrm>
            <a:off x="3132000" y="324000"/>
            <a:ext cx="5652000" cy="4140000"/>
          </a:xfrm>
        </p:spPr>
        <p:txBody>
          <a:bodyPr numCol="2" spcCol="180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a:t>ANU SCHOOL OF LAW   |   PRESENTATION NAME GOES HERE</a:t>
            </a:r>
            <a:endParaRPr lang="en-AU"/>
          </a:p>
        </p:txBody>
      </p:sp>
      <p:sp>
        <p:nvSpPr>
          <p:cNvPr id="6" name="Slide Number Placeholder 5"/>
          <p:cNvSpPr>
            <a:spLocks noGrp="1"/>
          </p:cNvSpPr>
          <p:nvPr>
            <p:ph type="sldNum" sz="quarter" idx="12"/>
          </p:nvPr>
        </p:nvSpPr>
        <p:spPr/>
        <p:txBody>
          <a:bodyPr/>
          <a:lstStyle>
            <a:lvl1pPr algn="l">
              <a:defRPr>
                <a:solidFill>
                  <a:schemeClr val="tx1"/>
                </a:solidFill>
              </a:defRPr>
            </a:lvl1pPr>
          </a:lstStyle>
          <a:p>
            <a:fld id="{10A01DC5-1685-4615-8240-15192985C6A2}" type="slidenum">
              <a:rPr lang="en-AU" smtClean="0"/>
              <a:pPr/>
              <a:t>‹#›</a:t>
            </a:fld>
            <a:endParaRPr lang="en-AU"/>
          </a:p>
        </p:txBody>
      </p:sp>
      <p:sp>
        <p:nvSpPr>
          <p:cNvPr id="7" name="Date Placeholder 10">
            <a:extLst>
              <a:ext uri="{FF2B5EF4-FFF2-40B4-BE49-F238E27FC236}">
                <a16:creationId xmlns:a16="http://schemas.microsoft.com/office/drawing/2014/main" id="{72E4F78E-88AE-49DC-94D5-AD2C60619063}"/>
              </a:ext>
            </a:extLst>
          </p:cNvPr>
          <p:cNvSpPr>
            <a:spLocks noGrp="1"/>
          </p:cNvSpPr>
          <p:nvPr>
            <p:ph type="dt" sz="half" idx="2"/>
          </p:nvPr>
        </p:nvSpPr>
        <p:spPr>
          <a:xfrm>
            <a:off x="7380000" y="4914000"/>
            <a:ext cx="720000" cy="108000"/>
          </a:xfrm>
          <a:prstGeom prst="rect">
            <a:avLst/>
          </a:prstGeom>
        </p:spPr>
        <p:txBody>
          <a:bodyPr vert="horz" lIns="0" tIns="0" rIns="0" bIns="0" rtlCol="0" anchor="ctr"/>
          <a:lstStyle>
            <a:lvl1pPr algn="l">
              <a:defRPr sz="600" cap="all" baseline="0">
                <a:solidFill>
                  <a:schemeClr val="tx1"/>
                </a:solidFill>
              </a:defRPr>
            </a:lvl1pPr>
          </a:lstStyle>
          <a:p>
            <a:r>
              <a:rPr lang="en-US"/>
              <a:t>DD MMM YY</a:t>
            </a:r>
            <a:endParaRPr lang="en-AU" dirty="0"/>
          </a:p>
        </p:txBody>
      </p:sp>
    </p:spTree>
    <p:extLst>
      <p:ext uri="{BB962C8B-B14F-4D97-AF65-F5344CB8AC3E}">
        <p14:creationId xmlns:p14="http://schemas.microsoft.com/office/powerpoint/2010/main" val="43586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ong copy">
    <p:spTree>
      <p:nvGrpSpPr>
        <p:cNvPr id="1" name=""/>
        <p:cNvGrpSpPr/>
        <p:nvPr/>
      </p:nvGrpSpPr>
      <p:grpSpPr>
        <a:xfrm>
          <a:off x="0" y="0"/>
          <a:ext cx="0" cy="0"/>
          <a:chOff x="0" y="0"/>
          <a:chExt cx="0" cy="0"/>
        </a:xfrm>
      </p:grpSpPr>
      <p:sp>
        <p:nvSpPr>
          <p:cNvPr id="3" name="Content Placeholder 2"/>
          <p:cNvSpPr>
            <a:spLocks noGrp="1"/>
          </p:cNvSpPr>
          <p:nvPr>
            <p:ph idx="1"/>
          </p:nvPr>
        </p:nvSpPr>
        <p:spPr>
          <a:xfrm>
            <a:off x="3132000" y="324000"/>
            <a:ext cx="5652000" cy="4176000"/>
          </a:xfrm>
        </p:spPr>
        <p:txBody>
          <a:bodyPr numCol="2" spcCol="180000">
            <a:noAutofit/>
          </a:bodyPr>
          <a:lstStyle>
            <a:lvl1pPr>
              <a:defRPr sz="1000">
                <a:solidFill>
                  <a:schemeClr val="accent1"/>
                </a:solidFill>
                <a:latin typeface="+mj-lt"/>
              </a:defRPr>
            </a:lvl1pPr>
            <a:lvl2pPr>
              <a:defRPr sz="800"/>
            </a:lvl2pPr>
            <a:lvl3pPr marL="90000" indent="-90000">
              <a:defRPr sz="800"/>
            </a:lvl3pPr>
            <a:lvl4pPr marL="180000" indent="-90000">
              <a:defRPr sz="800"/>
            </a:lvl4pPr>
            <a:lvl5pPr marL="270000" indent="-90000">
              <a:defRPr sz="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a:t>ANU SCHOOL OF LAW   |   PRESENTATION NAME GOES HERE</a:t>
            </a:r>
            <a:endParaRPr lang="en-AU"/>
          </a:p>
        </p:txBody>
      </p:sp>
      <p:sp>
        <p:nvSpPr>
          <p:cNvPr id="6" name="Slide Number Placeholder 5"/>
          <p:cNvSpPr>
            <a:spLocks noGrp="1"/>
          </p:cNvSpPr>
          <p:nvPr>
            <p:ph type="sldNum" sz="quarter" idx="12"/>
          </p:nvPr>
        </p:nvSpPr>
        <p:spPr/>
        <p:txBody>
          <a:bodyPr/>
          <a:lstStyle>
            <a:lvl1pPr algn="l">
              <a:defRPr/>
            </a:lvl1pPr>
          </a:lstStyle>
          <a:p>
            <a:fld id="{10A01DC5-1685-4615-8240-15192985C6A2}" type="slidenum">
              <a:rPr lang="en-AU" smtClean="0"/>
              <a:pPr/>
              <a:t>‹#›</a:t>
            </a:fld>
            <a:endParaRPr lang="en-AU"/>
          </a:p>
        </p:txBody>
      </p:sp>
      <p:sp>
        <p:nvSpPr>
          <p:cNvPr id="7" name="Date Placeholder 10">
            <a:extLst>
              <a:ext uri="{FF2B5EF4-FFF2-40B4-BE49-F238E27FC236}">
                <a16:creationId xmlns:a16="http://schemas.microsoft.com/office/drawing/2014/main" id="{72E4F78E-88AE-49DC-94D5-AD2C60619063}"/>
              </a:ext>
            </a:extLst>
          </p:cNvPr>
          <p:cNvSpPr>
            <a:spLocks noGrp="1"/>
          </p:cNvSpPr>
          <p:nvPr>
            <p:ph type="dt" sz="half" idx="2"/>
          </p:nvPr>
        </p:nvSpPr>
        <p:spPr>
          <a:xfrm>
            <a:off x="7380000" y="4914000"/>
            <a:ext cx="720000" cy="108000"/>
          </a:xfrm>
          <a:prstGeom prst="rect">
            <a:avLst/>
          </a:prstGeom>
        </p:spPr>
        <p:txBody>
          <a:bodyPr vert="horz" lIns="0" tIns="0" rIns="0" bIns="0" rtlCol="0" anchor="ctr"/>
          <a:lstStyle>
            <a:lvl1pPr algn="l">
              <a:defRPr sz="600" cap="all" baseline="0">
                <a:solidFill>
                  <a:schemeClr val="tx1"/>
                </a:solidFill>
              </a:defRPr>
            </a:lvl1pPr>
          </a:lstStyle>
          <a:p>
            <a:r>
              <a:rPr lang="en-US"/>
              <a:t>DD MMM YY</a:t>
            </a:r>
            <a:endParaRPr lang="en-AU" dirty="0"/>
          </a:p>
        </p:txBody>
      </p:sp>
      <p:sp>
        <p:nvSpPr>
          <p:cNvPr id="8" name="Text Placeholder 7">
            <a:extLst>
              <a:ext uri="{FF2B5EF4-FFF2-40B4-BE49-F238E27FC236}">
                <a16:creationId xmlns:a16="http://schemas.microsoft.com/office/drawing/2014/main" id="{D931932D-C811-4ADE-9CBC-C6F97F4734F5}"/>
              </a:ext>
            </a:extLst>
          </p:cNvPr>
          <p:cNvSpPr>
            <a:spLocks noGrp="1"/>
          </p:cNvSpPr>
          <p:nvPr>
            <p:ph type="body" sz="quarter" idx="13"/>
          </p:nvPr>
        </p:nvSpPr>
        <p:spPr>
          <a:xfrm>
            <a:off x="324000" y="324000"/>
            <a:ext cx="2520000" cy="3006725"/>
          </a:xfrm>
        </p:spPr>
        <p:txBody>
          <a:bodyPr/>
          <a:lstStyle>
            <a:lvl1pPr>
              <a:lnSpc>
                <a:spcPct val="80000"/>
              </a:lnSpc>
              <a:spcBef>
                <a:spcPts val="0"/>
              </a:spcBef>
              <a:spcAft>
                <a:spcPts val="1800"/>
              </a:spcAft>
              <a:defRPr sz="3600"/>
            </a:lvl1pPr>
            <a:lvl2pPr>
              <a:defRPr sz="1800">
                <a:solidFill>
                  <a:schemeClr val="accent1"/>
                </a:solidFill>
              </a:defRPr>
            </a:lvl2pPr>
            <a:lvl3pPr>
              <a:defRPr sz="3600"/>
            </a:lvl3pPr>
            <a:lvl4pPr>
              <a:defRPr sz="3600"/>
            </a:lvl4pPr>
            <a:lvl5pPr>
              <a:defRPr sz="3600"/>
            </a:lvl5pPr>
          </a:lstStyle>
          <a:p>
            <a:pPr lvl="0"/>
            <a:r>
              <a:rPr lang="en-US"/>
              <a:t>Edit Master text styles</a:t>
            </a:r>
          </a:p>
          <a:p>
            <a:pPr lvl="1"/>
            <a:r>
              <a:rPr lang="en-US"/>
              <a:t>Second level</a:t>
            </a:r>
          </a:p>
        </p:txBody>
      </p:sp>
    </p:spTree>
    <p:extLst>
      <p:ext uri="{BB962C8B-B14F-4D97-AF65-F5344CB8AC3E}">
        <p14:creationId xmlns:p14="http://schemas.microsoft.com/office/powerpoint/2010/main" val="20868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24000" y="324000"/>
            <a:ext cx="8460000" cy="757239"/>
          </a:xfrm>
          <a:prstGeom prst="rect">
            <a:avLst/>
          </a:prstGeom>
        </p:spPr>
        <p:txBody>
          <a:bodyPr vert="horz" lIns="0" tIns="0" rIns="0" bIns="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324000" y="1800000"/>
            <a:ext cx="8460000" cy="2700000"/>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440000" y="4914000"/>
            <a:ext cx="5400000" cy="108000"/>
          </a:xfrm>
          <a:prstGeom prst="rect">
            <a:avLst/>
          </a:prstGeom>
        </p:spPr>
        <p:txBody>
          <a:bodyPr vert="horz" lIns="0" tIns="0" rIns="0" bIns="0" rtlCol="0" anchor="t"/>
          <a:lstStyle>
            <a:lvl1pPr algn="l">
              <a:defRPr sz="600" cap="all" baseline="0">
                <a:solidFill>
                  <a:schemeClr val="tx1"/>
                </a:solidFill>
                <a:latin typeface="+mn-lt"/>
              </a:defRPr>
            </a:lvl1pPr>
          </a:lstStyle>
          <a:p>
            <a:r>
              <a:rPr lang="en-US"/>
              <a:t>ANU SCHOOL OF LAW   |   PRESENTATION NAME GOES HERE</a:t>
            </a:r>
            <a:endParaRPr lang="en-AU" dirty="0"/>
          </a:p>
        </p:txBody>
      </p:sp>
      <p:sp>
        <p:nvSpPr>
          <p:cNvPr id="6" name="Slide Number Placeholder 5"/>
          <p:cNvSpPr>
            <a:spLocks noGrp="1"/>
          </p:cNvSpPr>
          <p:nvPr>
            <p:ph type="sldNum" sz="quarter" idx="4"/>
          </p:nvPr>
        </p:nvSpPr>
        <p:spPr>
          <a:xfrm>
            <a:off x="324000" y="4914000"/>
            <a:ext cx="360000" cy="108000"/>
          </a:xfrm>
          <a:prstGeom prst="rect">
            <a:avLst/>
          </a:prstGeom>
        </p:spPr>
        <p:txBody>
          <a:bodyPr vert="horz" lIns="0" tIns="0" rIns="0" bIns="0" rtlCol="0" anchor="t"/>
          <a:lstStyle>
            <a:lvl1pPr algn="l">
              <a:defRPr sz="600" cap="all" baseline="0">
                <a:solidFill>
                  <a:schemeClr val="tx1"/>
                </a:solidFill>
                <a:latin typeface="+mn-lt"/>
              </a:defRPr>
            </a:lvl1pPr>
          </a:lstStyle>
          <a:p>
            <a:fld id="{10A01DC5-1685-4615-8240-15192985C6A2}" type="slidenum">
              <a:rPr lang="en-AU" smtClean="0"/>
              <a:pPr/>
              <a:t>‹#›</a:t>
            </a:fld>
            <a:endParaRPr lang="en-AU" dirty="0"/>
          </a:p>
        </p:txBody>
      </p:sp>
      <p:sp>
        <p:nvSpPr>
          <p:cNvPr id="10" name="TextBox 9">
            <a:extLst>
              <a:ext uri="{FF2B5EF4-FFF2-40B4-BE49-F238E27FC236}">
                <a16:creationId xmlns:a16="http://schemas.microsoft.com/office/drawing/2014/main" id="{FCEA9F80-8DAB-4E35-8304-FAC3410EE5CB}"/>
              </a:ext>
            </a:extLst>
          </p:cNvPr>
          <p:cNvSpPr txBox="1"/>
          <p:nvPr userDrawn="1"/>
        </p:nvSpPr>
        <p:spPr>
          <a:xfrm>
            <a:off x="-1967198" y="10969"/>
            <a:ext cx="1908720" cy="3785652"/>
          </a:xfrm>
          <a:prstGeom prst="rect">
            <a:avLst/>
          </a:prstGeom>
          <a:noFill/>
        </p:spPr>
        <p:txBody>
          <a:bodyPr wrap="square" lIns="0" tIns="0" rIns="0" bIns="0" rtlCol="0">
            <a:spAutoFit/>
          </a:bodyPr>
          <a:lstStyle/>
          <a:p>
            <a:pPr marL="122764" indent="-122764" algn="l">
              <a:buFont typeface="+mj-lt"/>
              <a:buNone/>
            </a:pPr>
            <a:r>
              <a:rPr lang="en-US" sz="600" b="1" kern="1200" baseline="0" dirty="0">
                <a:solidFill>
                  <a:schemeClr val="bg1">
                    <a:lumMod val="65000"/>
                  </a:schemeClr>
                </a:solidFill>
                <a:latin typeface="Arial" panose="020B0604020202020204" pitchFamily="34" charset="0"/>
                <a:ea typeface="+mn-ea"/>
                <a:cs typeface="Arial" panose="020B0604020202020204" pitchFamily="34" charset="0"/>
              </a:rPr>
              <a:t>CHOOSE A SLIDE STYLE FROM </a:t>
            </a:r>
          </a:p>
          <a:p>
            <a:pPr marL="179388" indent="-179388" algn="l">
              <a:buFont typeface="+mj-lt"/>
              <a:buAutoNum type="arabicPeriod"/>
            </a:pPr>
            <a:r>
              <a:rPr lang="en-US" sz="600" b="0" kern="1200" baseline="0" dirty="0">
                <a:solidFill>
                  <a:schemeClr val="bg1">
                    <a:lumMod val="65000"/>
                  </a:schemeClr>
                </a:solidFill>
                <a:latin typeface="Arial" panose="020B0604020202020204" pitchFamily="34" charset="0"/>
                <a:ea typeface="+mn-ea"/>
                <a:cs typeface="Arial" panose="020B0604020202020204" pitchFamily="34" charset="0"/>
              </a:rPr>
              <a:t>Home tab</a:t>
            </a:r>
          </a:p>
          <a:p>
            <a:pPr marL="179388" indent="-179388" algn="l">
              <a:buFont typeface="+mj-lt"/>
              <a:buAutoNum type="arabicPeriod"/>
            </a:pPr>
            <a:r>
              <a:rPr lang="en-US" sz="600" b="0" kern="1200" baseline="0" dirty="0">
                <a:solidFill>
                  <a:schemeClr val="bg1">
                    <a:lumMod val="65000"/>
                  </a:schemeClr>
                </a:solidFill>
                <a:latin typeface="Arial" panose="020B0604020202020204" pitchFamily="34" charset="0"/>
                <a:ea typeface="+mn-ea"/>
                <a:cs typeface="Arial" panose="020B0604020202020204" pitchFamily="34" charset="0"/>
              </a:rPr>
              <a:t>New Slide</a:t>
            </a:r>
          </a:p>
          <a:p>
            <a:pPr marL="179388" indent="-179388" algn="l">
              <a:buFont typeface="+mj-lt"/>
              <a:buAutoNum type="arabicPeriod"/>
            </a:pPr>
            <a:r>
              <a:rPr lang="en-US" sz="600" b="0" kern="1200" baseline="0" dirty="0">
                <a:solidFill>
                  <a:schemeClr val="bg1">
                    <a:lumMod val="65000"/>
                  </a:schemeClr>
                </a:solidFill>
                <a:latin typeface="Arial" panose="020B0604020202020204" pitchFamily="34" charset="0"/>
                <a:ea typeface="+mn-ea"/>
                <a:cs typeface="Arial" panose="020B0604020202020204" pitchFamily="34" charset="0"/>
              </a:rPr>
              <a:t>Choose layout</a:t>
            </a:r>
          </a:p>
          <a:p>
            <a:pPr marL="179388" indent="-179388" algn="l">
              <a:buFont typeface="+mj-lt"/>
              <a:buAutoNum type="arabicPeriod"/>
            </a:pPr>
            <a:r>
              <a:rPr lang="en-US" sz="600" b="0" kern="1200" baseline="0" dirty="0">
                <a:solidFill>
                  <a:schemeClr val="bg1">
                    <a:lumMod val="65000"/>
                  </a:schemeClr>
                </a:solidFill>
                <a:latin typeface="Arial" panose="020B0604020202020204" pitchFamily="34" charset="0"/>
                <a:ea typeface="+mn-ea"/>
                <a:cs typeface="Arial" panose="020B0604020202020204" pitchFamily="34" charset="0"/>
              </a:rPr>
              <a:t>If layout goes awry, select Reset</a:t>
            </a:r>
            <a:endParaRPr lang="en-US" sz="600" b="1" kern="1200" baseline="0" dirty="0">
              <a:solidFill>
                <a:schemeClr val="bg1">
                  <a:lumMod val="65000"/>
                </a:schemeClr>
              </a:solidFill>
              <a:latin typeface="Arial" panose="020B0604020202020204" pitchFamily="34" charset="0"/>
              <a:ea typeface="+mn-ea"/>
              <a:cs typeface="Arial" panose="020B0604020202020204" pitchFamily="34" charset="0"/>
            </a:endParaRPr>
          </a:p>
          <a:p>
            <a:pPr marL="122764" indent="-122764" algn="l">
              <a:buFont typeface="+mj-lt"/>
              <a:buNone/>
            </a:pPr>
            <a:endParaRPr lang="en-US" sz="600" b="1" kern="1200" baseline="0" dirty="0">
              <a:solidFill>
                <a:schemeClr val="bg1">
                  <a:lumMod val="65000"/>
                </a:schemeClr>
              </a:solidFill>
              <a:latin typeface="Arial" panose="020B0604020202020204" pitchFamily="34" charset="0"/>
              <a:ea typeface="+mn-ea"/>
              <a:cs typeface="Arial" panose="020B0604020202020204" pitchFamily="34" charset="0"/>
            </a:endParaRPr>
          </a:p>
          <a:p>
            <a:pPr marL="122764" indent="-122764" algn="l">
              <a:buFont typeface="+mj-lt"/>
              <a:buNone/>
            </a:pPr>
            <a:r>
              <a:rPr lang="en-US" sz="600" b="1" kern="1200" baseline="0" dirty="0">
                <a:solidFill>
                  <a:schemeClr val="bg1">
                    <a:lumMod val="65000"/>
                  </a:schemeClr>
                </a:solidFill>
                <a:latin typeface="Arial" panose="020B0604020202020204" pitchFamily="34" charset="0"/>
                <a:ea typeface="+mn-ea"/>
                <a:cs typeface="Arial" panose="020B0604020202020204" pitchFamily="34" charset="0"/>
              </a:rPr>
              <a:t>TEXT</a:t>
            </a:r>
          </a:p>
          <a:p>
            <a:pPr marL="0" indent="0" algn="l">
              <a:buFont typeface="+mj-lt"/>
              <a:buNone/>
            </a:pPr>
            <a:r>
              <a:rPr lang="en-US" sz="600" b="0" kern="1200" baseline="0" dirty="0">
                <a:solidFill>
                  <a:schemeClr val="bg1">
                    <a:lumMod val="65000"/>
                  </a:schemeClr>
                </a:solidFill>
                <a:latin typeface="Arial" panose="020B0604020202020204" pitchFamily="34" charset="0"/>
                <a:ea typeface="+mn-ea"/>
                <a:cs typeface="Arial" panose="020B0604020202020204" pitchFamily="34" charset="0"/>
              </a:rPr>
              <a:t>There are 5 levels of formatted text available.</a:t>
            </a:r>
          </a:p>
          <a:p>
            <a:pPr marL="0" indent="0" algn="l">
              <a:buFont typeface="+mj-lt"/>
              <a:buNone/>
            </a:pPr>
            <a:r>
              <a:rPr lang="en-US" sz="600" b="0" kern="1200" baseline="0" dirty="0">
                <a:solidFill>
                  <a:schemeClr val="bg1">
                    <a:lumMod val="65000"/>
                  </a:schemeClr>
                </a:solidFill>
                <a:latin typeface="Arial" panose="020B0604020202020204" pitchFamily="34" charset="0"/>
                <a:ea typeface="+mn-ea"/>
                <a:cs typeface="Arial" panose="020B0604020202020204" pitchFamily="34" charset="0"/>
              </a:rPr>
              <a:t>Please move between text  levels using the increase/decrease button on the menu above.</a:t>
            </a:r>
          </a:p>
          <a:p>
            <a:pPr marL="122764" indent="-122764" algn="l">
              <a:buFont typeface="+mj-lt"/>
              <a:buNone/>
            </a:pPr>
            <a:endParaRPr lang="en-US" sz="600" b="1" kern="1200" baseline="0" dirty="0">
              <a:solidFill>
                <a:schemeClr val="bg1">
                  <a:lumMod val="65000"/>
                </a:schemeClr>
              </a:solidFill>
              <a:latin typeface="Arial" panose="020B0604020202020204" pitchFamily="34" charset="0"/>
              <a:ea typeface="+mn-ea"/>
              <a:cs typeface="Arial" panose="020B0604020202020204" pitchFamily="34" charset="0"/>
            </a:endParaRPr>
          </a:p>
          <a:p>
            <a:pPr marL="122764" indent="-122764" algn="l">
              <a:buFont typeface="+mj-lt"/>
              <a:buNone/>
            </a:pPr>
            <a:endParaRPr lang="en-US" sz="600" b="1" kern="1200" baseline="0" dirty="0">
              <a:solidFill>
                <a:schemeClr val="bg1">
                  <a:lumMod val="65000"/>
                </a:schemeClr>
              </a:solidFill>
              <a:latin typeface="Arial" panose="020B0604020202020204" pitchFamily="34" charset="0"/>
              <a:ea typeface="+mn-ea"/>
              <a:cs typeface="Arial" panose="020B0604020202020204" pitchFamily="34" charset="0"/>
            </a:endParaRPr>
          </a:p>
          <a:p>
            <a:pPr marL="122764" indent="-122764" algn="l">
              <a:buFont typeface="+mj-lt"/>
              <a:buNone/>
            </a:pPr>
            <a:endParaRPr lang="en-US" sz="600" b="1" kern="1200" baseline="0" dirty="0">
              <a:solidFill>
                <a:schemeClr val="bg1">
                  <a:lumMod val="65000"/>
                </a:schemeClr>
              </a:solidFill>
              <a:latin typeface="Arial" panose="020B0604020202020204" pitchFamily="34" charset="0"/>
              <a:ea typeface="+mn-ea"/>
              <a:cs typeface="Arial" panose="020B0604020202020204" pitchFamily="34" charset="0"/>
            </a:endParaRPr>
          </a:p>
          <a:p>
            <a:pPr marL="122764" indent="-122764" algn="l">
              <a:buFont typeface="+mj-lt"/>
              <a:buNone/>
            </a:pPr>
            <a:r>
              <a:rPr lang="en-US" sz="600" b="1" kern="1200" baseline="0" dirty="0">
                <a:solidFill>
                  <a:schemeClr val="bg1">
                    <a:lumMod val="65000"/>
                  </a:schemeClr>
                </a:solidFill>
                <a:latin typeface="Arial" panose="020B0604020202020204" pitchFamily="34" charset="0"/>
                <a:ea typeface="+mn-ea"/>
                <a:cs typeface="Arial" panose="020B0604020202020204" pitchFamily="34" charset="0"/>
              </a:rPr>
              <a:t>CHANGE SLIDE BACKGROUND</a:t>
            </a:r>
          </a:p>
          <a:p>
            <a:pPr marL="179388" indent="-179388" algn="l">
              <a:buFont typeface="+mj-lt"/>
              <a:buAutoNum type="arabicPeriod"/>
            </a:pPr>
            <a:r>
              <a:rPr lang="en-US" sz="600" b="0" kern="1200" baseline="0" dirty="0">
                <a:solidFill>
                  <a:schemeClr val="bg1">
                    <a:lumMod val="65000"/>
                  </a:schemeClr>
                </a:solidFill>
                <a:latin typeface="Arial" panose="020B0604020202020204" pitchFamily="34" charset="0"/>
                <a:ea typeface="+mn-ea"/>
                <a:cs typeface="Arial" panose="020B0604020202020204" pitchFamily="34" charset="0"/>
              </a:rPr>
              <a:t>Design Menu</a:t>
            </a:r>
          </a:p>
          <a:p>
            <a:pPr marL="179388" indent="-179388" algn="l">
              <a:buFont typeface="+mj-lt"/>
              <a:buAutoNum type="arabicPeriod"/>
            </a:pPr>
            <a:r>
              <a:rPr lang="en-US" sz="600" b="0" kern="1200" baseline="0" dirty="0">
                <a:solidFill>
                  <a:schemeClr val="bg1">
                    <a:lumMod val="65000"/>
                  </a:schemeClr>
                </a:solidFill>
                <a:latin typeface="Arial" panose="020B0604020202020204" pitchFamily="34" charset="0"/>
                <a:ea typeface="+mn-ea"/>
                <a:cs typeface="Arial" panose="020B0604020202020204" pitchFamily="34" charset="0"/>
              </a:rPr>
              <a:t>Format Background</a:t>
            </a:r>
          </a:p>
          <a:p>
            <a:pPr marL="179388" indent="-179388" algn="l">
              <a:buFont typeface="+mj-lt"/>
              <a:buAutoNum type="arabicPeriod"/>
            </a:pPr>
            <a:r>
              <a:rPr lang="en-US" sz="600" b="0" kern="1200" baseline="0" dirty="0">
                <a:solidFill>
                  <a:schemeClr val="bg1">
                    <a:lumMod val="65000"/>
                  </a:schemeClr>
                </a:solidFill>
                <a:latin typeface="Arial" panose="020B0604020202020204" pitchFamily="34" charset="0"/>
                <a:ea typeface="+mn-ea"/>
                <a:cs typeface="Arial" panose="020B0604020202020204" pitchFamily="34" charset="0"/>
              </a:rPr>
              <a:t>Picture or Texture Fill</a:t>
            </a:r>
          </a:p>
          <a:p>
            <a:pPr marL="179388" indent="-179388" algn="l">
              <a:buFont typeface="+mj-lt"/>
              <a:buAutoNum type="arabicPeriod"/>
            </a:pPr>
            <a:r>
              <a:rPr lang="en-US" sz="600" b="0" kern="1200" baseline="0" dirty="0">
                <a:solidFill>
                  <a:schemeClr val="bg1">
                    <a:lumMod val="65000"/>
                  </a:schemeClr>
                </a:solidFill>
                <a:latin typeface="Arial" panose="020B0604020202020204" pitchFamily="34" charset="0"/>
                <a:ea typeface="+mn-ea"/>
                <a:cs typeface="Arial" panose="020B0604020202020204" pitchFamily="34" charset="0"/>
              </a:rPr>
              <a:t>Find image </a:t>
            </a:r>
          </a:p>
          <a:p>
            <a:pPr marL="122764" indent="-122764" algn="l">
              <a:buFont typeface="+mj-lt"/>
              <a:buNone/>
            </a:pPr>
            <a:endParaRPr lang="en-US" sz="600" b="1" kern="1200" baseline="0" dirty="0">
              <a:solidFill>
                <a:schemeClr val="bg1">
                  <a:lumMod val="65000"/>
                </a:schemeClr>
              </a:solidFill>
              <a:latin typeface="Arial" panose="020B0604020202020204" pitchFamily="34" charset="0"/>
              <a:ea typeface="+mn-ea"/>
              <a:cs typeface="Arial" panose="020B0604020202020204" pitchFamily="34" charset="0"/>
            </a:endParaRPr>
          </a:p>
          <a:p>
            <a:pPr marL="122764" indent="-122764" algn="l">
              <a:buFont typeface="+mj-lt"/>
              <a:buNone/>
            </a:pPr>
            <a:r>
              <a:rPr lang="en-US" sz="600" b="1" kern="1200" baseline="0" dirty="0">
                <a:solidFill>
                  <a:schemeClr val="bg1">
                    <a:lumMod val="65000"/>
                  </a:schemeClr>
                </a:solidFill>
                <a:latin typeface="Arial" panose="020B0604020202020204" pitchFamily="34" charset="0"/>
                <a:ea typeface="+mn-ea"/>
                <a:cs typeface="Arial" panose="020B0604020202020204" pitchFamily="34" charset="0"/>
              </a:rPr>
              <a:t>REPLACE IMAGE IN SHAPE OR ON PAGE</a:t>
            </a:r>
          </a:p>
          <a:p>
            <a:pPr marL="179388" indent="-179388" algn="l">
              <a:buFont typeface="+mj-lt"/>
              <a:buAutoNum type="arabicPeriod"/>
            </a:pPr>
            <a:r>
              <a:rPr lang="en-US" sz="600" b="0" kern="1200" baseline="0" dirty="0">
                <a:solidFill>
                  <a:schemeClr val="bg1">
                    <a:lumMod val="65000"/>
                  </a:schemeClr>
                </a:solidFill>
                <a:latin typeface="Arial" panose="020B0604020202020204" pitchFamily="34" charset="0"/>
                <a:ea typeface="+mn-ea"/>
                <a:cs typeface="Arial" panose="020B0604020202020204" pitchFamily="34" charset="0"/>
              </a:rPr>
              <a:t>Right click on image</a:t>
            </a:r>
          </a:p>
          <a:p>
            <a:pPr marL="179388" indent="-179388" algn="l">
              <a:buFont typeface="+mj-lt"/>
              <a:buAutoNum type="arabicPeriod"/>
            </a:pPr>
            <a:r>
              <a:rPr lang="en-US" sz="600" b="0" kern="1200" baseline="0" dirty="0">
                <a:solidFill>
                  <a:schemeClr val="bg1">
                    <a:lumMod val="65000"/>
                  </a:schemeClr>
                </a:solidFill>
                <a:latin typeface="Arial" panose="020B0604020202020204" pitchFamily="34" charset="0"/>
                <a:ea typeface="+mn-ea"/>
                <a:cs typeface="Arial" panose="020B0604020202020204" pitchFamily="34" charset="0"/>
              </a:rPr>
              <a:t>Change Picture</a:t>
            </a:r>
          </a:p>
          <a:p>
            <a:pPr marL="179388" indent="-179388" algn="l">
              <a:buFont typeface="+mj-lt"/>
              <a:buAutoNum type="arabicPeriod"/>
            </a:pPr>
            <a:r>
              <a:rPr lang="en-US" sz="600" b="0" kern="1200" baseline="0" dirty="0">
                <a:solidFill>
                  <a:schemeClr val="bg1">
                    <a:lumMod val="65000"/>
                  </a:schemeClr>
                </a:solidFill>
                <a:latin typeface="Arial" panose="020B0604020202020204" pitchFamily="34" charset="0"/>
                <a:ea typeface="+mn-ea"/>
                <a:cs typeface="Arial" panose="020B0604020202020204" pitchFamily="34" charset="0"/>
              </a:rPr>
              <a:t>Select your image</a:t>
            </a:r>
          </a:p>
          <a:p>
            <a:pPr marL="0" indent="0" algn="l">
              <a:buFont typeface="+mj-lt"/>
              <a:buNone/>
            </a:pPr>
            <a:r>
              <a:rPr lang="en-US" sz="600" b="0" kern="1200" baseline="0" dirty="0">
                <a:solidFill>
                  <a:schemeClr val="bg1">
                    <a:lumMod val="65000"/>
                  </a:schemeClr>
                </a:solidFill>
                <a:latin typeface="Arial" panose="020B0604020202020204" pitchFamily="34" charset="0"/>
                <a:ea typeface="+mn-ea"/>
                <a:cs typeface="Arial" panose="020B0604020202020204" pitchFamily="34" charset="0"/>
              </a:rPr>
              <a:t>OR</a:t>
            </a:r>
          </a:p>
          <a:p>
            <a:pPr marL="179388" indent="-179388" algn="l">
              <a:buFont typeface="+mj-lt"/>
              <a:buAutoNum type="arabicPeriod"/>
            </a:pPr>
            <a:r>
              <a:rPr lang="en-US" sz="600" b="0" kern="1200" baseline="0" dirty="0">
                <a:solidFill>
                  <a:schemeClr val="bg1">
                    <a:lumMod val="65000"/>
                  </a:schemeClr>
                </a:solidFill>
                <a:latin typeface="Arial" panose="020B0604020202020204" pitchFamily="34" charset="0"/>
                <a:ea typeface="+mn-ea"/>
                <a:cs typeface="Arial" panose="020B0604020202020204" pitchFamily="34" charset="0"/>
              </a:rPr>
              <a:t>Delete the image</a:t>
            </a:r>
          </a:p>
          <a:p>
            <a:pPr marL="179388" indent="-179388" algn="l">
              <a:buFont typeface="+mj-lt"/>
              <a:buAutoNum type="arabicPeriod"/>
            </a:pPr>
            <a:r>
              <a:rPr lang="en-US" sz="600" b="0" kern="1200" baseline="0" dirty="0">
                <a:solidFill>
                  <a:schemeClr val="bg1">
                    <a:lumMod val="65000"/>
                  </a:schemeClr>
                </a:solidFill>
                <a:latin typeface="Arial" panose="020B0604020202020204" pitchFamily="34" charset="0"/>
                <a:ea typeface="+mn-ea"/>
                <a:cs typeface="Arial" panose="020B0604020202020204" pitchFamily="34" charset="0"/>
              </a:rPr>
              <a:t>Click on icon</a:t>
            </a:r>
          </a:p>
          <a:p>
            <a:pPr marL="179388" indent="-179388" algn="l">
              <a:buFont typeface="+mj-lt"/>
              <a:buAutoNum type="arabicPeriod"/>
            </a:pPr>
            <a:r>
              <a:rPr lang="en-US" sz="600" b="0" kern="1200" baseline="0" dirty="0">
                <a:solidFill>
                  <a:schemeClr val="bg1">
                    <a:lumMod val="65000"/>
                  </a:schemeClr>
                </a:solidFill>
                <a:latin typeface="Arial" panose="020B0604020202020204" pitchFamily="34" charset="0"/>
                <a:ea typeface="+mn-ea"/>
                <a:cs typeface="Arial" panose="020B0604020202020204" pitchFamily="34" charset="0"/>
              </a:rPr>
              <a:t>Find the new image</a:t>
            </a:r>
          </a:p>
          <a:p>
            <a:pPr marL="122764" indent="-122764" algn="l">
              <a:buFont typeface="+mj-lt"/>
              <a:buNone/>
            </a:pPr>
            <a:endParaRPr lang="en-US" sz="600" b="1" kern="1200" baseline="0" dirty="0">
              <a:solidFill>
                <a:schemeClr val="bg1">
                  <a:lumMod val="65000"/>
                </a:schemeClr>
              </a:solidFill>
              <a:latin typeface="Arial" panose="020B0604020202020204" pitchFamily="34" charset="0"/>
              <a:ea typeface="+mn-ea"/>
              <a:cs typeface="Arial" panose="020B0604020202020204" pitchFamily="34" charset="0"/>
            </a:endParaRPr>
          </a:p>
          <a:p>
            <a:pPr marL="122764" indent="-122764" algn="l">
              <a:buFont typeface="+mj-lt"/>
              <a:buNone/>
            </a:pPr>
            <a:r>
              <a:rPr lang="en-US" sz="600" b="1" kern="1200" baseline="0" dirty="0">
                <a:solidFill>
                  <a:schemeClr val="bg1">
                    <a:lumMod val="65000"/>
                  </a:schemeClr>
                </a:solidFill>
                <a:latin typeface="Arial" panose="020B0604020202020204" pitchFamily="34" charset="0"/>
                <a:ea typeface="+mn-ea"/>
                <a:cs typeface="Arial" panose="020B0604020202020204" pitchFamily="34" charset="0"/>
              </a:rPr>
              <a:t>TO REPOSITION IMAGE WITHIN SHAPE </a:t>
            </a:r>
          </a:p>
          <a:p>
            <a:pPr marL="179388" indent="-179388" algn="l">
              <a:buFont typeface="+mj-lt"/>
              <a:buAutoNum type="arabicPeriod"/>
            </a:pPr>
            <a:r>
              <a:rPr lang="en-US" sz="600" b="0" kern="1200" baseline="0" dirty="0">
                <a:solidFill>
                  <a:schemeClr val="bg1">
                    <a:lumMod val="65000"/>
                  </a:schemeClr>
                </a:solidFill>
                <a:latin typeface="Arial" panose="020B0604020202020204" pitchFamily="34" charset="0"/>
                <a:ea typeface="+mn-ea"/>
                <a:cs typeface="Arial" panose="020B0604020202020204" pitchFamily="34" charset="0"/>
              </a:rPr>
              <a:t>Click on image</a:t>
            </a:r>
          </a:p>
          <a:p>
            <a:pPr marL="179388" indent="-179388" algn="l">
              <a:buFont typeface="+mj-lt"/>
              <a:buAutoNum type="arabicPeriod"/>
            </a:pPr>
            <a:r>
              <a:rPr lang="en-US" sz="600" b="0" kern="1200" baseline="0" dirty="0">
                <a:solidFill>
                  <a:schemeClr val="bg1">
                    <a:lumMod val="65000"/>
                  </a:schemeClr>
                </a:solidFill>
                <a:latin typeface="Arial" panose="020B0604020202020204" pitchFamily="34" charset="0"/>
                <a:ea typeface="+mn-ea"/>
                <a:cs typeface="Arial" panose="020B0604020202020204" pitchFamily="34" charset="0"/>
              </a:rPr>
              <a:t>Format menu</a:t>
            </a:r>
          </a:p>
          <a:p>
            <a:pPr marL="179388" indent="-179388" algn="l">
              <a:buFont typeface="+mj-lt"/>
              <a:buAutoNum type="arabicPeriod"/>
            </a:pPr>
            <a:r>
              <a:rPr lang="en-US" sz="600" b="0" kern="1200" baseline="0" dirty="0">
                <a:solidFill>
                  <a:schemeClr val="bg1">
                    <a:lumMod val="65000"/>
                  </a:schemeClr>
                </a:solidFill>
                <a:latin typeface="Arial" panose="020B0604020202020204" pitchFamily="34" charset="0"/>
                <a:ea typeface="+mn-ea"/>
                <a:cs typeface="Arial" panose="020B0604020202020204" pitchFamily="34" charset="0"/>
              </a:rPr>
              <a:t>Click on Crop button</a:t>
            </a:r>
          </a:p>
          <a:p>
            <a:pPr marL="179388" indent="-179388" algn="l">
              <a:buFont typeface="+mj-lt"/>
              <a:buAutoNum type="arabicPeriod"/>
            </a:pPr>
            <a:r>
              <a:rPr lang="en-US" sz="600" b="0" kern="1200" baseline="0" dirty="0">
                <a:solidFill>
                  <a:schemeClr val="bg1">
                    <a:lumMod val="65000"/>
                  </a:schemeClr>
                </a:solidFill>
                <a:latin typeface="Arial" panose="020B0604020202020204" pitchFamily="34" charset="0"/>
                <a:ea typeface="+mn-ea"/>
                <a:cs typeface="Arial" panose="020B0604020202020204" pitchFamily="34" charset="0"/>
              </a:rPr>
              <a:t>To fit the whole image inside select FIT</a:t>
            </a:r>
          </a:p>
          <a:p>
            <a:pPr marL="179388" indent="-179388" algn="l">
              <a:buFont typeface="+mj-lt"/>
              <a:buAutoNum type="arabicPeriod"/>
            </a:pPr>
            <a:r>
              <a:rPr lang="en-US" sz="600" b="0" kern="1200" baseline="0" dirty="0">
                <a:solidFill>
                  <a:schemeClr val="bg1">
                    <a:lumMod val="65000"/>
                  </a:schemeClr>
                </a:solidFill>
                <a:latin typeface="Arial" panose="020B0604020202020204" pitchFamily="34" charset="0"/>
                <a:ea typeface="+mn-ea"/>
                <a:cs typeface="Arial" panose="020B0604020202020204" pitchFamily="34" charset="0"/>
              </a:rPr>
              <a:t>To use only a portion select FILL then crop, move or resize image to show properly within shape.</a:t>
            </a:r>
          </a:p>
          <a:p>
            <a:pPr marL="122764" indent="-122764" algn="l">
              <a:buFont typeface="+mj-lt"/>
              <a:buNone/>
            </a:pPr>
            <a:endParaRPr lang="en-US" sz="600" b="1" kern="1200" baseline="0" dirty="0">
              <a:solidFill>
                <a:schemeClr val="bg1">
                  <a:lumMod val="65000"/>
                </a:schemeClr>
              </a:solidFill>
              <a:latin typeface="Arial" panose="020B0604020202020204" pitchFamily="34" charset="0"/>
              <a:ea typeface="+mn-ea"/>
              <a:cs typeface="Arial" panose="020B0604020202020204" pitchFamily="34" charset="0"/>
            </a:endParaRPr>
          </a:p>
          <a:p>
            <a:pPr marL="122764" indent="-122764" algn="l">
              <a:buFont typeface="+mj-lt"/>
              <a:buNone/>
            </a:pPr>
            <a:r>
              <a:rPr lang="en-US" sz="600" b="1" kern="1200" baseline="0" dirty="0">
                <a:solidFill>
                  <a:schemeClr val="bg1">
                    <a:lumMod val="65000"/>
                  </a:schemeClr>
                </a:solidFill>
                <a:latin typeface="Arial" panose="020B0604020202020204" pitchFamily="34" charset="0"/>
                <a:ea typeface="+mn-ea"/>
                <a:cs typeface="Arial" panose="020B0604020202020204" pitchFamily="34" charset="0"/>
              </a:rPr>
              <a:t>ADD/CHANGE FOOTER</a:t>
            </a:r>
          </a:p>
          <a:p>
            <a:pPr marL="179388" lvl="0" indent="-179388" algn="l" defTabSz="914400" rtl="0" eaLnBrk="1" latinLnBrk="0" hangingPunct="1">
              <a:buFont typeface="+mj-lt"/>
              <a:buAutoNum type="arabicPeriod"/>
            </a:pPr>
            <a:r>
              <a:rPr lang="en-US" sz="600" b="0" kern="1200" baseline="0" dirty="0">
                <a:solidFill>
                  <a:schemeClr val="bg1">
                    <a:lumMod val="65000"/>
                  </a:schemeClr>
                </a:solidFill>
                <a:latin typeface="Arial" panose="020B0604020202020204" pitchFamily="34" charset="0"/>
                <a:ea typeface="+mn-ea"/>
                <a:cs typeface="Arial" panose="020B0604020202020204" pitchFamily="34" charset="0"/>
              </a:rPr>
              <a:t>Insert Menu</a:t>
            </a:r>
          </a:p>
          <a:p>
            <a:pPr marL="179388" lvl="0" indent="-179388" algn="l" defTabSz="914400" rtl="0" eaLnBrk="1" latinLnBrk="0" hangingPunct="1">
              <a:buFont typeface="+mj-lt"/>
              <a:buAutoNum type="arabicPeriod"/>
            </a:pPr>
            <a:r>
              <a:rPr lang="en-US" sz="600" b="0" kern="1200" baseline="0" dirty="0">
                <a:solidFill>
                  <a:schemeClr val="bg1">
                    <a:lumMod val="65000"/>
                  </a:schemeClr>
                </a:solidFill>
                <a:latin typeface="Arial" panose="020B0604020202020204" pitchFamily="34" charset="0"/>
                <a:ea typeface="+mn-ea"/>
                <a:cs typeface="Arial" panose="020B0604020202020204" pitchFamily="34" charset="0"/>
              </a:rPr>
              <a:t>Header &amp; Footer</a:t>
            </a:r>
          </a:p>
          <a:p>
            <a:pPr marL="179388" lvl="0" indent="-179388" algn="l" defTabSz="914400" rtl="0" eaLnBrk="1" latinLnBrk="0" hangingPunct="1">
              <a:buFont typeface="+mj-lt"/>
              <a:buAutoNum type="arabicPeriod"/>
            </a:pPr>
            <a:r>
              <a:rPr lang="en-US" sz="600" b="0" kern="1200" baseline="0" dirty="0">
                <a:solidFill>
                  <a:schemeClr val="bg1">
                    <a:lumMod val="65000"/>
                  </a:schemeClr>
                </a:solidFill>
                <a:latin typeface="Arial" panose="020B0604020202020204" pitchFamily="34" charset="0"/>
                <a:ea typeface="+mn-ea"/>
                <a:cs typeface="Arial" panose="020B0604020202020204" pitchFamily="34" charset="0"/>
              </a:rPr>
              <a:t>Tick to activate/Untick to remove</a:t>
            </a:r>
          </a:p>
          <a:p>
            <a:pPr marL="179388" lvl="0" indent="-179388" algn="l" defTabSz="914400" rtl="0" eaLnBrk="1" latinLnBrk="0" hangingPunct="1">
              <a:buFont typeface="+mj-lt"/>
              <a:buAutoNum type="arabicPeriod"/>
            </a:pPr>
            <a:r>
              <a:rPr lang="en-US" sz="600" b="0" kern="1200" baseline="0" dirty="0">
                <a:solidFill>
                  <a:schemeClr val="bg1">
                    <a:lumMod val="65000"/>
                  </a:schemeClr>
                </a:solidFill>
                <a:latin typeface="Arial" panose="020B0604020202020204" pitchFamily="34" charset="0"/>
                <a:ea typeface="+mn-ea"/>
                <a:cs typeface="Arial" panose="020B0604020202020204" pitchFamily="34" charset="0"/>
              </a:rPr>
              <a:t>Change text</a:t>
            </a:r>
          </a:p>
        </p:txBody>
      </p:sp>
      <p:sp>
        <p:nvSpPr>
          <p:cNvPr id="11" name="Date Placeholder 10">
            <a:extLst>
              <a:ext uri="{FF2B5EF4-FFF2-40B4-BE49-F238E27FC236}">
                <a16:creationId xmlns:a16="http://schemas.microsoft.com/office/drawing/2014/main" id="{32F70BC5-DBE8-42FB-9A35-2E8AC821B1A4}"/>
              </a:ext>
            </a:extLst>
          </p:cNvPr>
          <p:cNvSpPr>
            <a:spLocks noGrp="1"/>
          </p:cNvSpPr>
          <p:nvPr>
            <p:ph type="dt" sz="half" idx="2"/>
          </p:nvPr>
        </p:nvSpPr>
        <p:spPr>
          <a:xfrm>
            <a:off x="7380000" y="4914000"/>
            <a:ext cx="720000" cy="108000"/>
          </a:xfrm>
          <a:prstGeom prst="rect">
            <a:avLst/>
          </a:prstGeom>
        </p:spPr>
        <p:txBody>
          <a:bodyPr vert="horz" lIns="0" tIns="0" rIns="0" bIns="0" rtlCol="0" anchor="ctr"/>
          <a:lstStyle>
            <a:lvl1pPr algn="l">
              <a:defRPr sz="600" cap="all" baseline="0">
                <a:solidFill>
                  <a:schemeClr val="tx1"/>
                </a:solidFill>
                <a:latin typeface="+mn-lt"/>
              </a:defRPr>
            </a:lvl1pPr>
          </a:lstStyle>
          <a:p>
            <a:r>
              <a:rPr lang="en-US"/>
              <a:t>DD MMM YY</a:t>
            </a:r>
            <a:endParaRPr lang="en-AU" dirty="0"/>
          </a:p>
        </p:txBody>
      </p:sp>
      <p:pic>
        <p:nvPicPr>
          <p:cNvPr id="15" name="Picture 14">
            <a:extLst>
              <a:ext uri="{FF2B5EF4-FFF2-40B4-BE49-F238E27FC236}">
                <a16:creationId xmlns:a16="http://schemas.microsoft.com/office/drawing/2014/main" id="{44DEE85A-4266-4E69-A969-DFA7B1E14139}"/>
              </a:ext>
            </a:extLst>
          </p:cNvPr>
          <p:cNvPicPr>
            <a:picLocks noChangeAspect="1"/>
          </p:cNvPicPr>
          <p:nvPr userDrawn="1"/>
        </p:nvPicPr>
        <p:blipFill>
          <a:blip r:embed="rId30">
            <a:extLst>
              <a:ext uri="{28A0092B-C50C-407E-A947-70E740481C1C}">
                <a14:useLocalDpi xmlns:a14="http://schemas.microsoft.com/office/drawing/2010/main" val="0"/>
              </a:ext>
            </a:extLst>
          </a:blip>
          <a:stretch>
            <a:fillRect/>
          </a:stretch>
        </p:blipFill>
        <p:spPr>
          <a:xfrm>
            <a:off x="-1967198" y="947672"/>
            <a:ext cx="474729" cy="161721"/>
          </a:xfrm>
          <a:prstGeom prst="rect">
            <a:avLst/>
          </a:prstGeom>
        </p:spPr>
      </p:pic>
      <p:pic>
        <p:nvPicPr>
          <p:cNvPr id="12" name="Picture 11">
            <a:extLst>
              <a:ext uri="{FF2B5EF4-FFF2-40B4-BE49-F238E27FC236}">
                <a16:creationId xmlns:a16="http://schemas.microsoft.com/office/drawing/2014/main" id="{997071D7-58A8-4D10-B668-7A37D63450FB}"/>
              </a:ext>
            </a:extLst>
          </p:cNvPr>
          <p:cNvPicPr>
            <a:picLocks noChangeAspect="1"/>
          </p:cNvPicPr>
          <p:nvPr userDrawn="1"/>
        </p:nvPicPr>
        <p:blipFill>
          <a:blip r:embed="rId31">
            <a:extLst>
              <a:ext uri="{28A0092B-C50C-407E-A947-70E740481C1C}">
                <a14:useLocalDpi xmlns:a14="http://schemas.microsoft.com/office/drawing/2010/main" val="0"/>
              </a:ext>
            </a:extLst>
          </a:blip>
          <a:stretch>
            <a:fillRect/>
          </a:stretch>
        </p:blipFill>
        <p:spPr>
          <a:xfrm>
            <a:off x="0" y="4690800"/>
            <a:ext cx="9144000" cy="256032"/>
          </a:xfrm>
          <a:prstGeom prst="rect">
            <a:avLst/>
          </a:prstGeom>
        </p:spPr>
      </p:pic>
    </p:spTree>
    <p:extLst>
      <p:ext uri="{BB962C8B-B14F-4D97-AF65-F5344CB8AC3E}">
        <p14:creationId xmlns:p14="http://schemas.microsoft.com/office/powerpoint/2010/main" val="4123316428"/>
      </p:ext>
    </p:extLst>
  </p:cSld>
  <p:clrMap bg1="lt1" tx1="dk1" bg2="lt2" tx2="dk2" accent1="accent1" accent2="accent2" accent3="accent3" accent4="accent4" accent5="accent5" accent6="accent6" hlink="hlink" folHlink="folHlink"/>
  <p:sldLayoutIdLst>
    <p:sldLayoutId id="2147483661" r:id="rId1"/>
    <p:sldLayoutId id="2147483668" r:id="rId2"/>
    <p:sldLayoutId id="2147483663" r:id="rId3"/>
    <p:sldLayoutId id="2147483669" r:id="rId4"/>
    <p:sldLayoutId id="2147483670" r:id="rId5"/>
    <p:sldLayoutId id="2147483687" r:id="rId6"/>
    <p:sldLayoutId id="2147483671" r:id="rId7"/>
    <p:sldLayoutId id="2147483672" r:id="rId8"/>
    <p:sldLayoutId id="2147483673" r:id="rId9"/>
    <p:sldLayoutId id="2147483674" r:id="rId10"/>
    <p:sldLayoutId id="2147483677" r:id="rId11"/>
    <p:sldLayoutId id="2147483678" r:id="rId12"/>
    <p:sldLayoutId id="2147483662" r:id="rId13"/>
    <p:sldLayoutId id="2147483676" r:id="rId14"/>
    <p:sldLayoutId id="2147483675" r:id="rId15"/>
    <p:sldLayoutId id="2147483679" r:id="rId16"/>
    <p:sldLayoutId id="2147483680" r:id="rId17"/>
    <p:sldLayoutId id="2147483681" r:id="rId18"/>
    <p:sldLayoutId id="2147483682" r:id="rId19"/>
    <p:sldLayoutId id="2147483683" r:id="rId20"/>
    <p:sldLayoutId id="2147483684" r:id="rId21"/>
    <p:sldLayoutId id="2147483685" r:id="rId22"/>
    <p:sldLayoutId id="2147483664" r:id="rId23"/>
    <p:sldLayoutId id="2147483665" r:id="rId24"/>
    <p:sldLayoutId id="2147483666" r:id="rId25"/>
    <p:sldLayoutId id="2147483667" r:id="rId26"/>
    <p:sldLayoutId id="2147483686" r:id="rId27"/>
    <p:sldLayoutId id="2147483690" r:id="rId28"/>
  </p:sldLayoutIdLst>
  <p:hf hdr="0"/>
  <p:txStyles>
    <p:titleStyle>
      <a:lvl1pPr algn="l" defTabSz="685800" rtl="0" eaLnBrk="1" latinLnBrk="0" hangingPunct="1">
        <a:lnSpc>
          <a:spcPct val="80000"/>
        </a:lnSpc>
        <a:spcBef>
          <a:spcPct val="0"/>
        </a:spcBef>
        <a:buNone/>
        <a:defRPr sz="3600" kern="1200">
          <a:solidFill>
            <a:schemeClr val="accent1"/>
          </a:solidFill>
          <a:latin typeface="+mj-lt"/>
          <a:ea typeface="+mj-ea"/>
          <a:cs typeface="+mj-cs"/>
        </a:defRPr>
      </a:lvl1pPr>
    </p:titleStyle>
    <p:bodyStyle>
      <a:lvl1pPr marL="0" indent="0" algn="l" defTabSz="685800" rtl="0" eaLnBrk="1" latinLnBrk="0" hangingPunct="1">
        <a:lnSpc>
          <a:spcPct val="100000"/>
        </a:lnSpc>
        <a:spcBef>
          <a:spcPts val="0"/>
        </a:spcBef>
        <a:spcAft>
          <a:spcPts val="600"/>
        </a:spcAft>
        <a:buFont typeface="Arial" panose="020B0604020202020204" pitchFamily="34" charset="0"/>
        <a:buNone/>
        <a:defRPr sz="1400" b="0" kern="1200">
          <a:solidFill>
            <a:schemeClr val="accent1"/>
          </a:solidFill>
          <a:latin typeface="+mj-lt"/>
          <a:ea typeface="+mn-ea"/>
          <a:cs typeface="+mn-cs"/>
        </a:defRPr>
      </a:lvl1pPr>
      <a:lvl2pPr marL="0" indent="0" algn="l" defTabSz="685800" rtl="0" eaLnBrk="1" latinLnBrk="0" hangingPunct="1">
        <a:lnSpc>
          <a:spcPct val="100000"/>
        </a:lnSpc>
        <a:spcBef>
          <a:spcPts val="0"/>
        </a:spcBef>
        <a:spcAft>
          <a:spcPts val="600"/>
        </a:spcAft>
        <a:buFont typeface="Arial" panose="020B0604020202020204" pitchFamily="34" charset="0"/>
        <a:buNone/>
        <a:defRPr sz="1100" kern="1200">
          <a:solidFill>
            <a:schemeClr val="tx1"/>
          </a:solidFill>
          <a:latin typeface="+mn-lt"/>
          <a:ea typeface="+mn-ea"/>
          <a:cs typeface="+mn-cs"/>
        </a:defRPr>
      </a:lvl2pPr>
      <a:lvl3pPr marL="180000" indent="-180000" algn="l" defTabSz="685800" rtl="0" eaLnBrk="1" latinLnBrk="0" hangingPunct="1">
        <a:lnSpc>
          <a:spcPct val="100000"/>
        </a:lnSpc>
        <a:spcBef>
          <a:spcPts val="0"/>
        </a:spcBef>
        <a:spcAft>
          <a:spcPts val="600"/>
        </a:spcAft>
        <a:buClr>
          <a:schemeClr val="accent1"/>
        </a:buClr>
        <a:buFont typeface="Arial" panose="020B0604020202020204" pitchFamily="34" charset="0"/>
        <a:buChar char="•"/>
        <a:defRPr sz="1100" kern="1200">
          <a:solidFill>
            <a:schemeClr val="tx1"/>
          </a:solidFill>
          <a:latin typeface="+mn-lt"/>
          <a:ea typeface="+mn-ea"/>
          <a:cs typeface="+mn-cs"/>
        </a:defRPr>
      </a:lvl3pPr>
      <a:lvl4pPr marL="360000" indent="-180000" algn="l" defTabSz="685800" rtl="0" eaLnBrk="1" latinLnBrk="0" hangingPunct="1">
        <a:lnSpc>
          <a:spcPct val="100000"/>
        </a:lnSpc>
        <a:spcBef>
          <a:spcPts val="0"/>
        </a:spcBef>
        <a:spcAft>
          <a:spcPts val="600"/>
        </a:spcAft>
        <a:buClr>
          <a:schemeClr val="accent1"/>
        </a:buClr>
        <a:buFont typeface="Times New Roman" panose="02020603050405020304" pitchFamily="18" charset="0"/>
        <a:buChar char="–"/>
        <a:defRPr sz="1100" kern="1200">
          <a:solidFill>
            <a:schemeClr val="tx1"/>
          </a:solidFill>
          <a:latin typeface="+mn-lt"/>
          <a:ea typeface="+mn-ea"/>
          <a:cs typeface="+mn-cs"/>
        </a:defRPr>
      </a:lvl4pPr>
      <a:lvl5pPr marL="540000" indent="-180000" algn="l" defTabSz="685800" rtl="0" eaLnBrk="1" latinLnBrk="0" hangingPunct="1">
        <a:lnSpc>
          <a:spcPct val="100000"/>
        </a:lnSpc>
        <a:spcBef>
          <a:spcPts val="0"/>
        </a:spcBef>
        <a:spcAft>
          <a:spcPts val="600"/>
        </a:spcAft>
        <a:buClr>
          <a:schemeClr val="accent1"/>
        </a:buClr>
        <a:buFont typeface="Sofia Pro Light" panose="020B0000000000000000" pitchFamily="34" charset="0"/>
        <a:buChar char="»"/>
        <a:defRPr sz="11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0239" y="342900"/>
            <a:ext cx="7498877" cy="571500"/>
          </a:xfrm>
        </p:spPr>
        <p:txBody>
          <a:bodyPr>
            <a:normAutofit/>
          </a:bodyPr>
          <a:lstStyle/>
          <a:p>
            <a:r>
              <a:rPr lang="en-AU" sz="3200" dirty="0"/>
              <a:t>CECS Class Representatives</a:t>
            </a:r>
          </a:p>
        </p:txBody>
      </p:sp>
      <p:sp>
        <p:nvSpPr>
          <p:cNvPr id="4" name="Text Placeholder 3"/>
          <p:cNvSpPr>
            <a:spLocks noGrp="1"/>
          </p:cNvSpPr>
          <p:nvPr>
            <p:ph type="body" sz="half" idx="2"/>
          </p:nvPr>
        </p:nvSpPr>
        <p:spPr>
          <a:xfrm>
            <a:off x="630239" y="1268042"/>
            <a:ext cx="7276227" cy="3193955"/>
          </a:xfrm>
        </p:spPr>
        <p:txBody>
          <a:bodyPr>
            <a:normAutofit fontScale="85000" lnSpcReduction="20000"/>
          </a:bodyPr>
          <a:lstStyle/>
          <a:p>
            <a:r>
              <a:rPr lang="en-AU" sz="1700" dirty="0">
                <a:solidFill>
                  <a:schemeClr val="tx1"/>
                </a:solidFill>
              </a:rPr>
              <a:t>Class Student Representation is an important component of the teaching and learning quality assurance and quality improvement processes within the ANU College of Engineering and Computer Science (CECS). </a:t>
            </a:r>
          </a:p>
          <a:p>
            <a:r>
              <a:rPr lang="en-AU" sz="1700" dirty="0">
                <a:solidFill>
                  <a:schemeClr val="tx1"/>
                </a:solidFill>
              </a:rPr>
              <a:t>The role of Class Representatives is to provide ongoing constructive feedback on behalf of the student cohort to Course Conveners and to Associate Directors (Education) for continuous improvements to the course.</a:t>
            </a:r>
          </a:p>
          <a:p>
            <a:endParaRPr lang="en-AU" sz="1700" dirty="0">
              <a:solidFill>
                <a:schemeClr val="tx1"/>
              </a:solidFill>
            </a:endParaRPr>
          </a:p>
          <a:p>
            <a:pPr fontAlgn="base"/>
            <a:r>
              <a:rPr lang="en-AU" sz="1700" b="1" u="sng" dirty="0"/>
              <a:t>Roles and responsibilities:</a:t>
            </a:r>
            <a:r>
              <a:rPr lang="en-AU" sz="1700" dirty="0"/>
              <a:t>​</a:t>
            </a:r>
          </a:p>
          <a:p>
            <a:pPr marL="285750" indent="-285750" fontAlgn="base">
              <a:buFont typeface="Arial" panose="020B0604020202020204" pitchFamily="34" charset="0"/>
              <a:buChar char="•"/>
            </a:pPr>
            <a:r>
              <a:rPr lang="en-AU" sz="1700" dirty="0"/>
              <a:t>Act as the official liaison between your peers and convener. </a:t>
            </a:r>
            <a:r>
              <a:rPr lang="en-US" sz="1700" dirty="0"/>
              <a:t>​</a:t>
            </a:r>
          </a:p>
          <a:p>
            <a:pPr marL="285750" indent="-285750" fontAlgn="base">
              <a:buFont typeface="Arial" panose="020B0604020202020204" pitchFamily="34" charset="0"/>
              <a:buChar char="•"/>
            </a:pPr>
            <a:r>
              <a:rPr lang="en-AU" sz="1700" dirty="0"/>
              <a:t>Be creative, available and proactive in gathering feedback from your classmates. </a:t>
            </a:r>
            <a:r>
              <a:rPr lang="en-US" sz="1700" dirty="0"/>
              <a:t>​</a:t>
            </a:r>
          </a:p>
          <a:p>
            <a:pPr marL="285750" indent="-285750" fontAlgn="base">
              <a:buFont typeface="Arial" panose="020B0604020202020204" pitchFamily="34" charset="0"/>
              <a:buChar char="•"/>
            </a:pPr>
            <a:r>
              <a:rPr lang="en-AU" sz="1700" dirty="0"/>
              <a:t>Attend regular meetings, and provide reports on course feedback to your course convener </a:t>
            </a:r>
          </a:p>
          <a:p>
            <a:pPr marL="285750" indent="-285750" fontAlgn="base">
              <a:buFont typeface="Arial" panose="020B0604020202020204" pitchFamily="34" charset="0"/>
              <a:buChar char="•"/>
            </a:pPr>
            <a:r>
              <a:rPr lang="en-AU" sz="1700" dirty="0"/>
              <a:t>Close the feedback loop by reporting back to the class the outcomes of your meetings.</a:t>
            </a:r>
            <a:endParaRPr lang="en-US" sz="1700" dirty="0"/>
          </a:p>
          <a:p>
            <a:endParaRPr lang="en-AU" dirty="0">
              <a:solidFill>
                <a:schemeClr val="tx1"/>
              </a:solidFill>
            </a:endParaRPr>
          </a:p>
          <a:p>
            <a:endParaRPr lang="en-AU" dirty="0"/>
          </a:p>
        </p:txBody>
      </p:sp>
      <p:sp>
        <p:nvSpPr>
          <p:cNvPr id="5" name="Slide Number Placeholder 4"/>
          <p:cNvSpPr>
            <a:spLocks noGrp="1"/>
          </p:cNvSpPr>
          <p:nvPr>
            <p:ph type="sldNum" sz="quarter" idx="12"/>
          </p:nvPr>
        </p:nvSpPr>
        <p:spPr/>
        <p:txBody>
          <a:bodyPr/>
          <a:lstStyle/>
          <a:p>
            <a:fld id="{BBFA26A6-4122-6144-85F0-3BBCE759E0C0}" type="slidenum">
              <a:rPr lang="en-AU" altLang="x-none" smtClean="0"/>
              <a:pPr/>
              <a:t>1</a:t>
            </a:fld>
            <a:endParaRPr lang="en-AU" altLang="x-none"/>
          </a:p>
        </p:txBody>
      </p:sp>
    </p:spTree>
    <p:extLst>
      <p:ext uri="{BB962C8B-B14F-4D97-AF65-F5344CB8AC3E}">
        <p14:creationId xmlns:p14="http://schemas.microsoft.com/office/powerpoint/2010/main" val="1356043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066BAA3-3AB4-4C02-9488-682B7B5D3ED4}"/>
              </a:ext>
            </a:extLst>
          </p:cNvPr>
          <p:cNvSpPr>
            <a:spLocks noGrp="1"/>
          </p:cNvSpPr>
          <p:nvPr>
            <p:ph idx="1"/>
          </p:nvPr>
        </p:nvSpPr>
        <p:spPr>
          <a:xfrm>
            <a:off x="324000" y="1113781"/>
            <a:ext cx="4160914" cy="3588848"/>
          </a:xfrm>
        </p:spPr>
        <p:txBody>
          <a:bodyPr>
            <a:normAutofit fontScale="85000" lnSpcReduction="20000"/>
          </a:bodyPr>
          <a:lstStyle/>
          <a:p>
            <a:pPr marL="285750" indent="-285750" fontAlgn="base">
              <a:buFont typeface="Arial" panose="020B0604020202020204" pitchFamily="34" charset="0"/>
              <a:buChar char="•"/>
            </a:pPr>
            <a:r>
              <a:rPr lang="en-AU" sz="1500" dirty="0"/>
              <a:t>​</a:t>
            </a:r>
            <a:r>
              <a:rPr lang="en-AU" sz="1300" b="1" dirty="0">
                <a:solidFill>
                  <a:schemeClr val="tx1"/>
                </a:solidFill>
              </a:rPr>
              <a:t>Ensure students have a voice </a:t>
            </a:r>
            <a:r>
              <a:rPr lang="en-AU" sz="1300" dirty="0">
                <a:solidFill>
                  <a:schemeClr val="tx1"/>
                </a:solidFill>
              </a:rPr>
              <a:t>to their course convener, lecturer, tutors, and College.</a:t>
            </a:r>
            <a:endParaRPr lang="en-AU" sz="1300" dirty="0"/>
          </a:p>
          <a:p>
            <a:pPr marL="285750" indent="-285750" fontAlgn="base">
              <a:buFont typeface="Arial" panose="020B0604020202020204" pitchFamily="34" charset="0"/>
              <a:buChar char="•"/>
            </a:pPr>
            <a:r>
              <a:rPr lang="en-AU" sz="1300" b="1" dirty="0">
                <a:solidFill>
                  <a:schemeClr val="tx1"/>
                </a:solidFill>
              </a:rPr>
              <a:t>Develop skills sought by employers</a:t>
            </a:r>
            <a:r>
              <a:rPr lang="en-AU" sz="1300" dirty="0">
                <a:solidFill>
                  <a:schemeClr val="tx1"/>
                </a:solidFill>
              </a:rPr>
              <a:t>, including interpersonal, dispute resolution, leadership and communication skills.</a:t>
            </a:r>
            <a:r>
              <a:rPr lang="en-US" sz="1300" dirty="0">
                <a:solidFill>
                  <a:schemeClr val="tx1"/>
                </a:solidFill>
              </a:rPr>
              <a:t>​</a:t>
            </a:r>
          </a:p>
          <a:p>
            <a:pPr marL="285750" indent="-285750" fontAlgn="base">
              <a:buFont typeface="Arial" panose="020B0604020202020204" pitchFamily="34" charset="0"/>
              <a:buChar char="•"/>
            </a:pPr>
            <a:r>
              <a:rPr lang="en-AU" sz="1300" b="1" dirty="0">
                <a:solidFill>
                  <a:schemeClr val="tx1"/>
                </a:solidFill>
              </a:rPr>
              <a:t>Become empowered</a:t>
            </a:r>
            <a:r>
              <a:rPr lang="en-AU" sz="1300" dirty="0">
                <a:solidFill>
                  <a:schemeClr val="tx1"/>
                </a:solidFill>
              </a:rPr>
              <a:t>. Play an active role in determining the direction of your education. </a:t>
            </a:r>
            <a:r>
              <a:rPr lang="en-US" sz="1300" dirty="0">
                <a:solidFill>
                  <a:schemeClr val="tx1"/>
                </a:solidFill>
              </a:rPr>
              <a:t>​</a:t>
            </a:r>
          </a:p>
          <a:p>
            <a:pPr marL="285750" indent="-285750" fontAlgn="base">
              <a:buFont typeface="Arial" panose="020B0604020202020204" pitchFamily="34" charset="0"/>
              <a:buChar char="•"/>
            </a:pPr>
            <a:r>
              <a:rPr lang="en-AU" sz="1300" b="1" dirty="0">
                <a:solidFill>
                  <a:schemeClr val="tx1"/>
                </a:solidFill>
              </a:rPr>
              <a:t>Become more aware of issues influencing your University </a:t>
            </a:r>
            <a:r>
              <a:rPr lang="en-AU" sz="1300" dirty="0">
                <a:solidFill>
                  <a:schemeClr val="tx1"/>
                </a:solidFill>
              </a:rPr>
              <a:t>and current issues in higher education.</a:t>
            </a:r>
            <a:r>
              <a:rPr lang="en-US" sz="1300" dirty="0">
                <a:solidFill>
                  <a:schemeClr val="tx1"/>
                </a:solidFill>
              </a:rPr>
              <a:t>​</a:t>
            </a:r>
          </a:p>
          <a:p>
            <a:pPr marL="285750" indent="-285750" fontAlgn="base">
              <a:buFont typeface="Arial" panose="020B0604020202020204" pitchFamily="34" charset="0"/>
              <a:buChar char="•"/>
            </a:pPr>
            <a:r>
              <a:rPr lang="en-AU" sz="1300" b="1" dirty="0">
                <a:solidFill>
                  <a:schemeClr val="tx1"/>
                </a:solidFill>
              </a:rPr>
              <a:t>Course design and delivery. </a:t>
            </a:r>
            <a:r>
              <a:rPr lang="en-AU" sz="1300" dirty="0">
                <a:solidFill>
                  <a:schemeClr val="tx1"/>
                </a:solidFill>
              </a:rPr>
              <a:t>Help shape the delivery of your current courses as well as future improvements for following years.</a:t>
            </a:r>
            <a:r>
              <a:rPr lang="en-US" sz="1200" dirty="0">
                <a:solidFill>
                  <a:schemeClr val="tx1"/>
                </a:solidFill>
              </a:rPr>
              <a:t>​</a:t>
            </a:r>
          </a:p>
          <a:p>
            <a:pPr marL="285750" indent="-285750" fontAlgn="base">
              <a:buFont typeface="Arial" panose="020B0604020202020204" pitchFamily="34" charset="0"/>
              <a:buChar char="•"/>
            </a:pPr>
            <a:endParaRPr lang="en-US" sz="1050" dirty="0">
              <a:solidFill>
                <a:schemeClr val="tx1"/>
              </a:solidFill>
            </a:endParaRPr>
          </a:p>
          <a:p>
            <a:r>
              <a:rPr lang="en-AU" sz="1050" dirty="0"/>
              <a:t>Note: Class representatives will need to be comfortable with their contact details being made available via Wattle to all students in the class.</a:t>
            </a:r>
          </a:p>
          <a:p>
            <a:endParaRPr lang="en-AU" sz="1050" dirty="0"/>
          </a:p>
          <a:p>
            <a:r>
              <a:rPr lang="en-AU" sz="1050" dirty="0"/>
              <a:t>For more information regarding roles and responsibilities, contact:​ </a:t>
            </a:r>
          </a:p>
          <a:p>
            <a:r>
              <a:rPr lang="en-AU" sz="1050" dirty="0"/>
              <a:t>ANUSA CECS representatives​: sa.cecs@anu.edu.au​</a:t>
            </a:r>
          </a:p>
          <a:p>
            <a:br>
              <a:rPr lang="en-AU" sz="1050" dirty="0"/>
            </a:br>
            <a:r>
              <a:rPr lang="en-AU" sz="1050" dirty="0"/>
              <a:t>PARSA CECS representatives: parsa.cecs@anu.edu.au</a:t>
            </a:r>
          </a:p>
          <a:p>
            <a:pPr marL="285750" indent="-285750" fontAlgn="base">
              <a:buFont typeface="Arial" panose="020B0604020202020204" pitchFamily="34" charset="0"/>
              <a:buChar char="•"/>
            </a:pPr>
            <a:endParaRPr lang="en-US" sz="1050" dirty="0">
              <a:solidFill>
                <a:schemeClr val="tx1"/>
              </a:solidFill>
            </a:endParaRPr>
          </a:p>
          <a:p>
            <a:pPr fontAlgn="base"/>
            <a:endParaRPr lang="en-AU" sz="1000" dirty="0">
              <a:solidFill>
                <a:schemeClr val="tx2"/>
              </a:solidFill>
              <a:latin typeface="+mn-lt"/>
            </a:endParaRPr>
          </a:p>
        </p:txBody>
      </p:sp>
      <p:sp>
        <p:nvSpPr>
          <p:cNvPr id="3" name="Footer Placeholder 2">
            <a:extLst>
              <a:ext uri="{FF2B5EF4-FFF2-40B4-BE49-F238E27FC236}">
                <a16:creationId xmlns:a16="http://schemas.microsoft.com/office/drawing/2014/main" id="{DE078882-8438-48B9-B18A-B603D1475EB6}"/>
              </a:ext>
            </a:extLst>
          </p:cNvPr>
          <p:cNvSpPr>
            <a:spLocks noGrp="1"/>
          </p:cNvSpPr>
          <p:nvPr>
            <p:ph type="ftr" sz="quarter" idx="11"/>
          </p:nvPr>
        </p:nvSpPr>
        <p:spPr>
          <a:xfrm>
            <a:off x="844200" y="4914000"/>
            <a:ext cx="5152740" cy="108000"/>
          </a:xfrm>
        </p:spPr>
        <p:txBody>
          <a:bodyPr/>
          <a:lstStyle/>
          <a:p>
            <a:r>
              <a:rPr lang="en-US" dirty="0"/>
              <a:t>ANU COLLEGE OF ENGINEERING AND COMPUTER SCIENCE | CECS Community - Student Services, Employability &amp; Experience</a:t>
            </a:r>
            <a:endParaRPr lang="en-AU" dirty="0"/>
          </a:p>
        </p:txBody>
      </p:sp>
      <p:sp>
        <p:nvSpPr>
          <p:cNvPr id="4" name="Slide Number Placeholder 3">
            <a:extLst>
              <a:ext uri="{FF2B5EF4-FFF2-40B4-BE49-F238E27FC236}">
                <a16:creationId xmlns:a16="http://schemas.microsoft.com/office/drawing/2014/main" id="{731E6FE8-F0E0-430B-829F-02ADA0D0A89E}"/>
              </a:ext>
            </a:extLst>
          </p:cNvPr>
          <p:cNvSpPr>
            <a:spLocks noGrp="1"/>
          </p:cNvSpPr>
          <p:nvPr>
            <p:ph type="sldNum" sz="quarter" idx="12"/>
          </p:nvPr>
        </p:nvSpPr>
        <p:spPr>
          <a:xfrm>
            <a:off x="324000" y="4914000"/>
            <a:ext cx="360000" cy="108000"/>
          </a:xfrm>
        </p:spPr>
        <p:txBody>
          <a:bodyPr/>
          <a:lstStyle/>
          <a:p>
            <a:fld id="{10A01DC5-1685-4615-8240-15192985C6A2}" type="slidenum">
              <a:rPr lang="en-AU" smtClean="0"/>
              <a:pPr/>
              <a:t>2</a:t>
            </a:fld>
            <a:endParaRPr lang="en-AU" dirty="0"/>
          </a:p>
        </p:txBody>
      </p:sp>
      <p:sp>
        <p:nvSpPr>
          <p:cNvPr id="5" name="Date Placeholder 4">
            <a:extLst>
              <a:ext uri="{FF2B5EF4-FFF2-40B4-BE49-F238E27FC236}">
                <a16:creationId xmlns:a16="http://schemas.microsoft.com/office/drawing/2014/main" id="{7B175FEB-8566-4DB5-88FF-BB3973066E08}"/>
              </a:ext>
            </a:extLst>
          </p:cNvPr>
          <p:cNvSpPr>
            <a:spLocks noGrp="1"/>
          </p:cNvSpPr>
          <p:nvPr>
            <p:ph type="dt" sz="half" idx="2"/>
          </p:nvPr>
        </p:nvSpPr>
        <p:spPr>
          <a:xfrm>
            <a:off x="7380000" y="4914000"/>
            <a:ext cx="720000" cy="108000"/>
          </a:xfrm>
        </p:spPr>
        <p:txBody>
          <a:bodyPr/>
          <a:lstStyle/>
          <a:p>
            <a:r>
              <a:rPr lang="en-US" dirty="0"/>
              <a:t>JULY 2022</a:t>
            </a:r>
            <a:endParaRPr lang="en-AU" dirty="0"/>
          </a:p>
        </p:txBody>
      </p:sp>
      <p:sp>
        <p:nvSpPr>
          <p:cNvPr id="6" name="Text Placeholder 5">
            <a:extLst>
              <a:ext uri="{FF2B5EF4-FFF2-40B4-BE49-F238E27FC236}">
                <a16:creationId xmlns:a16="http://schemas.microsoft.com/office/drawing/2014/main" id="{8C310FE0-69A4-4565-BC20-2529EB334A06}"/>
              </a:ext>
            </a:extLst>
          </p:cNvPr>
          <p:cNvSpPr>
            <a:spLocks noGrp="1"/>
          </p:cNvSpPr>
          <p:nvPr>
            <p:ph type="body" sz="quarter" idx="13"/>
          </p:nvPr>
        </p:nvSpPr>
        <p:spPr>
          <a:xfrm>
            <a:off x="323850" y="324000"/>
            <a:ext cx="4161064" cy="936987"/>
          </a:xfrm>
        </p:spPr>
        <p:txBody>
          <a:bodyPr>
            <a:normAutofit/>
          </a:bodyPr>
          <a:lstStyle/>
          <a:p>
            <a:pPr lvl="1"/>
            <a:r>
              <a:rPr lang="en-US" sz="2000" b="1" dirty="0">
                <a:solidFill>
                  <a:srgbClr val="BE830E"/>
                </a:solidFill>
              </a:rPr>
              <a:t>Why become a class representative?</a:t>
            </a:r>
            <a:endParaRPr lang="en-AU" sz="2000" b="1" dirty="0"/>
          </a:p>
        </p:txBody>
      </p:sp>
      <p:sp>
        <p:nvSpPr>
          <p:cNvPr id="12" name="TextBox 11"/>
          <p:cNvSpPr txBox="1"/>
          <p:nvPr/>
        </p:nvSpPr>
        <p:spPr>
          <a:xfrm>
            <a:off x="5039513" y="825023"/>
            <a:ext cx="3678225" cy="1846659"/>
          </a:xfrm>
          <a:prstGeom prst="rect">
            <a:avLst/>
          </a:prstGeom>
          <a:noFill/>
          <a:ln>
            <a:solidFill>
              <a:schemeClr val="accent1"/>
            </a:solidFill>
          </a:ln>
        </p:spPr>
        <p:txBody>
          <a:bodyPr wrap="square" rtlCol="0">
            <a:spAutoFit/>
          </a:bodyPr>
          <a:lstStyle/>
          <a:p>
            <a:pPr fontAlgn="base"/>
            <a:r>
              <a:rPr lang="en-AU" b="1" dirty="0"/>
              <a:t>Want to be a class representative? Nominate today!​</a:t>
            </a:r>
          </a:p>
          <a:p>
            <a:pPr fontAlgn="base"/>
            <a:endParaRPr lang="en-AU" dirty="0"/>
          </a:p>
          <a:p>
            <a:pPr fontAlgn="base"/>
            <a:r>
              <a:rPr lang="en-AU" sz="1200" dirty="0"/>
              <a:t>Please nominate yourself to your course convener </a:t>
            </a:r>
            <a:r>
              <a:rPr lang="en-AU" sz="1200" b="1" dirty="0"/>
              <a:t>asap</a:t>
            </a:r>
          </a:p>
          <a:p>
            <a:pPr fontAlgn="base"/>
            <a:endParaRPr lang="en-AU" sz="1200" dirty="0"/>
          </a:p>
          <a:p>
            <a:pPr fontAlgn="base"/>
            <a:r>
              <a:rPr lang="en-AU" sz="1200" dirty="0"/>
              <a:t>You are free to nominate yourself whether you are currently on-campus or studying remotely. ​</a:t>
            </a:r>
          </a:p>
          <a:p>
            <a:pPr fontAlgn="base"/>
            <a:r>
              <a:rPr lang="en-AU" sz="1200" dirty="0"/>
              <a:t>​</a:t>
            </a:r>
          </a:p>
        </p:txBody>
      </p:sp>
    </p:spTree>
    <p:extLst>
      <p:ext uri="{BB962C8B-B14F-4D97-AF65-F5344CB8AC3E}">
        <p14:creationId xmlns:p14="http://schemas.microsoft.com/office/powerpoint/2010/main" val="2479936296"/>
      </p:ext>
    </p:extLst>
  </p:cSld>
  <p:clrMapOvr>
    <a:masterClrMapping/>
  </p:clrMapOvr>
</p:sld>
</file>

<file path=ppt/theme/theme1.xml><?xml version="1.0" encoding="utf-8"?>
<a:theme xmlns:a="http://schemas.openxmlformats.org/drawingml/2006/main" name="ANU Light">
  <a:themeElements>
    <a:clrScheme name="ANU">
      <a:dk1>
        <a:sysClr val="windowText" lastClr="000000"/>
      </a:dk1>
      <a:lt1>
        <a:sysClr val="window" lastClr="FFFFFF"/>
      </a:lt1>
      <a:dk2>
        <a:srgbClr val="000000"/>
      </a:dk2>
      <a:lt2>
        <a:srgbClr val="FFFFFF"/>
      </a:lt2>
      <a:accent1>
        <a:srgbClr val="BE830E"/>
      </a:accent1>
      <a:accent2>
        <a:srgbClr val="DFC187"/>
      </a:accent2>
      <a:accent3>
        <a:srgbClr val="F5EDDE"/>
      </a:accent3>
      <a:accent4>
        <a:srgbClr val="BE4E0E"/>
      </a:accent4>
      <a:accent5>
        <a:srgbClr val="CB7352"/>
      </a:accent5>
      <a:accent6>
        <a:srgbClr val="F2DCD4"/>
      </a:accent6>
      <a:hlink>
        <a:srgbClr val="BE830E"/>
      </a:hlink>
      <a:folHlink>
        <a:srgbClr val="BE4E0E"/>
      </a:folHlink>
    </a:clrScheme>
    <a:fontScheme name="ANU">
      <a:majorFont>
        <a:latin typeface="Public Sans"/>
        <a:ea typeface=""/>
        <a:cs typeface=""/>
      </a:majorFont>
      <a:minorFont>
        <a:latin typeface="Public Sans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U_Powerpoint_Light_v3" id="{768B2342-8F25-4BCF-A9F2-7F75F1A83BC8}" vid="{5D6854EF-C683-4EFA-B0BF-EA4FED51159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AD20901DD50BE4A909DE18960D7214B" ma:contentTypeVersion="13" ma:contentTypeDescription="Create a new document." ma:contentTypeScope="" ma:versionID="487f9ca87e72b3363bd13b41f1139e44">
  <xsd:schema xmlns:xsd="http://www.w3.org/2001/XMLSchema" xmlns:xs="http://www.w3.org/2001/XMLSchema" xmlns:p="http://schemas.microsoft.com/office/2006/metadata/properties" xmlns:ns3="8a17f412-5f28-41f6-96a9-d2a33a5fbaec" xmlns:ns4="fba65c8d-87bd-47a0-aa94-ecea8758cfad" targetNamespace="http://schemas.microsoft.com/office/2006/metadata/properties" ma:root="true" ma:fieldsID="e5d102b38dd64199b18e61798578423d" ns3:_="" ns4:_="">
    <xsd:import namespace="8a17f412-5f28-41f6-96a9-d2a33a5fbaec"/>
    <xsd:import namespace="fba65c8d-87bd-47a0-aa94-ecea8758cfad"/>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ServiceOCR" minOccurs="0"/>
                <xsd:element ref="ns4:MediaServiceGenerationTime" minOccurs="0"/>
                <xsd:element ref="ns4:MediaServiceEventHashCode" minOccurs="0"/>
                <xsd:element ref="ns4:MediaServiceDateTaken" minOccurs="0"/>
                <xsd:element ref="ns4: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17f412-5f28-41f6-96a9-d2a33a5fbaec"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a65c8d-87bd-47a0-aa94-ecea8758cfad"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E357535-BF64-4632-A5C7-0FE4CF76C2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a17f412-5f28-41f6-96a9-d2a33a5fbaec"/>
    <ds:schemaRef ds:uri="fba65c8d-87bd-47a0-aa94-ecea8758cfa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242CD11-9905-45C0-AA8E-EE5B79DEFBE2}">
  <ds:schemaRefs>
    <ds:schemaRef ds:uri="http://schemas.microsoft.com/sharepoint/v3/contenttype/forms"/>
  </ds:schemaRefs>
</ds:datastoreItem>
</file>

<file path=customXml/itemProps3.xml><?xml version="1.0" encoding="utf-8"?>
<ds:datastoreItem xmlns:ds="http://schemas.openxmlformats.org/officeDocument/2006/customXml" ds:itemID="{F655D042-D8B3-4BE3-86DE-6019F96E2850}">
  <ds:schemaRefs>
    <ds:schemaRef ds:uri="http://purl.org/dc/elements/1.1/"/>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fba65c8d-87bd-47a0-aa94-ecea8758cfad"/>
    <ds:schemaRef ds:uri="8a17f412-5f28-41f6-96a9-d2a33a5fbaec"/>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ANU_Powerpoint_Light Template</Template>
  <TotalTime>874</TotalTime>
  <Words>361</Words>
  <Application>Microsoft Macintosh PowerPoint</Application>
  <PresentationFormat>On-screen Show (16:9)</PresentationFormat>
  <Paragraphs>33</Paragraphs>
  <Slides>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Arial</vt:lpstr>
      <vt:lpstr>Calibri</vt:lpstr>
      <vt:lpstr>Public Sans</vt:lpstr>
      <vt:lpstr>Public Sans Light</vt:lpstr>
      <vt:lpstr>Sofia Pro Light</vt:lpstr>
      <vt:lpstr>Times New Roman</vt:lpstr>
      <vt:lpstr>ANU Light</vt:lpstr>
      <vt:lpstr>CECS Class Representatives</vt:lpstr>
      <vt:lpstr>PowerPoint Presentation</vt:lpstr>
    </vt:vector>
  </TitlesOfParts>
  <Company>The Australian National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Dowden</dc:creator>
  <cp:lastModifiedBy>Thushara Abhayapala</cp:lastModifiedBy>
  <cp:revision>65</cp:revision>
  <dcterms:created xsi:type="dcterms:W3CDTF">2022-02-03T04:29:06Z</dcterms:created>
  <dcterms:modified xsi:type="dcterms:W3CDTF">2022-08-10T06:35:54Z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0x0101008AD20901DD50BE4A909DE18960D7214B</vt:lpwstr>
  </property>
</Properties>
</file>