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C78C-5ABF-4885-9FF8-247350ADFB8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8360-D1BA-410F-8939-86749B396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74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C78C-5ABF-4885-9FF8-247350ADFB8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8360-D1BA-410F-8939-86749B396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29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C78C-5ABF-4885-9FF8-247350ADFB8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8360-D1BA-410F-8939-86749B396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69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C78C-5ABF-4885-9FF8-247350ADFB8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8360-D1BA-410F-8939-86749B396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90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C78C-5ABF-4885-9FF8-247350ADFB8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8360-D1BA-410F-8939-86749B396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61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C78C-5ABF-4885-9FF8-247350ADFB8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8360-D1BA-410F-8939-86749B396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7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C78C-5ABF-4885-9FF8-247350ADFB8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8360-D1BA-410F-8939-86749B396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50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C78C-5ABF-4885-9FF8-247350ADFB8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8360-D1BA-410F-8939-86749B396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24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C78C-5ABF-4885-9FF8-247350ADFB8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8360-D1BA-410F-8939-86749B396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09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C78C-5ABF-4885-9FF8-247350ADFB8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8360-D1BA-410F-8939-86749B396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20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C78C-5ABF-4885-9FF8-247350ADFB8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8360-D1BA-410F-8939-86749B396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05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BC78C-5ABF-4885-9FF8-247350ADFB8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48360-D1BA-410F-8939-86749B396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4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1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作業一更改標籤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更改</a:t>
            </a:r>
            <a:r>
              <a:rPr lang="en-US" altLang="zh-TW" dirty="0" err="1" smtClean="0"/>
              <a:t>draw_detections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將讀取到的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和預測的機率</a:t>
            </a:r>
            <a:r>
              <a:rPr lang="en-US" altLang="zh-TW" dirty="0" smtClean="0"/>
              <a:t>,</a:t>
            </a:r>
            <a:r>
              <a:rPr lang="zh-TW" altLang="en-US" dirty="0" smtClean="0"/>
              <a:t>存成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兩個陣列</a:t>
            </a:r>
            <a:r>
              <a:rPr lang="en-US" altLang="zh-TW" dirty="0" smtClean="0"/>
              <a:t>,</a:t>
            </a:r>
            <a:r>
              <a:rPr lang="zh-TW" altLang="en-US" dirty="0" smtClean="0"/>
              <a:t>透過機率同時</a:t>
            </a:r>
            <a:r>
              <a:rPr lang="en-US" altLang="zh-TW" dirty="0" smtClean="0"/>
              <a:t>sort</a:t>
            </a:r>
            <a:r>
              <a:rPr lang="zh-TW" altLang="en-US" dirty="0" smtClean="0"/>
              <a:t>兩個陣列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最後再另外輸出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圖中</a:t>
            </a:r>
            <a:r>
              <a:rPr lang="en-US" altLang="zh-TW" dirty="0" smtClean="0"/>
              <a:t>k</a:t>
            </a:r>
            <a:r>
              <a:rPr lang="zh-TW" altLang="en-US" dirty="0" smtClean="0"/>
              <a:t>的部分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002" y="806525"/>
            <a:ext cx="3791145" cy="490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作業一更改排序位置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透過</a:t>
            </a:r>
            <a:r>
              <a:rPr lang="en-US" altLang="zh-TW" dirty="0" err="1" smtClean="0"/>
              <a:t>set_pixel</a:t>
            </a:r>
            <a:r>
              <a:rPr lang="en-US" altLang="zh-TW" dirty="0" smtClean="0"/>
              <a:t> </a:t>
            </a:r>
            <a:r>
              <a:rPr lang="zh-TW" altLang="en-US" dirty="0" smtClean="0"/>
              <a:t>依照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是否超過圖片範圍</a:t>
            </a:r>
            <a:r>
              <a:rPr lang="en-US" altLang="zh-TW" dirty="0" smtClean="0"/>
              <a:t>,</a:t>
            </a:r>
            <a:r>
              <a:rPr lang="zh-TW" altLang="en-US" dirty="0" smtClean="0"/>
              <a:t>來改變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Label</a:t>
            </a:r>
            <a:r>
              <a:rPr lang="zh-TW" altLang="en-US" dirty="0" smtClean="0"/>
              <a:t>的高</a:t>
            </a:r>
            <a:r>
              <a:rPr lang="zh-TW" altLang="en-US" dirty="0"/>
              <a:t>度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31" y="2032844"/>
            <a:ext cx="5918504" cy="358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1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Label</a:t>
            </a:r>
            <a:r>
              <a:rPr lang="zh-TW" altLang="en-US" dirty="0" smtClean="0"/>
              <a:t>成品</a:t>
            </a:r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09" y="1825625"/>
            <a:ext cx="5282716" cy="447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4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作業二</a:t>
            </a:r>
            <a:r>
              <a:rPr lang="zh-TW" altLang="zh-TW" dirty="0" smtClean="0"/>
              <a:t>加速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更改</a:t>
            </a:r>
            <a:r>
              <a:rPr lang="en-US" altLang="zh-TW" dirty="0" err="1" smtClean="0"/>
              <a:t>composite_image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將</a:t>
            </a:r>
            <a:r>
              <a:rPr lang="en-US" altLang="zh-TW" dirty="0" err="1" smtClean="0"/>
              <a:t>set_pixel</a:t>
            </a:r>
            <a:r>
              <a:rPr lang="zh-TW" altLang="en-US" dirty="0" smtClean="0"/>
              <a:t>需要用到累加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的部分</a:t>
            </a:r>
            <a:r>
              <a:rPr lang="zh-TW" altLang="en-US" dirty="0" smtClean="0"/>
              <a:t>在</a:t>
            </a:r>
            <a:r>
              <a:rPr lang="zh-TW" altLang="en-US" dirty="0" smtClean="0"/>
              <a:t>外部先計算完成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不用再</a:t>
            </a:r>
            <a:r>
              <a:rPr lang="en-US" altLang="zh-TW" dirty="0" smtClean="0"/>
              <a:t>call  </a:t>
            </a:r>
            <a:r>
              <a:rPr lang="en-US" altLang="zh-TW" dirty="0" err="1" smtClean="0"/>
              <a:t>set_pixel</a:t>
            </a:r>
            <a:r>
              <a:rPr lang="zh-TW" altLang="en-US" dirty="0" smtClean="0"/>
              <a:t>做計算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直接使用</a:t>
            </a:r>
            <a:r>
              <a:rPr lang="en-US" altLang="zh-TW" dirty="0" err="1" smtClean="0"/>
              <a:t>kt,yt</a:t>
            </a:r>
            <a:r>
              <a:rPr lang="zh-TW" altLang="en-US" dirty="0" smtClean="0"/>
              <a:t>來使用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由於</a:t>
            </a:r>
            <a:r>
              <a:rPr lang="zh-TW" altLang="en-US" dirty="0" smtClean="0"/>
              <a:t>每次</a:t>
            </a:r>
            <a:r>
              <a:rPr lang="en-US" altLang="zh-TW" dirty="0" smtClean="0"/>
              <a:t>y</a:t>
            </a:r>
            <a:r>
              <a:rPr lang="zh-TW" altLang="en-US" dirty="0" smtClean="0"/>
              <a:t>加較大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zh-TW" altLang="en-US" dirty="0" smtClean="0"/>
              <a:t>也要更改</a:t>
            </a:r>
            <a:r>
              <a:rPr lang="en-US" altLang="zh-TW" dirty="0" smtClean="0"/>
              <a:t>for</a:t>
            </a:r>
            <a:r>
              <a:rPr lang="zh-TW" altLang="en-US" dirty="0" smtClean="0"/>
              <a:t>回圈內的上限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69" y="1912252"/>
            <a:ext cx="6336174" cy="35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9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實際更改前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改後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30" y="2456167"/>
            <a:ext cx="4648439" cy="4826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30" y="3172310"/>
            <a:ext cx="4650976" cy="65854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30" y="4353129"/>
            <a:ext cx="5795731" cy="58041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77540"/>
            <a:ext cx="5562600" cy="64124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084195" y="2051148"/>
            <a:ext cx="4562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一張圖片只有些微增加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可能跑很多張照片會有明顯的差距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083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02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128</Words>
  <Application>Microsoft Office PowerPoint</Application>
  <PresentationFormat>寬螢幕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作業DEMO</vt:lpstr>
      <vt:lpstr>作業一更改標籤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作業DEMO</dc:title>
  <dc:creator>景平 滕</dc:creator>
  <cp:lastModifiedBy>景平 滕</cp:lastModifiedBy>
  <cp:revision>3</cp:revision>
  <dcterms:created xsi:type="dcterms:W3CDTF">2019-10-31T05:09:49Z</dcterms:created>
  <dcterms:modified xsi:type="dcterms:W3CDTF">2019-10-31T05:34:55Z</dcterms:modified>
</cp:coreProperties>
</file>