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96CF-57F7-4142-9712-6165CE50EB0C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4B10-F650-4518-AF6F-3AA99338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5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96CF-57F7-4142-9712-6165CE50EB0C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4B10-F650-4518-AF6F-3AA99338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96CF-57F7-4142-9712-6165CE50EB0C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4B10-F650-4518-AF6F-3AA99338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6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96CF-57F7-4142-9712-6165CE50EB0C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4B10-F650-4518-AF6F-3AA99338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3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96CF-57F7-4142-9712-6165CE50EB0C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4B10-F650-4518-AF6F-3AA99338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96CF-57F7-4142-9712-6165CE50EB0C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4B10-F650-4518-AF6F-3AA99338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9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96CF-57F7-4142-9712-6165CE50EB0C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4B10-F650-4518-AF6F-3AA99338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3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96CF-57F7-4142-9712-6165CE50EB0C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4B10-F650-4518-AF6F-3AA99338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4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96CF-57F7-4142-9712-6165CE50EB0C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4B10-F650-4518-AF6F-3AA99338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8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96CF-57F7-4142-9712-6165CE50EB0C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4B10-F650-4518-AF6F-3AA99338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7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96CF-57F7-4142-9712-6165CE50EB0C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4B10-F650-4518-AF6F-3AA99338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4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E396CF-57F7-4142-9712-6165CE50EB0C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2E4B10-F650-4518-AF6F-3AA99338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3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6.sv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4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2.svg"/><Relationship Id="rId35" Type="http://schemas.openxmlformats.org/officeDocument/2006/relationships/image" Target="../media/image7.png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AF36CAA7-891F-A0CC-E095-C4769BEBD9F5}"/>
              </a:ext>
            </a:extLst>
          </p:cNvPr>
          <p:cNvGrpSpPr/>
          <p:nvPr/>
        </p:nvGrpSpPr>
        <p:grpSpPr>
          <a:xfrm>
            <a:off x="171166" y="509380"/>
            <a:ext cx="6856980" cy="5839239"/>
            <a:chOff x="4835595" y="464828"/>
            <a:chExt cx="6856980" cy="5839239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8F87EDF-C3A7-8898-5080-672820CF2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/>
            <a:stretch/>
          </p:blipFill>
          <p:spPr>
            <a:xfrm>
              <a:off x="5896302" y="3911008"/>
              <a:ext cx="2408323" cy="2361231"/>
            </a:xfrm>
            <a:prstGeom prst="rect">
              <a:avLst/>
            </a:prstGeom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9C98EA0-3841-4214-7AEE-7240C286D543}"/>
                </a:ext>
              </a:extLst>
            </p:cNvPr>
            <p:cNvGrpSpPr/>
            <p:nvPr/>
          </p:nvGrpSpPr>
          <p:grpSpPr>
            <a:xfrm>
              <a:off x="5248335" y="3629454"/>
              <a:ext cx="2007809" cy="2674613"/>
              <a:chOff x="116449" y="2769738"/>
              <a:chExt cx="1313601" cy="178512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C744546-63EE-2690-F58C-C8E29526B98C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16449" y="2898344"/>
                <a:ext cx="153112" cy="198123"/>
              </a:xfrm>
              <a:prstGeom prst="rect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C4B9E26-0D5B-289F-A4E9-EDC032317C7E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16449" y="3096467"/>
                <a:ext cx="153112" cy="198123"/>
              </a:xfrm>
              <a:prstGeom prst="rect">
                <a:avLst/>
              </a:prstGeom>
              <a:solidFill>
                <a:srgbClr val="FF91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195DF09-9B3C-FC47-27A6-E2A6B87BA6C7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16449" y="3294589"/>
                <a:ext cx="153112" cy="198123"/>
              </a:xfrm>
              <a:prstGeom prst="rect">
                <a:avLst/>
              </a:prstGeom>
              <a:solidFill>
                <a:srgbClr val="DAFF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717B34B-5F7F-09D8-DC3D-F0FC6C43829C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116449" y="3493291"/>
                <a:ext cx="153112" cy="198123"/>
              </a:xfrm>
              <a:prstGeom prst="rect">
                <a:avLst/>
              </a:prstGeom>
              <a:solidFill>
                <a:srgbClr val="48FF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6A05467-C846-8E3A-0329-A3350F44369B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16449" y="3691414"/>
                <a:ext cx="153112" cy="198123"/>
              </a:xfrm>
              <a:prstGeom prst="rect">
                <a:avLst/>
              </a:prstGeom>
              <a:solidFill>
                <a:srgbClr val="00FF48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9A2F8A-BEF9-4F02-8AE6-A3030DBBF308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16449" y="3889537"/>
                <a:ext cx="153112" cy="198123"/>
              </a:xfrm>
              <a:prstGeom prst="rect">
                <a:avLst/>
              </a:prstGeom>
              <a:solidFill>
                <a:srgbClr val="00FFD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A5CBDF-79A8-6F85-8223-A94BA4CE75FE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19277" y="2769738"/>
                <a:ext cx="945793" cy="212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67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1.571</a:t>
                </a:r>
                <a:endParaRPr lang="zh-CN" altLang="en-US" sz="1467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9887380-A769-9D44-FBB6-D94F1BCC5C73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224927" y="2960909"/>
                <a:ext cx="980822" cy="212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67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1.415</a:t>
                </a:r>
                <a:endParaRPr lang="zh-CN" altLang="en-US" sz="1467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117775E-40A4-86C6-A35B-C7A13699A71C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224927" y="3158452"/>
                <a:ext cx="1139019" cy="212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67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1.260</a:t>
                </a:r>
                <a:endParaRPr lang="zh-CN" altLang="en-US" sz="1467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7B2DFB8-C531-D299-DA14-071B3313AE8D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24927" y="3368161"/>
                <a:ext cx="1205123" cy="212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67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1.104</a:t>
                </a:r>
                <a:endParaRPr lang="zh-CN" altLang="en-US" sz="1467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EA9D92C-0C15-97A5-3E7C-9660D8852EE7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19277" y="3565705"/>
                <a:ext cx="564990" cy="212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67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0.949</a:t>
                </a:r>
                <a:endParaRPr lang="zh-CN" altLang="en-US" sz="1467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1589712-460D-1296-D354-AFEAE5652904}"/>
                  </a:ext>
                </a:extLst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226057" y="3767303"/>
                <a:ext cx="506796" cy="212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67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0.793</a:t>
                </a:r>
                <a:endParaRPr lang="zh-CN" altLang="en-US" sz="1467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E3B1B7E-015D-7621-617B-7F2F6C809741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224927" y="3960791"/>
                <a:ext cx="616969" cy="212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67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0.638</a:t>
                </a:r>
                <a:endParaRPr lang="zh-CN" altLang="en-US" sz="1467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F9B546D2-64D9-0509-95A3-57C82FF25F98}"/>
                  </a:ext>
                </a:extLst>
              </p:cNvPr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16449" y="2898344"/>
                <a:ext cx="18644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C1D3E4E8-C9E4-DDE6-6E3E-7D3421521B58}"/>
                  </a:ext>
                </a:extLst>
              </p:cNvPr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16449" y="3096467"/>
                <a:ext cx="18644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3C60869D-D74F-7552-7FE9-D63E7AB230F8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16449" y="3294589"/>
                <a:ext cx="18644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8E508B4-6254-4267-DAE2-D0C178689377}"/>
                  </a:ext>
                </a:extLst>
              </p:cNvPr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16449" y="3493291"/>
                <a:ext cx="18644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8E0AD004-5D87-39B2-664E-019DD55FF784}"/>
                  </a:ext>
                </a:extLst>
              </p:cNvPr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116449" y="3691414"/>
                <a:ext cx="18644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2CCE11E3-6030-D61F-0F46-773AB9DB41B8}"/>
                  </a:ext>
                </a:extLst>
              </p:cNvPr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116449" y="3889537"/>
                <a:ext cx="18644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2892B51-6801-DFC2-7DE2-4C059924E559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116449" y="4085342"/>
                <a:ext cx="153112" cy="198123"/>
              </a:xfrm>
              <a:prstGeom prst="rect">
                <a:avLst/>
              </a:prstGeom>
              <a:solidFill>
                <a:srgbClr val="0091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A6ED355-A591-71EB-F6FD-8CAE5F29B2A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116449" y="4283465"/>
                <a:ext cx="153112" cy="198123"/>
              </a:xfrm>
              <a:prstGeom prst="rect">
                <a:avLst/>
              </a:prstGeom>
              <a:solidFill>
                <a:srgbClr val="0000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C55D8E2-D1E8-FF1D-8522-55ED6192C1F8}"/>
                  </a:ext>
                </a:extLst>
              </p:cNvPr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224927" y="4157176"/>
                <a:ext cx="558775" cy="212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67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0.482</a:t>
                </a:r>
                <a:endParaRPr lang="zh-CN" altLang="en-US" sz="1467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47F7422-71A8-DAEE-6C2E-FE1BACC11185}"/>
                  </a:ext>
                </a:extLst>
              </p:cNvPr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224927" y="4342554"/>
                <a:ext cx="616969" cy="212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67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0.363</a:t>
                </a:r>
                <a:endParaRPr lang="zh-CN" altLang="en-US" sz="1467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8BC45395-64CC-0B78-C50D-A99CE1A16F07}"/>
                  </a:ext>
                </a:extLst>
              </p:cNvPr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116449" y="4085342"/>
                <a:ext cx="18644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5C33A9D9-B094-652F-0082-CE07BE385EF0}"/>
                  </a:ext>
                </a:extLst>
              </p:cNvPr>
              <p:cNvCxnSpPr/>
              <p:nvPr>
                <p:custDataLst>
                  <p:tags r:id="rId26"/>
                </p:custDataLst>
              </p:nvPr>
            </p:nvCxnSpPr>
            <p:spPr>
              <a:xfrm>
                <a:off x="116449" y="4283465"/>
                <a:ext cx="18644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5C55370C-E202-5B80-486C-44A99FE33904}"/>
                  </a:ext>
                </a:extLst>
              </p:cNvPr>
              <p:cNvCxnSpPr/>
              <p:nvPr>
                <p:custDataLst>
                  <p:tags r:id="rId27"/>
                </p:custDataLst>
              </p:nvPr>
            </p:nvCxnSpPr>
            <p:spPr>
              <a:xfrm>
                <a:off x="116449" y="4481587"/>
                <a:ext cx="18644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6373AE7F-5A89-E03F-0BA7-94AE01362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5841999" y="464828"/>
              <a:ext cx="5832105" cy="2964172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4ADA73B6-59D9-E98D-E241-9891D667F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8361776" y="4735084"/>
              <a:ext cx="792549" cy="558848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97BBEDF5-4DAB-3A09-548D-CB6F3B7D1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rcRect/>
            <a:stretch/>
          </p:blipFill>
          <p:spPr>
            <a:xfrm>
              <a:off x="9265558" y="3915882"/>
              <a:ext cx="2427017" cy="238818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5A786812-3E4D-DFE9-2439-1C84ADF5BE79}"/>
                    </a:ext>
                  </a:extLst>
                </p:cNvPr>
                <p:cNvSpPr txBox="1"/>
                <p:nvPr>
                  <p:custDataLst>
                    <p:tags r:id="rId1"/>
                  </p:custDataLst>
                </p:nvPr>
              </p:nvSpPr>
              <p:spPr>
                <a:xfrm>
                  <a:off x="4835595" y="3371999"/>
                  <a:ext cx="124354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𝒆𝒍𝒐𝒏𝒈𝒂𝒕𝒊𝒐𝒏</m:t>
                        </m:r>
                      </m:oMath>
                    </m:oMathPara>
                  </a14:m>
                  <a:endParaRPr lang="zh-CN" altLang="en-US" sz="1600" b="1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5A786812-3E4D-DFE9-2439-1C84ADF5BE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"/>
                  </p:custDataLst>
                </p:nvPr>
              </p:nvSpPr>
              <p:spPr>
                <a:xfrm>
                  <a:off x="4835595" y="3371999"/>
                  <a:ext cx="1243549" cy="338554"/>
                </a:xfrm>
                <a:prstGeom prst="rect">
                  <a:avLst/>
                </a:prstGeom>
                <a:blipFill>
                  <a:blip r:embed="rId35"/>
                  <a:stretch>
                    <a:fillRect l="-490" r="-3922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5858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10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子力</dc:creator>
  <cp:lastModifiedBy>金 子力</cp:lastModifiedBy>
  <cp:revision>3</cp:revision>
  <dcterms:created xsi:type="dcterms:W3CDTF">2024-03-17T07:46:37Z</dcterms:created>
  <dcterms:modified xsi:type="dcterms:W3CDTF">2024-03-19T04:10:44Z</dcterms:modified>
</cp:coreProperties>
</file>