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</p:sldIdLst>
  <p:sldSz cx="89995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5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122363"/>
            <a:ext cx="7649607" cy="2387600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3602038"/>
            <a:ext cx="6749654" cy="1655762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7BA5-D266-4091-A821-6CDB365DFC58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3F29-15B7-4682-AA4B-A9F09416C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05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7BA5-D266-4091-A821-6CDB365DFC58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3F29-15B7-4682-AA4B-A9F09416C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07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365125"/>
            <a:ext cx="194052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365125"/>
            <a:ext cx="5709082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7BA5-D266-4091-A821-6CDB365DFC58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3F29-15B7-4682-AA4B-A9F09416C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34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7BA5-D266-4091-A821-6CDB365DFC58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3F29-15B7-4682-AA4B-A9F09416C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29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709740"/>
            <a:ext cx="7762102" cy="285273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4589465"/>
            <a:ext cx="7762102" cy="150018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82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82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7BA5-D266-4091-A821-6CDB365DFC58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3F29-15B7-4682-AA4B-A9F09416C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54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825625"/>
            <a:ext cx="3824804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825625"/>
            <a:ext cx="3824804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7BA5-D266-4091-A821-6CDB365DFC58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3F29-15B7-4682-AA4B-A9F09416C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48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365127"/>
            <a:ext cx="776210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681163"/>
            <a:ext cx="3807226" cy="82391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505075"/>
            <a:ext cx="380722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681163"/>
            <a:ext cx="3825976" cy="82391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505075"/>
            <a:ext cx="382597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7BA5-D266-4091-A821-6CDB365DFC58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3F29-15B7-4682-AA4B-A9F09416C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29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7BA5-D266-4091-A821-6CDB365DFC58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3F29-15B7-4682-AA4B-A9F09416C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01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7BA5-D266-4091-A821-6CDB365DFC58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3F29-15B7-4682-AA4B-A9F09416C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84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7200"/>
            <a:ext cx="2902585" cy="16002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987427"/>
            <a:ext cx="4556016" cy="487362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7400"/>
            <a:ext cx="2902585" cy="3811588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7BA5-D266-4091-A821-6CDB365DFC58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3F29-15B7-4682-AA4B-A9F09416C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26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7200"/>
            <a:ext cx="2902585" cy="16002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987427"/>
            <a:ext cx="4556016" cy="487362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7400"/>
            <a:ext cx="2902585" cy="3811588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7BA5-D266-4091-A821-6CDB365DFC58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3F29-15B7-4682-AA4B-A9F09416C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31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365127"/>
            <a:ext cx="77621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825625"/>
            <a:ext cx="77621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6356352"/>
            <a:ext cx="202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47BA5-D266-4091-A821-6CDB365DFC58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6356352"/>
            <a:ext cx="3037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6356352"/>
            <a:ext cx="202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C63F29-15B7-4682-AA4B-A9F09416C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97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image" Target="../media/image8.png"/><Relationship Id="rId21" Type="http://schemas.openxmlformats.org/officeDocument/2006/relationships/tags" Target="../tags/tag21.xml"/><Relationship Id="rId34" Type="http://schemas.openxmlformats.org/officeDocument/2006/relationships/image" Target="../media/image3.sv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2.png"/><Relationship Id="rId38" Type="http://schemas.openxmlformats.org/officeDocument/2006/relationships/image" Target="../media/image7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image" Target="../media/image80.png"/><Relationship Id="rId37" Type="http://schemas.openxmlformats.org/officeDocument/2006/relationships/image" Target="../media/image6.png"/><Relationship Id="rId40" Type="http://schemas.openxmlformats.org/officeDocument/2006/relationships/image" Target="../media/image9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image" Target="../media/image5.sv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image" Target="../media/image1.png"/><Relationship Id="rId35" Type="http://schemas.openxmlformats.org/officeDocument/2006/relationships/image" Target="../media/image4.png"/><Relationship Id="rId8" Type="http://schemas.openxmlformats.org/officeDocument/2006/relationships/tags" Target="../tags/tag8.xml"/><Relationship Id="rId3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E5F0D43F-36A2-989D-9DCD-42AD3CE7F04C}"/>
              </a:ext>
            </a:extLst>
          </p:cNvPr>
          <p:cNvGrpSpPr/>
          <p:nvPr/>
        </p:nvGrpSpPr>
        <p:grpSpPr>
          <a:xfrm>
            <a:off x="310097" y="824853"/>
            <a:ext cx="8379344" cy="5430304"/>
            <a:chOff x="2859490" y="468621"/>
            <a:chExt cx="6284508" cy="4072728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C89D89AE-62C6-491F-FDC8-F3D468CE5E36}"/>
                </a:ext>
              </a:extLst>
            </p:cNvPr>
            <p:cNvGrpSpPr/>
            <p:nvPr/>
          </p:nvGrpSpPr>
          <p:grpSpPr>
            <a:xfrm>
              <a:off x="2859490" y="1276171"/>
              <a:ext cx="6284508" cy="3265178"/>
              <a:chOff x="2859490" y="1276171"/>
              <a:chExt cx="6284508" cy="3265178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7EA605A3-4E41-9DAC-941C-E3620258D722}"/>
                  </a:ext>
                </a:extLst>
              </p:cNvPr>
              <p:cNvGrpSpPr/>
              <p:nvPr/>
            </p:nvGrpSpPr>
            <p:grpSpPr>
              <a:xfrm>
                <a:off x="2859490" y="1276171"/>
                <a:ext cx="6284508" cy="3265178"/>
                <a:chOff x="2859490" y="1276171"/>
                <a:chExt cx="6284508" cy="3265178"/>
              </a:xfrm>
            </p:grpSpPr>
            <p:pic>
              <p:nvPicPr>
                <p:cNvPr id="67" name="图片 66">
                  <a:extLst>
                    <a:ext uri="{FF2B5EF4-FFF2-40B4-BE49-F238E27FC236}">
                      <a16:creationId xmlns:a16="http://schemas.microsoft.com/office/drawing/2014/main" id="{A7DDCA88-859C-F45C-CEAF-FB77DB1FFF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52573" y="3225359"/>
                  <a:ext cx="594412" cy="419136"/>
                </a:xfrm>
                <a:prstGeom prst="rect">
                  <a:avLst/>
                </a:prstGeom>
              </p:spPr>
            </p:pic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228C8389-A880-EBF5-B225-66B361585765}"/>
                    </a:ext>
                  </a:extLst>
                </p:cNvPr>
                <p:cNvGrpSpPr/>
                <p:nvPr/>
              </p:nvGrpSpPr>
              <p:grpSpPr>
                <a:xfrm>
                  <a:off x="2859490" y="2356001"/>
                  <a:ext cx="1666345" cy="2185348"/>
                  <a:chOff x="4163589" y="2388361"/>
                  <a:chExt cx="1666345" cy="2185348"/>
                </a:xfrm>
              </p:grpSpPr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79C98EA0-3841-4214-7AEE-7240C286D543}"/>
                      </a:ext>
                    </a:extLst>
                  </p:cNvPr>
                  <p:cNvGrpSpPr/>
                  <p:nvPr/>
                </p:nvGrpSpPr>
                <p:grpSpPr>
                  <a:xfrm>
                    <a:off x="4316304" y="2403704"/>
                    <a:ext cx="1513630" cy="2170005"/>
                    <a:chOff x="109669" y="2623753"/>
                    <a:chExt cx="1320381" cy="1931112"/>
                  </a:xfrm>
                </p:grpSpPr>
                <p:sp>
                  <p:nvSpPr>
                    <p:cNvPr id="5" name="矩形 4">
                      <a:extLst>
                        <a:ext uri="{FF2B5EF4-FFF2-40B4-BE49-F238E27FC236}">
                          <a16:creationId xmlns:a16="http://schemas.microsoft.com/office/drawing/2014/main" id="{EC744546-63EE-2690-F58C-C8E29526B98C}"/>
                        </a:ext>
                      </a:extLst>
                    </p:cNvPr>
                    <p:cNvSpPr/>
                    <p:nvPr>
                      <p:custDataLst>
                        <p:tags r:id="rId2"/>
                      </p:custDataLst>
                    </p:nvPr>
                  </p:nvSpPr>
                  <p:spPr>
                    <a:xfrm>
                      <a:off x="116449" y="2898344"/>
                      <a:ext cx="153112" cy="19812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4000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1C4B9E26-0D5B-289F-A4E9-EDC032317C7E}"/>
                        </a:ext>
                      </a:extLst>
                    </p:cNvPr>
                    <p:cNvSpPr/>
                    <p:nvPr>
                      <p:custDataLst>
                        <p:tags r:id="rId3"/>
                      </p:custDataLst>
                    </p:nvPr>
                  </p:nvSpPr>
                  <p:spPr>
                    <a:xfrm>
                      <a:off x="116449" y="3096467"/>
                      <a:ext cx="153112" cy="198123"/>
                    </a:xfrm>
                    <a:prstGeom prst="rect">
                      <a:avLst/>
                    </a:prstGeom>
                    <a:solidFill>
                      <a:srgbClr val="FF9100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" name="矩形 6">
                      <a:extLst>
                        <a:ext uri="{FF2B5EF4-FFF2-40B4-BE49-F238E27FC236}">
                          <a16:creationId xmlns:a16="http://schemas.microsoft.com/office/drawing/2014/main" id="{6195DF09-9B3C-FC47-27A6-E2A6B87BA6C7}"/>
                        </a:ext>
                      </a:extLst>
                    </p:cNvPr>
                    <p:cNvSpPr/>
                    <p:nvPr>
                      <p:custDataLst>
                        <p:tags r:id="rId4"/>
                      </p:custDataLst>
                    </p:nvPr>
                  </p:nvSpPr>
                  <p:spPr>
                    <a:xfrm>
                      <a:off x="116449" y="3294589"/>
                      <a:ext cx="153112" cy="198123"/>
                    </a:xfrm>
                    <a:prstGeom prst="rect">
                      <a:avLst/>
                    </a:prstGeom>
                    <a:solidFill>
                      <a:srgbClr val="DAFF00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" name="矩形 7">
                      <a:extLst>
                        <a:ext uri="{FF2B5EF4-FFF2-40B4-BE49-F238E27FC236}">
                          <a16:creationId xmlns:a16="http://schemas.microsoft.com/office/drawing/2014/main" id="{1717B34B-5F7F-09D8-DC3D-F0FC6C43829C}"/>
                        </a:ext>
                      </a:extLst>
                    </p:cNvPr>
                    <p:cNvSpPr/>
                    <p:nvPr>
                      <p:custDataLst>
                        <p:tags r:id="rId5"/>
                      </p:custDataLst>
                    </p:nvPr>
                  </p:nvSpPr>
                  <p:spPr>
                    <a:xfrm>
                      <a:off x="116449" y="3493291"/>
                      <a:ext cx="153112" cy="198123"/>
                    </a:xfrm>
                    <a:prstGeom prst="rect">
                      <a:avLst/>
                    </a:prstGeom>
                    <a:solidFill>
                      <a:srgbClr val="48FF00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" name="矩形 8">
                      <a:extLst>
                        <a:ext uri="{FF2B5EF4-FFF2-40B4-BE49-F238E27FC236}">
                          <a16:creationId xmlns:a16="http://schemas.microsoft.com/office/drawing/2014/main" id="{76A05467-C846-8E3A-0329-A3350F44369B}"/>
                        </a:ext>
                      </a:extLst>
                    </p:cNvPr>
                    <p:cNvSpPr/>
                    <p:nvPr>
                      <p:custDataLst>
                        <p:tags r:id="rId6"/>
                      </p:custDataLst>
                    </p:nvPr>
                  </p:nvSpPr>
                  <p:spPr>
                    <a:xfrm>
                      <a:off x="116449" y="3691414"/>
                      <a:ext cx="153112" cy="198123"/>
                    </a:xfrm>
                    <a:prstGeom prst="rect">
                      <a:avLst/>
                    </a:prstGeom>
                    <a:solidFill>
                      <a:srgbClr val="00FF48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" name="矩形 9">
                      <a:extLst>
                        <a:ext uri="{FF2B5EF4-FFF2-40B4-BE49-F238E27FC236}">
                          <a16:creationId xmlns:a16="http://schemas.microsoft.com/office/drawing/2014/main" id="{339A2F8A-BEF9-4F02-8AE6-A3030DBBF308}"/>
                        </a:ext>
                      </a:extLst>
                    </p:cNvPr>
                    <p:cNvSpPr/>
                    <p:nvPr>
                      <p:custDataLst>
                        <p:tags r:id="rId7"/>
                      </p:custDataLst>
                    </p:nvPr>
                  </p:nvSpPr>
                  <p:spPr>
                    <a:xfrm>
                      <a:off x="116449" y="3889537"/>
                      <a:ext cx="153112" cy="198123"/>
                    </a:xfrm>
                    <a:prstGeom prst="rect">
                      <a:avLst/>
                    </a:prstGeom>
                    <a:solidFill>
                      <a:srgbClr val="00FFDA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2DA5CBDF-79A8-6F85-8223-A94BA4CE75FE}"/>
                        </a:ext>
                      </a:extLst>
                    </p:cNvPr>
                    <p:cNvSpPr txBox="1"/>
                    <p:nvPr>
                      <p:custDataLst>
                        <p:tags r:id="rId8"/>
                      </p:custDataLst>
                    </p:nvPr>
                  </p:nvSpPr>
                  <p:spPr>
                    <a:xfrm>
                      <a:off x="219277" y="2769738"/>
                      <a:ext cx="945793" cy="2123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67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1.911</a:t>
                      </a:r>
                      <a:endParaRPr lang="zh-CN" altLang="en-US" sz="1467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" name="文本框 11">
                      <a:extLst>
                        <a:ext uri="{FF2B5EF4-FFF2-40B4-BE49-F238E27FC236}">
                          <a16:creationId xmlns:a16="http://schemas.microsoft.com/office/drawing/2014/main" id="{09887380-A769-9D44-FBB6-D94F1BCC5C73}"/>
                        </a:ext>
                      </a:extLst>
                    </p:cNvPr>
                    <p:cNvSpPr txBox="1"/>
                    <p:nvPr>
                      <p:custDataLst>
                        <p:tags r:id="rId9"/>
                      </p:custDataLst>
                    </p:nvPr>
                  </p:nvSpPr>
                  <p:spPr>
                    <a:xfrm>
                      <a:off x="224927" y="2960909"/>
                      <a:ext cx="980822" cy="2123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67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1.756</a:t>
                      </a:r>
                      <a:endParaRPr lang="zh-CN" altLang="en-US" sz="1467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" name="文本框 12">
                      <a:extLst>
                        <a:ext uri="{FF2B5EF4-FFF2-40B4-BE49-F238E27FC236}">
                          <a16:creationId xmlns:a16="http://schemas.microsoft.com/office/drawing/2014/main" id="{9117775E-40A4-86C6-A35B-C7A13699A71C}"/>
                        </a:ext>
                      </a:extLst>
                    </p:cNvPr>
                    <p:cNvSpPr txBox="1"/>
                    <p:nvPr>
                      <p:custDataLst>
                        <p:tags r:id="rId10"/>
                      </p:custDataLst>
                    </p:nvPr>
                  </p:nvSpPr>
                  <p:spPr>
                    <a:xfrm>
                      <a:off x="224927" y="3158452"/>
                      <a:ext cx="1139019" cy="2123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67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1.601</a:t>
                      </a:r>
                      <a:endParaRPr lang="zh-CN" altLang="en-US" sz="1467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" name="文本框 13">
                      <a:extLst>
                        <a:ext uri="{FF2B5EF4-FFF2-40B4-BE49-F238E27FC236}">
                          <a16:creationId xmlns:a16="http://schemas.microsoft.com/office/drawing/2014/main" id="{17B2DFB8-C531-D299-DA14-071B3313AE8D}"/>
                        </a:ext>
                      </a:extLst>
                    </p:cNvPr>
                    <p:cNvSpPr txBox="1"/>
                    <p:nvPr>
                      <p:custDataLst>
                        <p:tags r:id="rId11"/>
                      </p:custDataLst>
                    </p:nvPr>
                  </p:nvSpPr>
                  <p:spPr>
                    <a:xfrm>
                      <a:off x="224927" y="3368161"/>
                      <a:ext cx="1205123" cy="2123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67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1.447</a:t>
                      </a:r>
                      <a:endParaRPr lang="zh-CN" altLang="en-US" sz="1467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5EA9D92C-0C15-97A5-3E7C-9660D8852EE7}"/>
                        </a:ext>
                      </a:extLst>
                    </p:cNvPr>
                    <p:cNvSpPr txBox="1"/>
                    <p:nvPr>
                      <p:custDataLst>
                        <p:tags r:id="rId12"/>
                      </p:custDataLst>
                    </p:nvPr>
                  </p:nvSpPr>
                  <p:spPr>
                    <a:xfrm>
                      <a:off x="219277" y="3565705"/>
                      <a:ext cx="564990" cy="2123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67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1.292</a:t>
                      </a:r>
                      <a:endParaRPr lang="zh-CN" altLang="en-US" sz="1467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" name="文本框 15">
                      <a:extLst>
                        <a:ext uri="{FF2B5EF4-FFF2-40B4-BE49-F238E27FC236}">
                          <a16:creationId xmlns:a16="http://schemas.microsoft.com/office/drawing/2014/main" id="{11589712-460D-1296-D354-AFEAE5652904}"/>
                        </a:ext>
                      </a:extLst>
                    </p:cNvPr>
                    <p:cNvSpPr txBox="1"/>
                    <p:nvPr>
                      <p:custDataLst>
                        <p:tags r:id="rId13"/>
                      </p:custDataLst>
                    </p:nvPr>
                  </p:nvSpPr>
                  <p:spPr>
                    <a:xfrm>
                      <a:off x="226057" y="3767303"/>
                      <a:ext cx="506796" cy="2123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67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1.137</a:t>
                      </a:r>
                      <a:endParaRPr lang="zh-CN" altLang="en-US" sz="1467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2E3B1B7E-015D-7621-617B-7F2F6C809741}"/>
                        </a:ext>
                      </a:extLst>
                    </p:cNvPr>
                    <p:cNvSpPr txBox="1"/>
                    <p:nvPr>
                      <p:custDataLst>
                        <p:tags r:id="rId14"/>
                      </p:custDataLst>
                    </p:nvPr>
                  </p:nvSpPr>
                  <p:spPr>
                    <a:xfrm>
                      <a:off x="224927" y="3960791"/>
                      <a:ext cx="616969" cy="2123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67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0.982</a:t>
                      </a:r>
                      <a:endParaRPr lang="zh-CN" altLang="en-US" sz="1467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8" name="文本框 17">
                      <a:extLst>
                        <a:ext uri="{FF2B5EF4-FFF2-40B4-BE49-F238E27FC236}">
                          <a16:creationId xmlns:a16="http://schemas.microsoft.com/office/drawing/2014/main" id="{BF1A2FE9-CB45-1F77-EA16-564A7D3835D1}"/>
                        </a:ext>
                      </a:extLst>
                    </p:cNvPr>
                    <p:cNvSpPr txBox="1"/>
                    <p:nvPr>
                      <p:custDataLst>
                        <p:tags r:id="rId15"/>
                      </p:custDataLst>
                    </p:nvPr>
                  </p:nvSpPr>
                  <p:spPr>
                    <a:xfrm>
                      <a:off x="109669" y="2623753"/>
                      <a:ext cx="218651" cy="2259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zh-CN" altLang="en-US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9" name="直接连接符 18">
                      <a:extLst>
                        <a:ext uri="{FF2B5EF4-FFF2-40B4-BE49-F238E27FC236}">
                          <a16:creationId xmlns:a16="http://schemas.microsoft.com/office/drawing/2014/main" id="{F9B546D2-64D9-0509-95A3-57C82FF25F98}"/>
                        </a:ext>
                      </a:extLst>
                    </p:cNvPr>
                    <p:cNvCxnSpPr/>
                    <p:nvPr>
                      <p:custDataLst>
                        <p:tags r:id="rId16"/>
                      </p:custDataLst>
                    </p:nvPr>
                  </p:nvCxnSpPr>
                  <p:spPr>
                    <a:xfrm>
                      <a:off x="116449" y="2898344"/>
                      <a:ext cx="186447" cy="0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直接连接符 19">
                      <a:extLst>
                        <a:ext uri="{FF2B5EF4-FFF2-40B4-BE49-F238E27FC236}">
                          <a16:creationId xmlns:a16="http://schemas.microsoft.com/office/drawing/2014/main" id="{C1D3E4E8-C9E4-DDE6-6E3E-7D3421521B58}"/>
                        </a:ext>
                      </a:extLst>
                    </p:cNvPr>
                    <p:cNvCxnSpPr/>
                    <p:nvPr>
                      <p:custDataLst>
                        <p:tags r:id="rId17"/>
                      </p:custDataLst>
                    </p:nvPr>
                  </p:nvCxnSpPr>
                  <p:spPr>
                    <a:xfrm>
                      <a:off x="116449" y="3096467"/>
                      <a:ext cx="186447" cy="0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直接连接符 20">
                      <a:extLst>
                        <a:ext uri="{FF2B5EF4-FFF2-40B4-BE49-F238E27FC236}">
                          <a16:creationId xmlns:a16="http://schemas.microsoft.com/office/drawing/2014/main" id="{3C60869D-D74F-7552-7FE9-D63E7AB230F8}"/>
                        </a:ext>
                      </a:extLst>
                    </p:cNvPr>
                    <p:cNvCxnSpPr/>
                    <p:nvPr>
                      <p:custDataLst>
                        <p:tags r:id="rId18"/>
                      </p:custDataLst>
                    </p:nvPr>
                  </p:nvCxnSpPr>
                  <p:spPr>
                    <a:xfrm>
                      <a:off x="116449" y="3294589"/>
                      <a:ext cx="186447" cy="0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直接连接符 21">
                      <a:extLst>
                        <a:ext uri="{FF2B5EF4-FFF2-40B4-BE49-F238E27FC236}">
                          <a16:creationId xmlns:a16="http://schemas.microsoft.com/office/drawing/2014/main" id="{18E508B4-6254-4267-DAE2-D0C178689377}"/>
                        </a:ext>
                      </a:extLst>
                    </p:cNvPr>
                    <p:cNvCxnSpPr/>
                    <p:nvPr>
                      <p:custDataLst>
                        <p:tags r:id="rId19"/>
                      </p:custDataLst>
                    </p:nvPr>
                  </p:nvCxnSpPr>
                  <p:spPr>
                    <a:xfrm>
                      <a:off x="116449" y="3493291"/>
                      <a:ext cx="186447" cy="0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直接连接符 22">
                      <a:extLst>
                        <a:ext uri="{FF2B5EF4-FFF2-40B4-BE49-F238E27FC236}">
                          <a16:creationId xmlns:a16="http://schemas.microsoft.com/office/drawing/2014/main" id="{8E0AD004-5D87-39B2-664E-019DD55FF784}"/>
                        </a:ext>
                      </a:extLst>
                    </p:cNvPr>
                    <p:cNvCxnSpPr/>
                    <p:nvPr>
                      <p:custDataLst>
                        <p:tags r:id="rId20"/>
                      </p:custDataLst>
                    </p:nvPr>
                  </p:nvCxnSpPr>
                  <p:spPr>
                    <a:xfrm>
                      <a:off x="116449" y="3691414"/>
                      <a:ext cx="186447" cy="0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直接连接符 23">
                      <a:extLst>
                        <a:ext uri="{FF2B5EF4-FFF2-40B4-BE49-F238E27FC236}">
                          <a16:creationId xmlns:a16="http://schemas.microsoft.com/office/drawing/2014/main" id="{2CCE11E3-6030-D61F-0F46-773AB9DB41B8}"/>
                        </a:ext>
                      </a:extLst>
                    </p:cNvPr>
                    <p:cNvCxnSpPr/>
                    <p:nvPr>
                      <p:custDataLst>
                        <p:tags r:id="rId21"/>
                      </p:custDataLst>
                    </p:nvPr>
                  </p:nvCxnSpPr>
                  <p:spPr>
                    <a:xfrm>
                      <a:off x="116449" y="3889537"/>
                      <a:ext cx="186447" cy="0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矩形 24">
                      <a:extLst>
                        <a:ext uri="{FF2B5EF4-FFF2-40B4-BE49-F238E27FC236}">
                          <a16:creationId xmlns:a16="http://schemas.microsoft.com/office/drawing/2014/main" id="{32892B51-6801-DFC2-7DE2-4C059924E559}"/>
                        </a:ext>
                      </a:extLst>
                    </p:cNvPr>
                    <p:cNvSpPr/>
                    <p:nvPr>
                      <p:custDataLst>
                        <p:tags r:id="rId22"/>
                      </p:custDataLst>
                    </p:nvPr>
                  </p:nvSpPr>
                  <p:spPr>
                    <a:xfrm>
                      <a:off x="116449" y="4085342"/>
                      <a:ext cx="153112" cy="198123"/>
                    </a:xfrm>
                    <a:prstGeom prst="rect">
                      <a:avLst/>
                    </a:prstGeom>
                    <a:solidFill>
                      <a:srgbClr val="0091FF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" name="矩形 25">
                      <a:extLst>
                        <a:ext uri="{FF2B5EF4-FFF2-40B4-BE49-F238E27FC236}">
                          <a16:creationId xmlns:a16="http://schemas.microsoft.com/office/drawing/2014/main" id="{2A6ED355-A591-71EB-F6FD-8CAE5F29B2AB}"/>
                        </a:ext>
                      </a:extLst>
                    </p:cNvPr>
                    <p:cNvSpPr/>
                    <p:nvPr>
                      <p:custDataLst>
                        <p:tags r:id="rId23"/>
                      </p:custDataLst>
                    </p:nvPr>
                  </p:nvSpPr>
                  <p:spPr>
                    <a:xfrm>
                      <a:off x="116449" y="4283465"/>
                      <a:ext cx="153112" cy="198123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" name="文本框 26">
                      <a:extLst>
                        <a:ext uri="{FF2B5EF4-FFF2-40B4-BE49-F238E27FC236}">
                          <a16:creationId xmlns:a16="http://schemas.microsoft.com/office/drawing/2014/main" id="{4C55D8E2-D1E8-FF1D-8522-55ED6192C1F8}"/>
                        </a:ext>
                      </a:extLst>
                    </p:cNvPr>
                    <p:cNvSpPr txBox="1"/>
                    <p:nvPr>
                      <p:custDataLst>
                        <p:tags r:id="rId24"/>
                      </p:custDataLst>
                    </p:nvPr>
                  </p:nvSpPr>
                  <p:spPr>
                    <a:xfrm>
                      <a:off x="224927" y="4157176"/>
                      <a:ext cx="558775" cy="2123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67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a:t>0.827</a:t>
                      </a:r>
                      <a:endParaRPr lang="zh-CN" altLang="en-US" sz="1467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8" name="文本框 27">
                      <a:extLst>
                        <a:ext uri="{FF2B5EF4-FFF2-40B4-BE49-F238E27FC236}">
                          <a16:creationId xmlns:a16="http://schemas.microsoft.com/office/drawing/2014/main" id="{347F7422-71A8-DAEE-6C2E-FE1BACC11185}"/>
                        </a:ext>
                      </a:extLst>
                    </p:cNvPr>
                    <p:cNvSpPr txBox="1"/>
                    <p:nvPr>
                      <p:custDataLst>
                        <p:tags r:id="rId25"/>
                      </p:custDataLst>
                    </p:nvPr>
                  </p:nvSpPr>
                  <p:spPr>
                    <a:xfrm>
                      <a:off x="224927" y="4342554"/>
                      <a:ext cx="616969" cy="2123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67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0.672</a:t>
                      </a:r>
                      <a:endParaRPr lang="zh-CN" altLang="en-US" sz="1467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29" name="直接连接符 28">
                      <a:extLst>
                        <a:ext uri="{FF2B5EF4-FFF2-40B4-BE49-F238E27FC236}">
                          <a16:creationId xmlns:a16="http://schemas.microsoft.com/office/drawing/2014/main" id="{8BC45395-64CC-0B78-C50D-A99CE1A16F07}"/>
                        </a:ext>
                      </a:extLst>
                    </p:cNvPr>
                    <p:cNvCxnSpPr/>
                    <p:nvPr>
                      <p:custDataLst>
                        <p:tags r:id="rId26"/>
                      </p:custDataLst>
                    </p:nvPr>
                  </p:nvCxnSpPr>
                  <p:spPr>
                    <a:xfrm>
                      <a:off x="116449" y="4085342"/>
                      <a:ext cx="186447" cy="0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直接连接符 29">
                      <a:extLst>
                        <a:ext uri="{FF2B5EF4-FFF2-40B4-BE49-F238E27FC236}">
                          <a16:creationId xmlns:a16="http://schemas.microsoft.com/office/drawing/2014/main" id="{5C33A9D9-B094-652F-0082-CE07BE385EF0}"/>
                        </a:ext>
                      </a:extLst>
                    </p:cNvPr>
                    <p:cNvCxnSpPr/>
                    <p:nvPr>
                      <p:custDataLst>
                        <p:tags r:id="rId27"/>
                      </p:custDataLst>
                    </p:nvPr>
                  </p:nvCxnSpPr>
                  <p:spPr>
                    <a:xfrm>
                      <a:off x="116449" y="4283465"/>
                      <a:ext cx="186447" cy="0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直接连接符 30">
                      <a:extLst>
                        <a:ext uri="{FF2B5EF4-FFF2-40B4-BE49-F238E27FC236}">
                          <a16:creationId xmlns:a16="http://schemas.microsoft.com/office/drawing/2014/main" id="{5C55370C-E202-5B80-486C-44A99FE33904}"/>
                        </a:ext>
                      </a:extLst>
                    </p:cNvPr>
                    <p:cNvCxnSpPr/>
                    <p:nvPr>
                      <p:custDataLst>
                        <p:tags r:id="rId28"/>
                      </p:custDataLst>
                    </p:nvPr>
                  </p:nvCxnSpPr>
                  <p:spPr>
                    <a:xfrm>
                      <a:off x="116449" y="4481587"/>
                      <a:ext cx="186447" cy="0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文本框 31">
                        <a:extLst>
                          <a:ext uri="{FF2B5EF4-FFF2-40B4-BE49-F238E27FC236}">
                            <a16:creationId xmlns:a16="http://schemas.microsoft.com/office/drawing/2014/main" id="{E175F78F-1EEB-61CB-B34C-7351FFF05116}"/>
                          </a:ext>
                        </a:extLst>
                      </p:cNvPr>
                      <p:cNvSpPr txBox="1"/>
                      <p:nvPr>
                        <p:custDataLst>
                          <p:tags r:id="rId1"/>
                        </p:custDataLst>
                      </p:nvPr>
                    </p:nvSpPr>
                    <p:spPr>
                      <a:xfrm>
                        <a:off x="4163589" y="2388361"/>
                        <a:ext cx="932662" cy="253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𝒆𝒍𝒐𝒏𝒈𝒂𝒕𝒊𝒐𝒏</m:t>
                              </m:r>
                            </m:oMath>
                          </m:oMathPara>
                        </a14:m>
                        <a:endParaRPr lang="zh-CN" altLang="en-US" sz="16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2" name="文本框 31">
                        <a:extLst>
                          <a:ext uri="{FF2B5EF4-FFF2-40B4-BE49-F238E27FC236}">
                            <a16:creationId xmlns:a16="http://schemas.microsoft.com/office/drawing/2014/main" id="{E175F78F-1EEB-61CB-B34C-7351FFF0511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1"/>
                        </p:custDataLst>
                      </p:nvPr>
                    </p:nvSpPr>
                    <p:spPr>
                      <a:xfrm>
                        <a:off x="4163589" y="2388361"/>
                        <a:ext cx="932662" cy="253915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 l="-490" r="-3922" b="-125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pic>
              <p:nvPicPr>
                <p:cNvPr id="38" name="图片 37">
                  <a:extLst>
                    <a:ext uri="{FF2B5EF4-FFF2-40B4-BE49-F238E27FC236}">
                      <a16:creationId xmlns:a16="http://schemas.microsoft.com/office/drawing/2014/main" id="{B591C4C6-2ABB-B794-6462-4E7E875474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52573" y="1276171"/>
                  <a:ext cx="594412" cy="419136"/>
                </a:xfrm>
                <a:prstGeom prst="rect">
                  <a:avLst/>
                </a:prstGeom>
              </p:spPr>
            </p:pic>
            <p:pic>
              <p:nvPicPr>
                <p:cNvPr id="35" name="图片 34">
                  <a:extLst>
                    <a:ext uri="{FF2B5EF4-FFF2-40B4-BE49-F238E27FC236}">
                      <a16:creationId xmlns:a16="http://schemas.microsoft.com/office/drawing/2014/main" id="{AE850AC9-E701-4FD7-6F11-3E9CF34B45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4"/>
                    </a:ext>
                  </a:extLst>
                </a:blip>
                <a:srcRect t="22236" r="13001" b="21588"/>
                <a:stretch/>
              </p:blipFill>
              <p:spPr>
                <a:xfrm>
                  <a:off x="3619941" y="2699640"/>
                  <a:ext cx="2523088" cy="1603127"/>
                </a:xfrm>
                <a:prstGeom prst="rect">
                  <a:avLst/>
                </a:prstGeom>
              </p:spPr>
            </p:pic>
            <p:pic>
              <p:nvPicPr>
                <p:cNvPr id="36" name="图片 35">
                  <a:extLst>
                    <a:ext uri="{FF2B5EF4-FFF2-40B4-BE49-F238E27FC236}">
                      <a16:creationId xmlns:a16="http://schemas.microsoft.com/office/drawing/2014/main" id="{C6D07492-E873-2829-6A69-C906FC2BF6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6"/>
                    </a:ext>
                  </a:extLst>
                </a:blip>
                <a:srcRect t="19868" r="6341" b="10477"/>
                <a:stretch/>
              </p:blipFill>
              <p:spPr>
                <a:xfrm>
                  <a:off x="6732637" y="2722509"/>
                  <a:ext cx="2411361" cy="1764655"/>
                </a:xfrm>
                <a:prstGeom prst="rect">
                  <a:avLst/>
                </a:prstGeom>
              </p:spPr>
            </p:pic>
          </p:grpSp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97CC50D1-6CE0-0BCF-FB67-2CD6058F2A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13431" y="2230770"/>
                <a:ext cx="342930" cy="304826"/>
              </a:xfrm>
              <a:prstGeom prst="rect">
                <a:avLst/>
              </a:prstGeom>
            </p:spPr>
          </p:pic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130A5107-97A2-8D4C-846B-81ACD1127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882526" y="2251682"/>
                <a:ext cx="312447" cy="320068"/>
              </a:xfrm>
              <a:prstGeom prst="rect">
                <a:avLst/>
              </a:prstGeom>
            </p:spPr>
          </p:pic>
        </p:grpSp>
        <p:pic>
          <p:nvPicPr>
            <p:cNvPr id="44" name="图片 43" descr="卡通人物&#10;&#10;中度可信度描述已自动生成">
              <a:extLst>
                <a:ext uri="{FF2B5EF4-FFF2-40B4-BE49-F238E27FC236}">
                  <a16:creationId xmlns:a16="http://schemas.microsoft.com/office/drawing/2014/main" id="{D6C48A8D-82D4-1165-392E-8EA70C6C6B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03" t="8639" r="29920" b="21448"/>
            <a:stretch/>
          </p:blipFill>
          <p:spPr>
            <a:xfrm>
              <a:off x="3624896" y="468621"/>
              <a:ext cx="2520000" cy="1726997"/>
            </a:xfrm>
            <a:prstGeom prst="rect">
              <a:avLst/>
            </a:prstGeom>
          </p:spPr>
        </p:pic>
        <p:pic>
          <p:nvPicPr>
            <p:cNvPr id="46" name="图片 45" descr="图片包含 游戏机&#10;&#10;描述已自动生成">
              <a:extLst>
                <a:ext uri="{FF2B5EF4-FFF2-40B4-BE49-F238E27FC236}">
                  <a16:creationId xmlns:a16="http://schemas.microsoft.com/office/drawing/2014/main" id="{667CA374-49B4-7356-94B2-DE723C0ED0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1" r="29032" b="13924"/>
            <a:stretch/>
          </p:blipFill>
          <p:spPr>
            <a:xfrm rot="714823">
              <a:off x="6750398" y="565816"/>
              <a:ext cx="2340000" cy="18765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75688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10</Words>
  <Application>Microsoft Office PowerPoint</Application>
  <PresentationFormat>自定义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子力</dc:creator>
  <cp:lastModifiedBy>金 子力</cp:lastModifiedBy>
  <cp:revision>4</cp:revision>
  <dcterms:created xsi:type="dcterms:W3CDTF">2024-03-17T04:24:57Z</dcterms:created>
  <dcterms:modified xsi:type="dcterms:W3CDTF">2024-03-19T04:13:57Z</dcterms:modified>
</cp:coreProperties>
</file>