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41" r:id="rId4"/>
    <p:sldId id="342" r:id="rId5"/>
    <p:sldId id="343" r:id="rId6"/>
    <p:sldId id="344" r:id="rId7"/>
    <p:sldId id="345" r:id="rId8"/>
    <p:sldId id="347" r:id="rId9"/>
    <p:sldId id="352" r:id="rId10"/>
    <p:sldId id="353" r:id="rId11"/>
    <p:sldId id="354" r:id="rId12"/>
    <p:sldId id="355" r:id="rId13"/>
    <p:sldId id="363" r:id="rId14"/>
    <p:sldId id="364" r:id="rId15"/>
    <p:sldId id="360" r:id="rId16"/>
    <p:sldId id="361" r:id="rId17"/>
    <p:sldId id="36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A74F5-0E14-4323-93F3-1B5A2E8C7401}" v="4" dt="2024-02-19T23:00:48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Crotti" userId="d593c9d1-1b73-45ee-aae6-f23c49679525" providerId="ADAL" clId="{118104C6-8332-4427-B2AD-9C34406EBEFF}"/>
    <pc:docChg chg="undo custSel addSld delSld modSld">
      <pc:chgData name="Yuri Crotti" userId="d593c9d1-1b73-45ee-aae6-f23c49679525" providerId="ADAL" clId="{118104C6-8332-4427-B2AD-9C34406EBEFF}" dt="2023-08-01T18:19:22.020" v="128" actId="1076"/>
      <pc:docMkLst>
        <pc:docMk/>
      </pc:docMkLst>
      <pc:sldChg chg="modSp mod">
        <pc:chgData name="Yuri Crotti" userId="d593c9d1-1b73-45ee-aae6-f23c49679525" providerId="ADAL" clId="{118104C6-8332-4427-B2AD-9C34406EBEFF}" dt="2023-07-31T18:17:44.310" v="113" actId="20577"/>
        <pc:sldMkLst>
          <pc:docMk/>
          <pc:sldMk cId="1470876938" sldId="256"/>
        </pc:sldMkLst>
        <pc:spChg chg="mod">
          <ac:chgData name="Yuri Crotti" userId="d593c9d1-1b73-45ee-aae6-f23c49679525" providerId="ADAL" clId="{118104C6-8332-4427-B2AD-9C34406EBEFF}" dt="2023-07-31T18:17:44.310" v="113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delSp modSp mod">
        <pc:chgData name="Yuri Crotti" userId="d593c9d1-1b73-45ee-aae6-f23c49679525" providerId="ADAL" clId="{118104C6-8332-4427-B2AD-9C34406EBEFF}" dt="2023-07-31T18:17:14.053" v="78" actId="14100"/>
        <pc:sldMkLst>
          <pc:docMk/>
          <pc:sldMk cId="2603841785" sldId="258"/>
        </pc:sldMkLst>
        <pc:spChg chg="mod">
          <ac:chgData name="Yuri Crotti" userId="d593c9d1-1b73-45ee-aae6-f23c49679525" providerId="ADAL" clId="{118104C6-8332-4427-B2AD-9C34406EBEFF}" dt="2023-07-31T18:17:14.053" v="78" actId="14100"/>
          <ac:spMkLst>
            <pc:docMk/>
            <pc:sldMk cId="2603841785" sldId="258"/>
            <ac:spMk id="6" creationId="{3DE17BFE-96F4-4FAB-8D95-F281C0A82C3C}"/>
          </ac:spMkLst>
        </pc:spChg>
        <pc:spChg chg="del mod">
          <ac:chgData name="Yuri Crotti" userId="d593c9d1-1b73-45ee-aae6-f23c49679525" providerId="ADAL" clId="{118104C6-8332-4427-B2AD-9C34406EBEFF}" dt="2023-07-31T18:16:38.971" v="2"/>
          <ac:spMkLst>
            <pc:docMk/>
            <pc:sldMk cId="2603841785" sldId="258"/>
            <ac:spMk id="9" creationId="{00000000-0000-0000-0000-000000000000}"/>
          </ac:spMkLst>
        </pc:spChg>
      </pc:sldChg>
      <pc:sldChg chg="new del">
        <pc:chgData name="Yuri Crotti" userId="d593c9d1-1b73-45ee-aae6-f23c49679525" providerId="ADAL" clId="{118104C6-8332-4427-B2AD-9C34406EBEFF}" dt="2023-07-31T18:19:29.389" v="123" actId="47"/>
        <pc:sldMkLst>
          <pc:docMk/>
          <pc:sldMk cId="3621757729" sldId="259"/>
        </pc:sldMkLst>
      </pc:sldChg>
      <pc:sldChg chg="modSp add del mod">
        <pc:chgData name="Yuri Crotti" userId="d593c9d1-1b73-45ee-aae6-f23c49679525" providerId="ADAL" clId="{118104C6-8332-4427-B2AD-9C34406EBEFF}" dt="2023-07-31T18:18:32.250" v="118" actId="47"/>
        <pc:sldMkLst>
          <pc:docMk/>
          <pc:sldMk cId="1932116881" sldId="260"/>
        </pc:sldMkLst>
        <pc:spChg chg="mod">
          <ac:chgData name="Yuri Crotti" userId="d593c9d1-1b73-45ee-aae6-f23c49679525" providerId="ADAL" clId="{118104C6-8332-4427-B2AD-9C34406EBEFF}" dt="2023-07-31T18:18:01.678" v="116" actId="1076"/>
          <ac:spMkLst>
            <pc:docMk/>
            <pc:sldMk cId="1932116881" sldId="260"/>
            <ac:spMk id="6" creationId="{3DE17BFE-96F4-4FAB-8D95-F281C0A82C3C}"/>
          </ac:spMkLst>
        </pc:spChg>
      </pc:sldChg>
      <pc:sldChg chg="del">
        <pc:chgData name="Yuri Crotti" userId="d593c9d1-1b73-45ee-aae6-f23c49679525" providerId="ADAL" clId="{118104C6-8332-4427-B2AD-9C34406EBEFF}" dt="2023-07-31T18:17:23.795" v="79" actId="47"/>
        <pc:sldMkLst>
          <pc:docMk/>
          <pc:sldMk cId="72357102" sldId="261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4097226089" sldId="262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3627492815" sldId="263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1684703919" sldId="264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4063106161" sldId="265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3352675281" sldId="269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3330462427" sldId="276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174617606" sldId="277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1682072905" sldId="298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939880893" sldId="299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909150657" sldId="300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3225277432" sldId="301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1355324366" sldId="302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462255543" sldId="303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163193589" sldId="304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3208912317" sldId="305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3217084156" sldId="306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657372636" sldId="307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148744383" sldId="308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2145496644" sldId="309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3194528906" sldId="311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2097473751" sldId="313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3315103156" sldId="314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1780723162" sldId="315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747790957" sldId="316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604919630" sldId="317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892303782" sldId="318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1023221397" sldId="319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234971671" sldId="320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2412830856" sldId="321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151089728" sldId="322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3004867926" sldId="323"/>
        </pc:sldMkLst>
      </pc:sldChg>
      <pc:sldChg chg="del">
        <pc:chgData name="Yuri Crotti" userId="d593c9d1-1b73-45ee-aae6-f23c49679525" providerId="ADAL" clId="{118104C6-8332-4427-B2AD-9C34406EBEFF}" dt="2023-07-31T18:17:30.884" v="80" actId="47"/>
        <pc:sldMkLst>
          <pc:docMk/>
          <pc:sldMk cId="8910038" sldId="324"/>
        </pc:sldMkLst>
      </pc:sldChg>
      <pc:sldChg chg="modSp add">
        <pc:chgData name="Yuri Crotti" userId="d593c9d1-1b73-45ee-aae6-f23c49679525" providerId="ADAL" clId="{118104C6-8332-4427-B2AD-9C34406EBEFF}" dt="2023-07-31T18:18:34.545" v="119" actId="20577"/>
        <pc:sldMkLst>
          <pc:docMk/>
          <pc:sldMk cId="3281034232" sldId="332"/>
        </pc:sldMkLst>
        <pc:spChg chg="mod">
          <ac:chgData name="Yuri Crotti" userId="d593c9d1-1b73-45ee-aae6-f23c49679525" providerId="ADAL" clId="{118104C6-8332-4427-B2AD-9C34406EBEFF}" dt="2023-07-31T18:18:34.545" v="119" actId="20577"/>
          <ac:spMkLst>
            <pc:docMk/>
            <pc:sldMk cId="3281034232" sldId="332"/>
            <ac:spMk id="10" creationId="{6E18A340-A37F-4AD4-AEC0-70C12AD70905}"/>
          </ac:spMkLst>
        </pc:spChg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652328125" sldId="341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3114166353" sldId="342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1215812977" sldId="343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1219455613" sldId="344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3410563929" sldId="345"/>
        </pc:sldMkLst>
      </pc:sldChg>
      <pc:sldChg chg="add del">
        <pc:chgData name="Yuri Crotti" userId="d593c9d1-1b73-45ee-aae6-f23c49679525" providerId="ADAL" clId="{118104C6-8332-4427-B2AD-9C34406EBEFF}" dt="2023-07-31T18:18:59.241" v="121" actId="47"/>
        <pc:sldMkLst>
          <pc:docMk/>
          <pc:sldMk cId="2999445317" sldId="346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2505930191" sldId="347"/>
        </pc:sldMkLst>
      </pc:sldChg>
      <pc:sldChg chg="add del">
        <pc:chgData name="Yuri Crotti" userId="d593c9d1-1b73-45ee-aae6-f23c49679525" providerId="ADAL" clId="{118104C6-8332-4427-B2AD-9C34406EBEFF}" dt="2023-07-31T18:18:45.781" v="120" actId="47"/>
        <pc:sldMkLst>
          <pc:docMk/>
          <pc:sldMk cId="3485007180" sldId="348"/>
        </pc:sldMkLst>
      </pc:sldChg>
      <pc:sldChg chg="add del">
        <pc:chgData name="Yuri Crotti" userId="d593c9d1-1b73-45ee-aae6-f23c49679525" providerId="ADAL" clId="{118104C6-8332-4427-B2AD-9C34406EBEFF}" dt="2023-07-31T18:18:45.781" v="120" actId="47"/>
        <pc:sldMkLst>
          <pc:docMk/>
          <pc:sldMk cId="2879126769" sldId="349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1677900987" sldId="350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296561004" sldId="351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3721689948" sldId="352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1120856304" sldId="353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2879734306" sldId="354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2736727414" sldId="355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2398581301" sldId="356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3335005493" sldId="357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3023886251" sldId="358"/>
        </pc:sldMkLst>
      </pc:sldChg>
      <pc:sldChg chg="modSp add">
        <pc:chgData name="Yuri Crotti" userId="d593c9d1-1b73-45ee-aae6-f23c49679525" providerId="ADAL" clId="{118104C6-8332-4427-B2AD-9C34406EBEFF}" dt="2023-08-01T18:19:22.020" v="128" actId="1076"/>
        <pc:sldMkLst>
          <pc:docMk/>
          <pc:sldMk cId="4274490837" sldId="360"/>
        </pc:sldMkLst>
        <pc:picChg chg="mod">
          <ac:chgData name="Yuri Crotti" userId="d593c9d1-1b73-45ee-aae6-f23c49679525" providerId="ADAL" clId="{118104C6-8332-4427-B2AD-9C34406EBEFF}" dt="2023-08-01T18:19:19.862" v="125" actId="1076"/>
          <ac:picMkLst>
            <pc:docMk/>
            <pc:sldMk cId="4274490837" sldId="360"/>
            <ac:picMk id="8194" creationId="{DFAA05FB-B797-42BE-91EE-0216580991CC}"/>
          </ac:picMkLst>
        </pc:picChg>
        <pc:picChg chg="mod">
          <ac:chgData name="Yuri Crotti" userId="d593c9d1-1b73-45ee-aae6-f23c49679525" providerId="ADAL" clId="{118104C6-8332-4427-B2AD-9C34406EBEFF}" dt="2023-08-01T18:19:20.725" v="126" actId="1076"/>
          <ac:picMkLst>
            <pc:docMk/>
            <pc:sldMk cId="4274490837" sldId="360"/>
            <ac:picMk id="8196" creationId="{1ADC2A74-E3A2-48EB-9208-80315EE3F250}"/>
          </ac:picMkLst>
        </pc:picChg>
        <pc:picChg chg="mod">
          <ac:chgData name="Yuri Crotti" userId="d593c9d1-1b73-45ee-aae6-f23c49679525" providerId="ADAL" clId="{118104C6-8332-4427-B2AD-9C34406EBEFF}" dt="2023-08-01T18:19:22.020" v="128" actId="1076"/>
          <ac:picMkLst>
            <pc:docMk/>
            <pc:sldMk cId="4274490837" sldId="360"/>
            <ac:picMk id="8198" creationId="{4ABDD2CA-8780-46DE-8EEE-7ED045596ADF}"/>
          </ac:picMkLst>
        </pc:picChg>
        <pc:picChg chg="mod">
          <ac:chgData name="Yuri Crotti" userId="d593c9d1-1b73-45ee-aae6-f23c49679525" providerId="ADAL" clId="{118104C6-8332-4427-B2AD-9C34406EBEFF}" dt="2023-08-01T18:19:18.414" v="124" actId="1076"/>
          <ac:picMkLst>
            <pc:docMk/>
            <pc:sldMk cId="4274490837" sldId="360"/>
            <ac:picMk id="8200" creationId="{8E6078DB-5B5F-4B78-93BE-13E653098778}"/>
          </ac:picMkLst>
        </pc:picChg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3807088367" sldId="361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639277092" sldId="363"/>
        </pc:sldMkLst>
      </pc:sldChg>
      <pc:sldChg chg="add">
        <pc:chgData name="Yuri Crotti" userId="d593c9d1-1b73-45ee-aae6-f23c49679525" providerId="ADAL" clId="{118104C6-8332-4427-B2AD-9C34406EBEFF}" dt="2023-07-31T18:18:29.491" v="117"/>
        <pc:sldMkLst>
          <pc:docMk/>
          <pc:sldMk cId="4158081981" sldId="364"/>
        </pc:sldMkLst>
      </pc:sldChg>
      <pc:sldChg chg="add">
        <pc:chgData name="Yuri Crotti" userId="d593c9d1-1b73-45ee-aae6-f23c49679525" providerId="ADAL" clId="{118104C6-8332-4427-B2AD-9C34406EBEFF}" dt="2023-07-31T18:19:27.603" v="122"/>
        <pc:sldMkLst>
          <pc:docMk/>
          <pc:sldMk cId="3698834146" sldId="365"/>
        </pc:sldMkLst>
      </pc:sldChg>
    </pc:docChg>
  </pc:docChgLst>
  <pc:docChgLst>
    <pc:chgData name="Yuri Crotti" userId="d593c9d1-1b73-45ee-aae6-f23c49679525" providerId="ADAL" clId="{A3BBC8CA-9E84-4A7A-9AC9-4CFBF438F197}"/>
    <pc:docChg chg="custSel addSld delSld modSld sldOrd">
      <pc:chgData name="Yuri Crotti" userId="d593c9d1-1b73-45ee-aae6-f23c49679525" providerId="ADAL" clId="{A3BBC8CA-9E84-4A7A-9AC9-4CFBF438F197}" dt="2021-03-02T18:23:38.082" v="95" actId="47"/>
      <pc:docMkLst>
        <pc:docMk/>
      </pc:docMkLst>
      <pc:sldChg chg="modSp mod">
        <pc:chgData name="Yuri Crotti" userId="d593c9d1-1b73-45ee-aae6-f23c49679525" providerId="ADAL" clId="{A3BBC8CA-9E84-4A7A-9AC9-4CFBF438F197}" dt="2021-03-01T00:49:21.828" v="86" actId="1076"/>
        <pc:sldMkLst>
          <pc:docMk/>
          <pc:sldMk cId="1308935264" sldId="259"/>
        </pc:sldMkLst>
        <pc:spChg chg="mod">
          <ac:chgData name="Yuri Crotti" userId="d593c9d1-1b73-45ee-aae6-f23c49679525" providerId="ADAL" clId="{A3BBC8CA-9E84-4A7A-9AC9-4CFBF438F197}" dt="2021-03-01T00:49:21.828" v="86" actId="1076"/>
          <ac:spMkLst>
            <pc:docMk/>
            <pc:sldMk cId="1308935264" sldId="259"/>
            <ac:spMk id="9" creationId="{00000000-0000-0000-0000-000000000000}"/>
          </ac:spMkLst>
        </pc:spChg>
      </pc:sldChg>
      <pc:sldChg chg="modSp mod">
        <pc:chgData name="Yuri Crotti" userId="d593c9d1-1b73-45ee-aae6-f23c49679525" providerId="ADAL" clId="{A3BBC8CA-9E84-4A7A-9AC9-4CFBF438F197}" dt="2021-03-02T18:23:12.438" v="94" actId="20577"/>
        <pc:sldMkLst>
          <pc:docMk/>
          <pc:sldMk cId="1684703919" sldId="264"/>
        </pc:sldMkLst>
        <pc:spChg chg="mod">
          <ac:chgData name="Yuri Crotti" userId="d593c9d1-1b73-45ee-aae6-f23c49679525" providerId="ADAL" clId="{A3BBC8CA-9E84-4A7A-9AC9-4CFBF438F197}" dt="2021-03-02T18:23:12.438" v="94" actId="20577"/>
          <ac:spMkLst>
            <pc:docMk/>
            <pc:sldMk cId="1684703919" sldId="264"/>
            <ac:spMk id="9" creationId="{00000000-0000-0000-0000-000000000000}"/>
          </ac:spMkLst>
        </pc:spChg>
      </pc:sldChg>
      <pc:sldChg chg="del">
        <pc:chgData name="Yuri Crotti" userId="d593c9d1-1b73-45ee-aae6-f23c49679525" providerId="ADAL" clId="{A3BBC8CA-9E84-4A7A-9AC9-4CFBF438F197}" dt="2021-03-02T18:23:38.082" v="95" actId="47"/>
        <pc:sldMkLst>
          <pc:docMk/>
          <pc:sldMk cId="2813956116" sldId="268"/>
        </pc:sldMkLst>
      </pc:sldChg>
      <pc:sldChg chg="modSp mod">
        <pc:chgData name="Yuri Crotti" userId="d593c9d1-1b73-45ee-aae6-f23c49679525" providerId="ADAL" clId="{A3BBC8CA-9E84-4A7A-9AC9-4CFBF438F197}" dt="2021-03-01T00:55:01.180" v="92" actId="2711"/>
        <pc:sldMkLst>
          <pc:docMk/>
          <pc:sldMk cId="2770316604" sldId="288"/>
        </pc:sldMkLst>
        <pc:spChg chg="mod">
          <ac:chgData name="Yuri Crotti" userId="d593c9d1-1b73-45ee-aae6-f23c49679525" providerId="ADAL" clId="{A3BBC8CA-9E84-4A7A-9AC9-4CFBF438F197}" dt="2021-03-01T00:55:01.180" v="92" actId="2711"/>
          <ac:spMkLst>
            <pc:docMk/>
            <pc:sldMk cId="2770316604" sldId="288"/>
            <ac:spMk id="6" creationId="{3DE17BFE-96F4-4FAB-8D95-F281C0A82C3C}"/>
          </ac:spMkLst>
        </pc:spChg>
      </pc:sldChg>
      <pc:sldChg chg="modSp mod">
        <pc:chgData name="Yuri Crotti" userId="d593c9d1-1b73-45ee-aae6-f23c49679525" providerId="ADAL" clId="{A3BBC8CA-9E84-4A7A-9AC9-4CFBF438F197}" dt="2021-03-01T00:55:12.636" v="93" actId="1076"/>
        <pc:sldMkLst>
          <pc:docMk/>
          <pc:sldMk cId="1119342237" sldId="289"/>
        </pc:sldMkLst>
        <pc:spChg chg="mod">
          <ac:chgData name="Yuri Crotti" userId="d593c9d1-1b73-45ee-aae6-f23c49679525" providerId="ADAL" clId="{A3BBC8CA-9E84-4A7A-9AC9-4CFBF438F197}" dt="2021-03-01T00:55:12.636" v="93" actId="1076"/>
          <ac:spMkLst>
            <pc:docMk/>
            <pc:sldMk cId="1119342237" sldId="289"/>
            <ac:spMk id="6" creationId="{3DE17BFE-96F4-4FAB-8D95-F281C0A82C3C}"/>
          </ac:spMkLst>
        </pc:spChg>
      </pc:sldChg>
      <pc:sldChg chg="modSp mod">
        <pc:chgData name="Yuri Crotti" userId="d593c9d1-1b73-45ee-aae6-f23c49679525" providerId="ADAL" clId="{A3BBC8CA-9E84-4A7A-9AC9-4CFBF438F197}" dt="2021-03-01T00:47:16.599" v="82" actId="1036"/>
        <pc:sldMkLst>
          <pc:docMk/>
          <pc:sldMk cId="1682072905" sldId="298"/>
        </pc:sldMkLst>
        <pc:picChg chg="mod">
          <ac:chgData name="Yuri Crotti" userId="d593c9d1-1b73-45ee-aae6-f23c49679525" providerId="ADAL" clId="{A3BBC8CA-9E84-4A7A-9AC9-4CFBF438F197}" dt="2021-03-01T00:47:16.599" v="82" actId="1036"/>
          <ac:picMkLst>
            <pc:docMk/>
            <pc:sldMk cId="1682072905" sldId="298"/>
            <ac:picMk id="8" creationId="{453BF066-9462-40C1-8E27-28AFEEBA0D70}"/>
          </ac:picMkLst>
        </pc:picChg>
      </pc:sldChg>
      <pc:sldChg chg="modSp mod">
        <pc:chgData name="Yuri Crotti" userId="d593c9d1-1b73-45ee-aae6-f23c49679525" providerId="ADAL" clId="{A3BBC8CA-9E84-4A7A-9AC9-4CFBF438F197}" dt="2021-03-01T00:40:54.045" v="2" actId="1076"/>
        <pc:sldMkLst>
          <pc:docMk/>
          <pc:sldMk cId="909150657" sldId="300"/>
        </pc:sldMkLst>
        <pc:spChg chg="mod">
          <ac:chgData name="Yuri Crotti" userId="d593c9d1-1b73-45ee-aae6-f23c49679525" providerId="ADAL" clId="{A3BBC8CA-9E84-4A7A-9AC9-4CFBF438F197}" dt="2021-03-01T00:40:54.045" v="2" actId="1076"/>
          <ac:spMkLst>
            <pc:docMk/>
            <pc:sldMk cId="909150657" sldId="300"/>
            <ac:spMk id="4" creationId="{F7BAEBA0-439A-4304-B557-DA6F0012CB39}"/>
          </ac:spMkLst>
        </pc:spChg>
      </pc:sldChg>
      <pc:sldChg chg="modSp mod">
        <pc:chgData name="Yuri Crotti" userId="d593c9d1-1b73-45ee-aae6-f23c49679525" providerId="ADAL" clId="{A3BBC8CA-9E84-4A7A-9AC9-4CFBF438F197}" dt="2021-03-01T00:41:13.937" v="7" actId="1076"/>
        <pc:sldMkLst>
          <pc:docMk/>
          <pc:sldMk cId="3225277432" sldId="301"/>
        </pc:sldMkLst>
        <pc:spChg chg="mod">
          <ac:chgData name="Yuri Crotti" userId="d593c9d1-1b73-45ee-aae6-f23c49679525" providerId="ADAL" clId="{A3BBC8CA-9E84-4A7A-9AC9-4CFBF438F197}" dt="2021-03-01T00:41:10.078" v="6" actId="403"/>
          <ac:spMkLst>
            <pc:docMk/>
            <pc:sldMk cId="3225277432" sldId="301"/>
            <ac:spMk id="4" creationId="{F7BAEBA0-439A-4304-B557-DA6F0012CB39}"/>
          </ac:spMkLst>
        </pc:spChg>
        <pc:picChg chg="mod">
          <ac:chgData name="Yuri Crotti" userId="d593c9d1-1b73-45ee-aae6-f23c49679525" providerId="ADAL" clId="{A3BBC8CA-9E84-4A7A-9AC9-4CFBF438F197}" dt="2021-03-01T00:41:13.937" v="7" actId="1076"/>
          <ac:picMkLst>
            <pc:docMk/>
            <pc:sldMk cId="3225277432" sldId="301"/>
            <ac:picMk id="8" creationId="{F3A51EF5-8B8A-42D2-AA24-5C7733DB2803}"/>
          </ac:picMkLst>
        </pc:picChg>
      </pc:sldChg>
      <pc:sldChg chg="modSp mod">
        <pc:chgData name="Yuri Crotti" userId="d593c9d1-1b73-45ee-aae6-f23c49679525" providerId="ADAL" clId="{A3BBC8CA-9E84-4A7A-9AC9-4CFBF438F197}" dt="2021-03-01T00:43:10.770" v="23" actId="403"/>
        <pc:sldMkLst>
          <pc:docMk/>
          <pc:sldMk cId="163193589" sldId="304"/>
        </pc:sldMkLst>
        <pc:spChg chg="mod">
          <ac:chgData name="Yuri Crotti" userId="d593c9d1-1b73-45ee-aae6-f23c49679525" providerId="ADAL" clId="{A3BBC8CA-9E84-4A7A-9AC9-4CFBF438F197}" dt="2021-03-01T00:43:10.770" v="23" actId="403"/>
          <ac:spMkLst>
            <pc:docMk/>
            <pc:sldMk cId="163193589" sldId="304"/>
            <ac:spMk id="6" creationId="{3DE17BFE-96F4-4FAB-8D95-F281C0A82C3C}"/>
          </ac:spMkLst>
        </pc:spChg>
        <pc:spChg chg="mod">
          <ac:chgData name="Yuri Crotti" userId="d593c9d1-1b73-45ee-aae6-f23c49679525" providerId="ADAL" clId="{A3BBC8CA-9E84-4A7A-9AC9-4CFBF438F197}" dt="2021-03-01T00:42:55.581" v="22" actId="403"/>
          <ac:spMkLst>
            <pc:docMk/>
            <pc:sldMk cId="163193589" sldId="304"/>
            <ac:spMk id="9" creationId="{43C456FC-44AB-4AF2-9EC3-D9CEF1B07932}"/>
          </ac:spMkLst>
        </pc:spChg>
      </pc:sldChg>
      <pc:sldChg chg="modSp mod">
        <pc:chgData name="Yuri Crotti" userId="d593c9d1-1b73-45ee-aae6-f23c49679525" providerId="ADAL" clId="{A3BBC8CA-9E84-4A7A-9AC9-4CFBF438F197}" dt="2021-03-01T00:43:56.998" v="33" actId="1076"/>
        <pc:sldMkLst>
          <pc:docMk/>
          <pc:sldMk cId="3208912317" sldId="305"/>
        </pc:sldMkLst>
        <pc:spChg chg="mod">
          <ac:chgData name="Yuri Crotti" userId="d593c9d1-1b73-45ee-aae6-f23c49679525" providerId="ADAL" clId="{A3BBC8CA-9E84-4A7A-9AC9-4CFBF438F197}" dt="2021-03-01T00:43:48.196" v="29" actId="403"/>
          <ac:spMkLst>
            <pc:docMk/>
            <pc:sldMk cId="3208912317" sldId="305"/>
            <ac:spMk id="6" creationId="{3DE17BFE-96F4-4FAB-8D95-F281C0A82C3C}"/>
          </ac:spMkLst>
        </pc:spChg>
        <pc:spChg chg="mod">
          <ac:chgData name="Yuri Crotti" userId="d593c9d1-1b73-45ee-aae6-f23c49679525" providerId="ADAL" clId="{A3BBC8CA-9E84-4A7A-9AC9-4CFBF438F197}" dt="2021-03-01T00:43:44.469" v="28" actId="20577"/>
          <ac:spMkLst>
            <pc:docMk/>
            <pc:sldMk cId="3208912317" sldId="305"/>
            <ac:spMk id="10" creationId="{D403763A-BCD4-4EBB-BFC4-A91F75CBB602}"/>
          </ac:spMkLst>
        </pc:spChg>
        <pc:picChg chg="mod">
          <ac:chgData name="Yuri Crotti" userId="d593c9d1-1b73-45ee-aae6-f23c49679525" providerId="ADAL" clId="{A3BBC8CA-9E84-4A7A-9AC9-4CFBF438F197}" dt="2021-03-01T00:43:56.998" v="33" actId="1076"/>
          <ac:picMkLst>
            <pc:docMk/>
            <pc:sldMk cId="3208912317" sldId="305"/>
            <ac:picMk id="12" creationId="{7AED584C-9BBB-4F51-8619-9D5CD3AC6F27}"/>
          </ac:picMkLst>
        </pc:picChg>
      </pc:sldChg>
      <pc:sldChg chg="delSp modSp mod">
        <pc:chgData name="Yuri Crotti" userId="d593c9d1-1b73-45ee-aae6-f23c49679525" providerId="ADAL" clId="{A3BBC8CA-9E84-4A7A-9AC9-4CFBF438F197}" dt="2021-03-01T00:44:44.817" v="43" actId="1076"/>
        <pc:sldMkLst>
          <pc:docMk/>
          <pc:sldMk cId="3217084156" sldId="306"/>
        </pc:sldMkLst>
        <pc:spChg chg="mod">
          <ac:chgData name="Yuri Crotti" userId="d593c9d1-1b73-45ee-aae6-f23c49679525" providerId="ADAL" clId="{A3BBC8CA-9E84-4A7A-9AC9-4CFBF438F197}" dt="2021-03-01T00:44:38.666" v="39" actId="404"/>
          <ac:spMkLst>
            <pc:docMk/>
            <pc:sldMk cId="3217084156" sldId="306"/>
            <ac:spMk id="8" creationId="{ED443F26-9B84-4963-AB1C-606CA21C290D}"/>
          </ac:spMkLst>
        </pc:spChg>
        <pc:spChg chg="del mod">
          <ac:chgData name="Yuri Crotti" userId="d593c9d1-1b73-45ee-aae6-f23c49679525" providerId="ADAL" clId="{A3BBC8CA-9E84-4A7A-9AC9-4CFBF438F197}" dt="2021-03-01T00:44:39.592" v="41"/>
          <ac:spMkLst>
            <pc:docMk/>
            <pc:sldMk cId="3217084156" sldId="306"/>
            <ac:spMk id="9" creationId="{43C456FC-44AB-4AF2-9EC3-D9CEF1B07932}"/>
          </ac:spMkLst>
        </pc:spChg>
        <pc:picChg chg="mod">
          <ac:chgData name="Yuri Crotti" userId="d593c9d1-1b73-45ee-aae6-f23c49679525" providerId="ADAL" clId="{A3BBC8CA-9E84-4A7A-9AC9-4CFBF438F197}" dt="2021-03-01T00:44:44.817" v="43" actId="1076"/>
          <ac:picMkLst>
            <pc:docMk/>
            <pc:sldMk cId="3217084156" sldId="306"/>
            <ac:picMk id="5" creationId="{E57A48E8-7A1E-40D8-AE69-318F9BB40664}"/>
          </ac:picMkLst>
        </pc:picChg>
      </pc:sldChg>
      <pc:sldChg chg="delSp modSp mod">
        <pc:chgData name="Yuri Crotti" userId="d593c9d1-1b73-45ee-aae6-f23c49679525" providerId="ADAL" clId="{A3BBC8CA-9E84-4A7A-9AC9-4CFBF438F197}" dt="2021-03-01T00:46:03.889" v="66" actId="20577"/>
        <pc:sldMkLst>
          <pc:docMk/>
          <pc:sldMk cId="657372636" sldId="307"/>
        </pc:sldMkLst>
        <pc:spChg chg="del mod">
          <ac:chgData name="Yuri Crotti" userId="d593c9d1-1b73-45ee-aae6-f23c49679525" providerId="ADAL" clId="{A3BBC8CA-9E84-4A7A-9AC9-4CFBF438F197}" dt="2021-03-01T00:45:22.440" v="46"/>
          <ac:spMkLst>
            <pc:docMk/>
            <pc:sldMk cId="657372636" sldId="307"/>
            <ac:spMk id="9" creationId="{43C456FC-44AB-4AF2-9EC3-D9CEF1B07932}"/>
          </ac:spMkLst>
        </pc:spChg>
        <pc:spChg chg="mod">
          <ac:chgData name="Yuri Crotti" userId="d593c9d1-1b73-45ee-aae6-f23c49679525" providerId="ADAL" clId="{A3BBC8CA-9E84-4A7A-9AC9-4CFBF438F197}" dt="2021-03-01T00:46:03.889" v="66" actId="20577"/>
          <ac:spMkLst>
            <pc:docMk/>
            <pc:sldMk cId="657372636" sldId="307"/>
            <ac:spMk id="11" creationId="{3A1CAB8D-96D8-4FC0-A277-0F6D19B5674B}"/>
          </ac:spMkLst>
        </pc:spChg>
        <pc:picChg chg="mod">
          <ac:chgData name="Yuri Crotti" userId="d593c9d1-1b73-45ee-aae6-f23c49679525" providerId="ADAL" clId="{A3BBC8CA-9E84-4A7A-9AC9-4CFBF438F197}" dt="2021-03-01T00:45:32" v="47" actId="1076"/>
          <ac:picMkLst>
            <pc:docMk/>
            <pc:sldMk cId="657372636" sldId="307"/>
            <ac:picMk id="10" creationId="{D3B73F7A-1BBC-400B-8C73-031011615DEE}"/>
          </ac:picMkLst>
        </pc:picChg>
      </pc:sldChg>
      <pc:sldChg chg="delSp modSp mod">
        <pc:chgData name="Yuri Crotti" userId="d593c9d1-1b73-45ee-aae6-f23c49679525" providerId="ADAL" clId="{A3BBC8CA-9E84-4A7A-9AC9-4CFBF438F197}" dt="2021-03-01T00:46:33.814" v="73"/>
        <pc:sldMkLst>
          <pc:docMk/>
          <pc:sldMk cId="148744383" sldId="308"/>
        </pc:sldMkLst>
        <pc:spChg chg="del mod">
          <ac:chgData name="Yuri Crotti" userId="d593c9d1-1b73-45ee-aae6-f23c49679525" providerId="ADAL" clId="{A3BBC8CA-9E84-4A7A-9AC9-4CFBF438F197}" dt="2021-03-01T00:46:33.814" v="73"/>
          <ac:spMkLst>
            <pc:docMk/>
            <pc:sldMk cId="148744383" sldId="308"/>
            <ac:spMk id="9" creationId="{43C456FC-44AB-4AF2-9EC3-D9CEF1B07932}"/>
          </ac:spMkLst>
        </pc:spChg>
        <pc:spChg chg="mod">
          <ac:chgData name="Yuri Crotti" userId="d593c9d1-1b73-45ee-aae6-f23c49679525" providerId="ADAL" clId="{A3BBC8CA-9E84-4A7A-9AC9-4CFBF438F197}" dt="2021-03-01T00:46:32.411" v="71" actId="1076"/>
          <ac:spMkLst>
            <pc:docMk/>
            <pc:sldMk cId="148744383" sldId="308"/>
            <ac:spMk id="11" creationId="{3A1CAB8D-96D8-4FC0-A277-0F6D19B5674B}"/>
          </ac:spMkLst>
        </pc:spChg>
        <pc:picChg chg="mod">
          <ac:chgData name="Yuri Crotti" userId="d593c9d1-1b73-45ee-aae6-f23c49679525" providerId="ADAL" clId="{A3BBC8CA-9E84-4A7A-9AC9-4CFBF438F197}" dt="2021-03-01T00:46:18.752" v="68" actId="1076"/>
          <ac:picMkLst>
            <pc:docMk/>
            <pc:sldMk cId="148744383" sldId="308"/>
            <ac:picMk id="5" creationId="{B2015681-E62C-40CF-8A2E-34A40F8968B0}"/>
          </ac:picMkLst>
        </pc:picChg>
      </pc:sldChg>
      <pc:sldChg chg="delSp modSp mod">
        <pc:chgData name="Yuri Crotti" userId="d593c9d1-1b73-45ee-aae6-f23c49679525" providerId="ADAL" clId="{A3BBC8CA-9E84-4A7A-9AC9-4CFBF438F197}" dt="2021-03-01T00:47:11.954" v="81" actId="1076"/>
        <pc:sldMkLst>
          <pc:docMk/>
          <pc:sldMk cId="2145496644" sldId="309"/>
        </pc:sldMkLst>
        <pc:spChg chg="del mod">
          <ac:chgData name="Yuri Crotti" userId="d593c9d1-1b73-45ee-aae6-f23c49679525" providerId="ADAL" clId="{A3BBC8CA-9E84-4A7A-9AC9-4CFBF438F197}" dt="2021-03-01T00:47:09.087" v="80"/>
          <ac:spMkLst>
            <pc:docMk/>
            <pc:sldMk cId="2145496644" sldId="309"/>
            <ac:spMk id="10" creationId="{937A7AAA-DE07-4EF8-BFAA-840977B30A92}"/>
          </ac:spMkLst>
        </pc:spChg>
        <pc:spChg chg="mod">
          <ac:chgData name="Yuri Crotti" userId="d593c9d1-1b73-45ee-aae6-f23c49679525" providerId="ADAL" clId="{A3BBC8CA-9E84-4A7A-9AC9-4CFBF438F197}" dt="2021-03-01T00:47:08.254" v="78" actId="1076"/>
          <ac:spMkLst>
            <pc:docMk/>
            <pc:sldMk cId="2145496644" sldId="309"/>
            <ac:spMk id="11" creationId="{3A1CAB8D-96D8-4FC0-A277-0F6D19B5674B}"/>
          </ac:spMkLst>
        </pc:spChg>
        <pc:picChg chg="mod">
          <ac:chgData name="Yuri Crotti" userId="d593c9d1-1b73-45ee-aae6-f23c49679525" providerId="ADAL" clId="{A3BBC8CA-9E84-4A7A-9AC9-4CFBF438F197}" dt="2021-03-01T00:47:11.954" v="81" actId="1076"/>
          <ac:picMkLst>
            <pc:docMk/>
            <pc:sldMk cId="2145496644" sldId="309"/>
            <ac:picMk id="12" creationId="{3CA1537B-D7E8-4E5C-8E1D-403892B06FEC}"/>
          </ac:picMkLst>
        </pc:picChg>
      </pc:sldChg>
      <pc:sldChg chg="del">
        <pc:chgData name="Yuri Crotti" userId="d593c9d1-1b73-45ee-aae6-f23c49679525" providerId="ADAL" clId="{A3BBC8CA-9E84-4A7A-9AC9-4CFBF438F197}" dt="2021-03-01T00:47:54.746" v="83" actId="2696"/>
        <pc:sldMkLst>
          <pc:docMk/>
          <pc:sldMk cId="3507731009" sldId="310"/>
        </pc:sldMkLst>
      </pc:sldChg>
      <pc:sldChg chg="modSp add mod ord">
        <pc:chgData name="Yuri Crotti" userId="d593c9d1-1b73-45ee-aae6-f23c49679525" providerId="ADAL" clId="{A3BBC8CA-9E84-4A7A-9AC9-4CFBF438F197}" dt="2021-03-01T00:43:15.850" v="24" actId="403"/>
        <pc:sldMkLst>
          <pc:docMk/>
          <pc:sldMk cId="3315103156" sldId="314"/>
        </pc:sldMkLst>
        <pc:spChg chg="mod">
          <ac:chgData name="Yuri Crotti" userId="d593c9d1-1b73-45ee-aae6-f23c49679525" providerId="ADAL" clId="{A3BBC8CA-9E84-4A7A-9AC9-4CFBF438F197}" dt="2021-03-01T00:43:15.850" v="24" actId="403"/>
          <ac:spMkLst>
            <pc:docMk/>
            <pc:sldMk cId="3315103156" sldId="314"/>
            <ac:spMk id="6" creationId="{3DE17BFE-96F4-4FAB-8D95-F281C0A82C3C}"/>
          </ac:spMkLst>
        </pc:spChg>
        <pc:spChg chg="mod">
          <ac:chgData name="Yuri Crotti" userId="d593c9d1-1b73-45ee-aae6-f23c49679525" providerId="ADAL" clId="{A3BBC8CA-9E84-4A7A-9AC9-4CFBF438F197}" dt="2021-03-01T00:42:33.577" v="17" actId="20577"/>
          <ac:spMkLst>
            <pc:docMk/>
            <pc:sldMk cId="3315103156" sldId="314"/>
            <ac:spMk id="9" creationId="{43C456FC-44AB-4AF2-9EC3-D9CEF1B07932}"/>
          </ac:spMkLst>
        </pc:spChg>
      </pc:sldChg>
    </pc:docChg>
  </pc:docChgLst>
  <pc:docChgLst>
    <pc:chgData name="Yuri Crotti" userId="d593c9d1-1b73-45ee-aae6-f23c49679525" providerId="ADAL" clId="{62513647-BF18-4DC8-B041-DD05968C85C6}"/>
    <pc:docChg chg="undo redo custSel addSld delSld modSld">
      <pc:chgData name="Yuri Crotti" userId="d593c9d1-1b73-45ee-aae6-f23c49679525" providerId="ADAL" clId="{62513647-BF18-4DC8-B041-DD05968C85C6}" dt="2021-08-05T23:24:49.243" v="308" actId="47"/>
      <pc:docMkLst>
        <pc:docMk/>
      </pc:docMkLst>
      <pc:sldChg chg="modSp mod">
        <pc:chgData name="Yuri Crotti" userId="d593c9d1-1b73-45ee-aae6-f23c49679525" providerId="ADAL" clId="{62513647-BF18-4DC8-B041-DD05968C85C6}" dt="2021-08-03T23:46:23.555" v="78" actId="20577"/>
        <pc:sldMkLst>
          <pc:docMk/>
          <pc:sldMk cId="2603841785" sldId="258"/>
        </pc:sldMkLst>
        <pc:spChg chg="mod">
          <ac:chgData name="Yuri Crotti" userId="d593c9d1-1b73-45ee-aae6-f23c49679525" providerId="ADAL" clId="{62513647-BF18-4DC8-B041-DD05968C85C6}" dt="2021-08-03T23:46:23.555" v="78" actId="20577"/>
          <ac:spMkLst>
            <pc:docMk/>
            <pc:sldMk cId="2603841785" sldId="258"/>
            <ac:spMk id="9" creationId="{00000000-0000-0000-0000-000000000000}"/>
          </ac:spMkLst>
        </pc:spChg>
      </pc:sldChg>
      <pc:sldChg chg="addSp delSp modSp mod">
        <pc:chgData name="Yuri Crotti" userId="d593c9d1-1b73-45ee-aae6-f23c49679525" providerId="ADAL" clId="{62513647-BF18-4DC8-B041-DD05968C85C6}" dt="2021-08-03T23:47:25.526" v="86" actId="1076"/>
        <pc:sldMkLst>
          <pc:docMk/>
          <pc:sldMk cId="1308935264" sldId="259"/>
        </pc:sldMkLst>
        <pc:spChg chg="mod">
          <ac:chgData name="Yuri Crotti" userId="d593c9d1-1b73-45ee-aae6-f23c49679525" providerId="ADAL" clId="{62513647-BF18-4DC8-B041-DD05968C85C6}" dt="2021-08-03T23:47:09.539" v="79" actId="20577"/>
          <ac:spMkLst>
            <pc:docMk/>
            <pc:sldMk cId="1308935264" sldId="259"/>
            <ac:spMk id="9" creationId="{00000000-0000-0000-0000-000000000000}"/>
          </ac:spMkLst>
        </pc:spChg>
        <pc:graphicFrameChg chg="add del mod">
          <ac:chgData name="Yuri Crotti" userId="d593c9d1-1b73-45ee-aae6-f23c49679525" providerId="ADAL" clId="{62513647-BF18-4DC8-B041-DD05968C85C6}" dt="2021-08-03T23:47:12.425" v="81"/>
          <ac:graphicFrameMkLst>
            <pc:docMk/>
            <pc:sldMk cId="1308935264" sldId="259"/>
            <ac:graphicFrameMk id="4" creationId="{6AEC9E08-90BF-43EA-84D1-99C4514B679F}"/>
          </ac:graphicFrameMkLst>
        </pc:graphicFrameChg>
        <pc:picChg chg="add mod">
          <ac:chgData name="Yuri Crotti" userId="d593c9d1-1b73-45ee-aae6-f23c49679525" providerId="ADAL" clId="{62513647-BF18-4DC8-B041-DD05968C85C6}" dt="2021-08-03T23:47:25.526" v="86" actId="1076"/>
          <ac:picMkLst>
            <pc:docMk/>
            <pc:sldMk cId="1308935264" sldId="259"/>
            <ac:picMk id="5" creationId="{F7F2D696-3A90-4F3B-A51D-F0362B30E65F}"/>
          </ac:picMkLst>
        </pc:picChg>
      </pc:sldChg>
      <pc:sldChg chg="modSp mod">
        <pc:chgData name="Yuri Crotti" userId="d593c9d1-1b73-45ee-aae6-f23c49679525" providerId="ADAL" clId="{62513647-BF18-4DC8-B041-DD05968C85C6}" dt="2021-08-03T23:47:41.372" v="88" actId="1076"/>
        <pc:sldMkLst>
          <pc:docMk/>
          <pc:sldMk cId="72357102" sldId="261"/>
        </pc:sldMkLst>
        <pc:spChg chg="mod">
          <ac:chgData name="Yuri Crotti" userId="d593c9d1-1b73-45ee-aae6-f23c49679525" providerId="ADAL" clId="{62513647-BF18-4DC8-B041-DD05968C85C6}" dt="2021-08-03T23:47:39.338" v="87" actId="20577"/>
          <ac:spMkLst>
            <pc:docMk/>
            <pc:sldMk cId="72357102" sldId="261"/>
            <ac:spMk id="6" creationId="{3DE17BFE-96F4-4FAB-8D95-F281C0A82C3C}"/>
          </ac:spMkLst>
        </pc:spChg>
        <pc:spChg chg="mod">
          <ac:chgData name="Yuri Crotti" userId="d593c9d1-1b73-45ee-aae6-f23c49679525" providerId="ADAL" clId="{62513647-BF18-4DC8-B041-DD05968C85C6}" dt="2021-08-03T23:47:41.372" v="88" actId="1076"/>
          <ac:spMkLst>
            <pc:docMk/>
            <pc:sldMk cId="72357102" sldId="261"/>
            <ac:spMk id="9" creationId="{00000000-0000-0000-0000-000000000000}"/>
          </ac:spMkLst>
        </pc:spChg>
      </pc:sldChg>
      <pc:sldChg chg="addSp modSp mod modAnim">
        <pc:chgData name="Yuri Crotti" userId="d593c9d1-1b73-45ee-aae6-f23c49679525" providerId="ADAL" clId="{62513647-BF18-4DC8-B041-DD05968C85C6}" dt="2021-08-03T23:48:18.960" v="101"/>
        <pc:sldMkLst>
          <pc:docMk/>
          <pc:sldMk cId="4097226089" sldId="262"/>
        </pc:sldMkLst>
        <pc:spChg chg="mod">
          <ac:chgData name="Yuri Crotti" userId="d593c9d1-1b73-45ee-aae6-f23c49679525" providerId="ADAL" clId="{62513647-BF18-4DC8-B041-DD05968C85C6}" dt="2021-08-03T23:47:54.723" v="98" actId="20577"/>
          <ac:spMkLst>
            <pc:docMk/>
            <pc:sldMk cId="4097226089" sldId="262"/>
            <ac:spMk id="6" creationId="{3DE17BFE-96F4-4FAB-8D95-F281C0A82C3C}"/>
          </ac:spMkLst>
        </pc:spChg>
        <pc:spChg chg="add mod">
          <ac:chgData name="Yuri Crotti" userId="d593c9d1-1b73-45ee-aae6-f23c49679525" providerId="ADAL" clId="{62513647-BF18-4DC8-B041-DD05968C85C6}" dt="2021-08-03T23:42:28.342" v="30" actId="1076"/>
          <ac:spMkLst>
            <pc:docMk/>
            <pc:sldMk cId="4097226089" sldId="262"/>
            <ac:spMk id="8" creationId="{D13AE461-0A20-4213-AFCA-9C48D7B26703}"/>
          </ac:spMkLst>
        </pc:spChg>
        <pc:spChg chg="mod">
          <ac:chgData name="Yuri Crotti" userId="d593c9d1-1b73-45ee-aae6-f23c49679525" providerId="ADAL" clId="{62513647-BF18-4DC8-B041-DD05968C85C6}" dt="2021-08-03T23:47:45.998" v="89" actId="1076"/>
          <ac:spMkLst>
            <pc:docMk/>
            <pc:sldMk cId="4097226089" sldId="262"/>
            <ac:spMk id="9" creationId="{00000000-0000-0000-0000-000000000000}"/>
          </ac:spMkLst>
        </pc:spChg>
        <pc:picChg chg="add mod">
          <ac:chgData name="Yuri Crotti" userId="d593c9d1-1b73-45ee-aae6-f23c49679525" providerId="ADAL" clId="{62513647-BF18-4DC8-B041-DD05968C85C6}" dt="2021-08-03T23:42:36.956" v="34" actId="1076"/>
          <ac:picMkLst>
            <pc:docMk/>
            <pc:sldMk cId="4097226089" sldId="262"/>
            <ac:picMk id="1026" creationId="{1E7637FE-228D-4CD3-BA30-F0B3D809A791}"/>
          </ac:picMkLst>
        </pc:picChg>
      </pc:sldChg>
      <pc:sldChg chg="modSp mod modAnim">
        <pc:chgData name="Yuri Crotti" userId="d593c9d1-1b73-45ee-aae6-f23c49679525" providerId="ADAL" clId="{62513647-BF18-4DC8-B041-DD05968C85C6}" dt="2021-08-03T23:53:51.824" v="148"/>
        <pc:sldMkLst>
          <pc:docMk/>
          <pc:sldMk cId="3627492815" sldId="263"/>
        </pc:sldMkLst>
        <pc:spChg chg="mod">
          <ac:chgData name="Yuri Crotti" userId="d593c9d1-1b73-45ee-aae6-f23c49679525" providerId="ADAL" clId="{62513647-BF18-4DC8-B041-DD05968C85C6}" dt="2021-08-03T23:49:05.546" v="119" actId="1076"/>
          <ac:spMkLst>
            <pc:docMk/>
            <pc:sldMk cId="3627492815" sldId="263"/>
            <ac:spMk id="6" creationId="{3DE17BFE-96F4-4FAB-8D95-F281C0A82C3C}"/>
          </ac:spMkLst>
        </pc:spChg>
        <pc:spChg chg="mod">
          <ac:chgData name="Yuri Crotti" userId="d593c9d1-1b73-45ee-aae6-f23c49679525" providerId="ADAL" clId="{62513647-BF18-4DC8-B041-DD05968C85C6}" dt="2021-08-03T23:52:51.556" v="140" actId="6549"/>
          <ac:spMkLst>
            <pc:docMk/>
            <pc:sldMk cId="3627492815" sldId="263"/>
            <ac:spMk id="9" creationId="{00000000-0000-0000-0000-000000000000}"/>
          </ac:spMkLst>
        </pc:spChg>
        <pc:spChg chg="mod">
          <ac:chgData name="Yuri Crotti" userId="d593c9d1-1b73-45ee-aae6-f23c49679525" providerId="ADAL" clId="{62513647-BF18-4DC8-B041-DD05968C85C6}" dt="2021-08-03T23:52:28.379" v="137" actId="1035"/>
          <ac:spMkLst>
            <pc:docMk/>
            <pc:sldMk cId="3627492815" sldId="263"/>
            <ac:spMk id="14" creationId="{63854D51-6B47-40B4-9AF8-934D60B3C2D4}"/>
          </ac:spMkLst>
        </pc:spChg>
        <pc:cxnChg chg="mod">
          <ac:chgData name="Yuri Crotti" userId="d593c9d1-1b73-45ee-aae6-f23c49679525" providerId="ADAL" clId="{62513647-BF18-4DC8-B041-DD05968C85C6}" dt="2021-08-03T23:52:28.379" v="137" actId="1035"/>
          <ac:cxnSpMkLst>
            <pc:docMk/>
            <pc:sldMk cId="3627492815" sldId="263"/>
            <ac:cxnSpMk id="28" creationId="{F7EE96A1-D586-412D-9C95-981C64DACBD1}"/>
          </ac:cxnSpMkLst>
        </pc:cxnChg>
      </pc:sldChg>
      <pc:sldChg chg="addSp delSp modSp mod modAnim">
        <pc:chgData name="Yuri Crotti" userId="d593c9d1-1b73-45ee-aae6-f23c49679525" providerId="ADAL" clId="{62513647-BF18-4DC8-B041-DD05968C85C6}" dt="2021-08-03T23:55:20.722" v="172" actId="1076"/>
        <pc:sldMkLst>
          <pc:docMk/>
          <pc:sldMk cId="1684703919" sldId="264"/>
        </pc:sldMkLst>
        <pc:spChg chg="mod">
          <ac:chgData name="Yuri Crotti" userId="d593c9d1-1b73-45ee-aae6-f23c49679525" providerId="ADAL" clId="{62513647-BF18-4DC8-B041-DD05968C85C6}" dt="2021-08-03T23:42:53.404" v="36" actId="20577"/>
          <ac:spMkLst>
            <pc:docMk/>
            <pc:sldMk cId="1684703919" sldId="264"/>
            <ac:spMk id="6" creationId="{3DE17BFE-96F4-4FAB-8D95-F281C0A82C3C}"/>
          </ac:spMkLst>
        </pc:spChg>
        <pc:spChg chg="add del mod">
          <ac:chgData name="Yuri Crotti" userId="d593c9d1-1b73-45ee-aae6-f23c49679525" providerId="ADAL" clId="{62513647-BF18-4DC8-B041-DD05968C85C6}" dt="2021-08-03T23:54:23.197" v="156"/>
          <ac:spMkLst>
            <pc:docMk/>
            <pc:sldMk cId="1684703919" sldId="264"/>
            <ac:spMk id="9" creationId="{00000000-0000-0000-0000-000000000000}"/>
          </ac:spMkLst>
        </pc:spChg>
        <pc:spChg chg="add mod">
          <ac:chgData name="Yuri Crotti" userId="d593c9d1-1b73-45ee-aae6-f23c49679525" providerId="ADAL" clId="{62513647-BF18-4DC8-B041-DD05968C85C6}" dt="2021-08-03T23:55:20.722" v="172" actId="1076"/>
          <ac:spMkLst>
            <pc:docMk/>
            <pc:sldMk cId="1684703919" sldId="264"/>
            <ac:spMk id="10" creationId="{B80E1A82-98BF-435F-B6CC-D78ACBD60B11}"/>
          </ac:spMkLst>
        </pc:spChg>
        <pc:spChg chg="mod">
          <ac:chgData name="Yuri Crotti" userId="d593c9d1-1b73-45ee-aae6-f23c49679525" providerId="ADAL" clId="{62513647-BF18-4DC8-B041-DD05968C85C6}" dt="2021-08-03T23:54:56.230" v="166" actId="1076"/>
          <ac:spMkLst>
            <pc:docMk/>
            <pc:sldMk cId="1684703919" sldId="264"/>
            <ac:spMk id="21" creationId="{F911AAB6-4D19-4810-88EA-D3D7A693F2AF}"/>
          </ac:spMkLst>
        </pc:spChg>
      </pc:sldChg>
      <pc:sldChg chg="addSp modSp mod modAnim">
        <pc:chgData name="Yuri Crotti" userId="d593c9d1-1b73-45ee-aae6-f23c49679525" providerId="ADAL" clId="{62513647-BF18-4DC8-B041-DD05968C85C6}" dt="2021-08-03T23:57:12.410" v="183"/>
        <pc:sldMkLst>
          <pc:docMk/>
          <pc:sldMk cId="4196341671" sldId="266"/>
        </pc:sldMkLst>
        <pc:spChg chg="mod">
          <ac:chgData name="Yuri Crotti" userId="d593c9d1-1b73-45ee-aae6-f23c49679525" providerId="ADAL" clId="{62513647-BF18-4DC8-B041-DD05968C85C6}" dt="2021-08-03T23:42:59.263" v="37" actId="20577"/>
          <ac:spMkLst>
            <pc:docMk/>
            <pc:sldMk cId="4196341671" sldId="266"/>
            <ac:spMk id="6" creationId="{3DE17BFE-96F4-4FAB-8D95-F281C0A82C3C}"/>
          </ac:spMkLst>
        </pc:spChg>
        <pc:spChg chg="mod">
          <ac:chgData name="Yuri Crotti" userId="d593c9d1-1b73-45ee-aae6-f23c49679525" providerId="ADAL" clId="{62513647-BF18-4DC8-B041-DD05968C85C6}" dt="2021-08-03T23:56:53.305" v="177" actId="20577"/>
          <ac:spMkLst>
            <pc:docMk/>
            <pc:sldMk cId="4196341671" sldId="266"/>
            <ac:spMk id="9" creationId="{00000000-0000-0000-0000-000000000000}"/>
          </ac:spMkLst>
        </pc:spChg>
        <pc:spChg chg="add mod">
          <ac:chgData name="Yuri Crotti" userId="d593c9d1-1b73-45ee-aae6-f23c49679525" providerId="ADAL" clId="{62513647-BF18-4DC8-B041-DD05968C85C6}" dt="2021-08-03T23:57:04.623" v="181" actId="1076"/>
          <ac:spMkLst>
            <pc:docMk/>
            <pc:sldMk cId="4196341671" sldId="266"/>
            <ac:spMk id="10" creationId="{3F9C5D0B-4EB0-48BC-8856-311922F9DF5D}"/>
          </ac:spMkLst>
        </pc:spChg>
      </pc:sldChg>
      <pc:sldChg chg="modSp mod modAnim">
        <pc:chgData name="Yuri Crotti" userId="d593c9d1-1b73-45ee-aae6-f23c49679525" providerId="ADAL" clId="{62513647-BF18-4DC8-B041-DD05968C85C6}" dt="2021-08-04T00:08:55.192" v="240"/>
        <pc:sldMkLst>
          <pc:docMk/>
          <pc:sldMk cId="3352675281" sldId="269"/>
        </pc:sldMkLst>
        <pc:spChg chg="mod">
          <ac:chgData name="Yuri Crotti" userId="d593c9d1-1b73-45ee-aae6-f23c49679525" providerId="ADAL" clId="{62513647-BF18-4DC8-B041-DD05968C85C6}" dt="2021-08-03T23:45:21.620" v="41" actId="20577"/>
          <ac:spMkLst>
            <pc:docMk/>
            <pc:sldMk cId="3352675281" sldId="269"/>
            <ac:spMk id="6" creationId="{3DE17BFE-96F4-4FAB-8D95-F281C0A82C3C}"/>
          </ac:spMkLst>
        </pc:spChg>
      </pc:sldChg>
      <pc:sldChg chg="modSp modAnim">
        <pc:chgData name="Yuri Crotti" userId="d593c9d1-1b73-45ee-aae6-f23c49679525" providerId="ADAL" clId="{62513647-BF18-4DC8-B041-DD05968C85C6}" dt="2021-08-04T00:09:21.490" v="244"/>
        <pc:sldMkLst>
          <pc:docMk/>
          <pc:sldMk cId="3330462427" sldId="276"/>
        </pc:sldMkLst>
        <pc:picChg chg="mod">
          <ac:chgData name="Yuri Crotti" userId="d593c9d1-1b73-45ee-aae6-f23c49679525" providerId="ADAL" clId="{62513647-BF18-4DC8-B041-DD05968C85C6}" dt="2021-08-04T00:09:19.487" v="243" actId="1076"/>
          <ac:picMkLst>
            <pc:docMk/>
            <pc:sldMk cId="3330462427" sldId="276"/>
            <ac:picMk id="2050" creationId="{D56319F0-5115-4A8C-B8C9-A97D62C7B885}"/>
          </ac:picMkLst>
        </pc:picChg>
        <pc:picChg chg="mod">
          <ac:chgData name="Yuri Crotti" userId="d593c9d1-1b73-45ee-aae6-f23c49679525" providerId="ADAL" clId="{62513647-BF18-4DC8-B041-DD05968C85C6}" dt="2021-08-04T00:09:19.487" v="243" actId="1076"/>
          <ac:picMkLst>
            <pc:docMk/>
            <pc:sldMk cId="3330462427" sldId="276"/>
            <ac:picMk id="2054" creationId="{7A038868-4CE5-423C-88A7-B1651A825BA7}"/>
          </ac:picMkLst>
        </pc:picChg>
        <pc:picChg chg="mod">
          <ac:chgData name="Yuri Crotti" userId="d593c9d1-1b73-45ee-aae6-f23c49679525" providerId="ADAL" clId="{62513647-BF18-4DC8-B041-DD05968C85C6}" dt="2021-08-04T00:09:19.487" v="243" actId="1076"/>
          <ac:picMkLst>
            <pc:docMk/>
            <pc:sldMk cId="3330462427" sldId="276"/>
            <ac:picMk id="2058" creationId="{94589AA2-5DE2-41C2-A743-A972E1941AB0}"/>
          </ac:picMkLst>
        </pc:picChg>
      </pc:sldChg>
      <pc:sldChg chg="del">
        <pc:chgData name="Yuri Crotti" userId="d593c9d1-1b73-45ee-aae6-f23c49679525" providerId="ADAL" clId="{62513647-BF18-4DC8-B041-DD05968C85C6}" dt="2021-08-04T00:04:17.167" v="199" actId="47"/>
        <pc:sldMkLst>
          <pc:docMk/>
          <pc:sldMk cId="4132027953" sldId="287"/>
        </pc:sldMkLst>
      </pc:sldChg>
      <pc:sldChg chg="modSp mod">
        <pc:chgData name="Yuri Crotti" userId="d593c9d1-1b73-45ee-aae6-f23c49679525" providerId="ADAL" clId="{62513647-BF18-4DC8-B041-DD05968C85C6}" dt="2021-08-03T23:43:33.700" v="39" actId="1076"/>
        <pc:sldMkLst>
          <pc:docMk/>
          <pc:sldMk cId="2770316604" sldId="288"/>
        </pc:sldMkLst>
        <pc:picChg chg="mod">
          <ac:chgData name="Yuri Crotti" userId="d593c9d1-1b73-45ee-aae6-f23c49679525" providerId="ADAL" clId="{62513647-BF18-4DC8-B041-DD05968C85C6}" dt="2021-08-03T23:43:33.700" v="39" actId="1076"/>
          <ac:picMkLst>
            <pc:docMk/>
            <pc:sldMk cId="2770316604" sldId="288"/>
            <ac:picMk id="4" creationId="{3EE42AC3-7417-4923-9E3F-CAABD8BA30E9}"/>
          </ac:picMkLst>
        </pc:picChg>
      </pc:sldChg>
      <pc:sldChg chg="modSp mod">
        <pc:chgData name="Yuri Crotti" userId="d593c9d1-1b73-45ee-aae6-f23c49679525" providerId="ADAL" clId="{62513647-BF18-4DC8-B041-DD05968C85C6}" dt="2021-08-04T00:12:53.517" v="301" actId="1076"/>
        <pc:sldMkLst>
          <pc:docMk/>
          <pc:sldMk cId="1682072905" sldId="298"/>
        </pc:sldMkLst>
        <pc:picChg chg="mod">
          <ac:chgData name="Yuri Crotti" userId="d593c9d1-1b73-45ee-aae6-f23c49679525" providerId="ADAL" clId="{62513647-BF18-4DC8-B041-DD05968C85C6}" dt="2021-08-04T00:12:53.517" v="301" actId="1076"/>
          <ac:picMkLst>
            <pc:docMk/>
            <pc:sldMk cId="1682072905" sldId="298"/>
            <ac:picMk id="8" creationId="{453BF066-9462-40C1-8E27-28AFEEBA0D70}"/>
          </ac:picMkLst>
        </pc:picChg>
      </pc:sldChg>
      <pc:sldChg chg="modSp mod modAnim">
        <pc:chgData name="Yuri Crotti" userId="d593c9d1-1b73-45ee-aae6-f23c49679525" providerId="ADAL" clId="{62513647-BF18-4DC8-B041-DD05968C85C6}" dt="2021-08-04T00:09:02.871" v="241"/>
        <pc:sldMkLst>
          <pc:docMk/>
          <pc:sldMk cId="909150657" sldId="300"/>
        </pc:sldMkLst>
        <pc:spChg chg="mod">
          <ac:chgData name="Yuri Crotti" userId="d593c9d1-1b73-45ee-aae6-f23c49679525" providerId="ADAL" clId="{62513647-BF18-4DC8-B041-DD05968C85C6}" dt="2021-08-04T00:08:43.957" v="239" actId="1076"/>
          <ac:spMkLst>
            <pc:docMk/>
            <pc:sldMk cId="909150657" sldId="300"/>
            <ac:spMk id="6" creationId="{3DE17BFE-96F4-4FAB-8D95-F281C0A82C3C}"/>
          </ac:spMkLst>
        </pc:spChg>
        <pc:picChg chg="mod">
          <ac:chgData name="Yuri Crotti" userId="d593c9d1-1b73-45ee-aae6-f23c49679525" providerId="ADAL" clId="{62513647-BF18-4DC8-B041-DD05968C85C6}" dt="2021-08-03T23:43:49.997" v="40" actId="1076"/>
          <ac:picMkLst>
            <pc:docMk/>
            <pc:sldMk cId="909150657" sldId="300"/>
            <ac:picMk id="1026" creationId="{3CA44000-86E7-4808-9F9F-59468F50D35B}"/>
          </ac:picMkLst>
        </pc:picChg>
      </pc:sldChg>
      <pc:sldChg chg="modAnim">
        <pc:chgData name="Yuri Crotti" userId="d593c9d1-1b73-45ee-aae6-f23c49679525" providerId="ADAL" clId="{62513647-BF18-4DC8-B041-DD05968C85C6}" dt="2021-08-04T00:09:08.037" v="242"/>
        <pc:sldMkLst>
          <pc:docMk/>
          <pc:sldMk cId="3225277432" sldId="301"/>
        </pc:sldMkLst>
      </pc:sldChg>
      <pc:sldChg chg="modAnim">
        <pc:chgData name="Yuri Crotti" userId="d593c9d1-1b73-45ee-aae6-f23c49679525" providerId="ADAL" clId="{62513647-BF18-4DC8-B041-DD05968C85C6}" dt="2021-08-04T00:09:26.824" v="245"/>
        <pc:sldMkLst>
          <pc:docMk/>
          <pc:sldMk cId="1355324366" sldId="302"/>
        </pc:sldMkLst>
      </pc:sldChg>
      <pc:sldChg chg="modAnim">
        <pc:chgData name="Yuri Crotti" userId="d593c9d1-1b73-45ee-aae6-f23c49679525" providerId="ADAL" clId="{62513647-BF18-4DC8-B041-DD05968C85C6}" dt="2021-08-04T00:09:31.223" v="246"/>
        <pc:sldMkLst>
          <pc:docMk/>
          <pc:sldMk cId="462255543" sldId="303"/>
        </pc:sldMkLst>
      </pc:sldChg>
      <pc:sldChg chg="addSp modSp mod modAnim">
        <pc:chgData name="Yuri Crotti" userId="d593c9d1-1b73-45ee-aae6-f23c49679525" providerId="ADAL" clId="{62513647-BF18-4DC8-B041-DD05968C85C6}" dt="2021-08-04T00:12:21.085" v="299"/>
        <pc:sldMkLst>
          <pc:docMk/>
          <pc:sldMk cId="163193589" sldId="304"/>
        </pc:sldMkLst>
        <pc:spChg chg="add mod">
          <ac:chgData name="Yuri Crotti" userId="d593c9d1-1b73-45ee-aae6-f23c49679525" providerId="ADAL" clId="{62513647-BF18-4DC8-B041-DD05968C85C6}" dt="2021-08-04T00:12:00.901" v="291" actId="404"/>
          <ac:spMkLst>
            <pc:docMk/>
            <pc:sldMk cId="163193589" sldId="304"/>
            <ac:spMk id="8" creationId="{D4669552-CE3C-4492-BE53-B686B76A36D0}"/>
          </ac:spMkLst>
        </pc:spChg>
        <pc:spChg chg="mod">
          <ac:chgData name="Yuri Crotti" userId="d593c9d1-1b73-45ee-aae6-f23c49679525" providerId="ADAL" clId="{62513647-BF18-4DC8-B041-DD05968C85C6}" dt="2021-08-04T00:12:11.260" v="295" actId="20577"/>
          <ac:spMkLst>
            <pc:docMk/>
            <pc:sldMk cId="163193589" sldId="304"/>
            <ac:spMk id="9" creationId="{43C456FC-44AB-4AF2-9EC3-D9CEF1B07932}"/>
          </ac:spMkLst>
        </pc:spChg>
        <pc:spChg chg="add mod">
          <ac:chgData name="Yuri Crotti" userId="d593c9d1-1b73-45ee-aae6-f23c49679525" providerId="ADAL" clId="{62513647-BF18-4DC8-B041-DD05968C85C6}" dt="2021-08-04T00:12:03.810" v="292" actId="403"/>
          <ac:spMkLst>
            <pc:docMk/>
            <pc:sldMk cId="163193589" sldId="304"/>
            <ac:spMk id="10" creationId="{538DAB4A-8583-4B2C-9B09-C6B1DC2536B4}"/>
          </ac:spMkLst>
        </pc:spChg>
        <pc:spChg chg="add mod">
          <ac:chgData name="Yuri Crotti" userId="d593c9d1-1b73-45ee-aae6-f23c49679525" providerId="ADAL" clId="{62513647-BF18-4DC8-B041-DD05968C85C6}" dt="2021-08-04T00:12:07.073" v="293" actId="403"/>
          <ac:spMkLst>
            <pc:docMk/>
            <pc:sldMk cId="163193589" sldId="304"/>
            <ac:spMk id="12" creationId="{36523738-F672-4A71-B150-C80F587DA95C}"/>
          </ac:spMkLst>
        </pc:spChg>
      </pc:sldChg>
      <pc:sldChg chg="modAnim">
        <pc:chgData name="Yuri Crotti" userId="d593c9d1-1b73-45ee-aae6-f23c49679525" providerId="ADAL" clId="{62513647-BF18-4DC8-B041-DD05968C85C6}" dt="2021-08-04T00:12:26.497" v="300"/>
        <pc:sldMkLst>
          <pc:docMk/>
          <pc:sldMk cId="3208912317" sldId="305"/>
        </pc:sldMkLst>
      </pc:sldChg>
      <pc:sldChg chg="modAnim">
        <pc:chgData name="Yuri Crotti" userId="d593c9d1-1b73-45ee-aae6-f23c49679525" providerId="ADAL" clId="{62513647-BF18-4DC8-B041-DD05968C85C6}" dt="2021-08-04T00:13:33.884" v="307"/>
        <pc:sldMkLst>
          <pc:docMk/>
          <pc:sldMk cId="3194528906" sldId="311"/>
        </pc:sldMkLst>
      </pc:sldChg>
      <pc:sldChg chg="del">
        <pc:chgData name="Yuri Crotti" userId="d593c9d1-1b73-45ee-aae6-f23c49679525" providerId="ADAL" clId="{62513647-BF18-4DC8-B041-DD05968C85C6}" dt="2021-08-03T23:43:24.235" v="38" actId="47"/>
        <pc:sldMkLst>
          <pc:docMk/>
          <pc:sldMk cId="1028455996" sldId="312"/>
        </pc:sldMkLst>
      </pc:sldChg>
      <pc:sldChg chg="addSp modSp mod modAnim">
        <pc:chgData name="Yuri Crotti" userId="d593c9d1-1b73-45ee-aae6-f23c49679525" providerId="ADAL" clId="{62513647-BF18-4DC8-B041-DD05968C85C6}" dt="2021-08-04T00:10:38.554" v="271"/>
        <pc:sldMkLst>
          <pc:docMk/>
          <pc:sldMk cId="3315103156" sldId="314"/>
        </pc:sldMkLst>
        <pc:spChg chg="add mod">
          <ac:chgData name="Yuri Crotti" userId="d593c9d1-1b73-45ee-aae6-f23c49679525" providerId="ADAL" clId="{62513647-BF18-4DC8-B041-DD05968C85C6}" dt="2021-08-04T00:10:19.678" v="264" actId="2711"/>
          <ac:spMkLst>
            <pc:docMk/>
            <pc:sldMk cId="3315103156" sldId="314"/>
            <ac:spMk id="8" creationId="{562F9EB6-050E-4D5D-8420-0AED2BA30E71}"/>
          </ac:spMkLst>
        </pc:spChg>
        <pc:spChg chg="mod">
          <ac:chgData name="Yuri Crotti" userId="d593c9d1-1b73-45ee-aae6-f23c49679525" providerId="ADAL" clId="{62513647-BF18-4DC8-B041-DD05968C85C6}" dt="2021-08-04T00:09:52.413" v="252" actId="20577"/>
          <ac:spMkLst>
            <pc:docMk/>
            <pc:sldMk cId="3315103156" sldId="314"/>
            <ac:spMk id="9" creationId="{43C456FC-44AB-4AF2-9EC3-D9CEF1B07932}"/>
          </ac:spMkLst>
        </pc:spChg>
        <pc:spChg chg="add mod">
          <ac:chgData name="Yuri Crotti" userId="d593c9d1-1b73-45ee-aae6-f23c49679525" providerId="ADAL" clId="{62513647-BF18-4DC8-B041-DD05968C85C6}" dt="2021-08-04T00:10:29.130" v="268" actId="403"/>
          <ac:spMkLst>
            <pc:docMk/>
            <pc:sldMk cId="3315103156" sldId="314"/>
            <ac:spMk id="10" creationId="{ADC71265-4AE3-4F25-A4D6-55A66B11CAA8}"/>
          </ac:spMkLst>
        </pc:spChg>
      </pc:sldChg>
      <pc:sldChg chg="modSp add mod">
        <pc:chgData name="Yuri Crotti" userId="d593c9d1-1b73-45ee-aae6-f23c49679525" providerId="ADAL" clId="{62513647-BF18-4DC8-B041-DD05968C85C6}" dt="2021-08-03T23:46:07.771" v="74" actId="20577"/>
        <pc:sldMkLst>
          <pc:docMk/>
          <pc:sldMk cId="631715071" sldId="339"/>
        </pc:sldMkLst>
        <pc:spChg chg="mod">
          <ac:chgData name="Yuri Crotti" userId="d593c9d1-1b73-45ee-aae6-f23c49679525" providerId="ADAL" clId="{62513647-BF18-4DC8-B041-DD05968C85C6}" dt="2021-08-03T23:46:07.771" v="74" actId="20577"/>
          <ac:spMkLst>
            <pc:docMk/>
            <pc:sldMk cId="631715071" sldId="339"/>
            <ac:spMk id="6" creationId="{3DE17BFE-96F4-4FAB-8D95-F281C0A82C3C}"/>
          </ac:spMkLst>
        </pc:spChg>
      </pc:sldChg>
      <pc:sldChg chg="modSp add mod">
        <pc:chgData name="Yuri Crotti" userId="d593c9d1-1b73-45ee-aae6-f23c49679525" providerId="ADAL" clId="{62513647-BF18-4DC8-B041-DD05968C85C6}" dt="2021-08-03T23:46:12.939" v="75"/>
        <pc:sldMkLst>
          <pc:docMk/>
          <pc:sldMk cId="3590809435" sldId="340"/>
        </pc:sldMkLst>
        <pc:spChg chg="mod">
          <ac:chgData name="Yuri Crotti" userId="d593c9d1-1b73-45ee-aae6-f23c49679525" providerId="ADAL" clId="{62513647-BF18-4DC8-B041-DD05968C85C6}" dt="2021-08-03T23:46:12.939" v="75"/>
          <ac:spMkLst>
            <pc:docMk/>
            <pc:sldMk cId="3590809435" sldId="340"/>
            <ac:spMk id="6" creationId="{3DE17BFE-96F4-4FAB-8D95-F281C0A82C3C}"/>
          </ac:spMkLst>
        </pc:spChg>
      </pc:sldChg>
      <pc:sldChg chg="addSp delSp modSp add mod delAnim modAnim">
        <pc:chgData name="Yuri Crotti" userId="d593c9d1-1b73-45ee-aae6-f23c49679525" providerId="ADAL" clId="{62513647-BF18-4DC8-B041-DD05968C85C6}" dt="2021-08-04T00:02:28.652" v="197" actId="20577"/>
        <pc:sldMkLst>
          <pc:docMk/>
          <pc:sldMk cId="665838805" sldId="341"/>
        </pc:sldMkLst>
        <pc:spChg chg="mod">
          <ac:chgData name="Yuri Crotti" userId="d593c9d1-1b73-45ee-aae6-f23c49679525" providerId="ADAL" clId="{62513647-BF18-4DC8-B041-DD05968C85C6}" dt="2021-08-04T00:02:28.652" v="197" actId="20577"/>
          <ac:spMkLst>
            <pc:docMk/>
            <pc:sldMk cId="665838805" sldId="341"/>
            <ac:spMk id="6" creationId="{3DE17BFE-96F4-4FAB-8D95-F281C0A82C3C}"/>
          </ac:spMkLst>
        </pc:spChg>
        <pc:picChg chg="add mod">
          <ac:chgData name="Yuri Crotti" userId="d593c9d1-1b73-45ee-aae6-f23c49679525" providerId="ADAL" clId="{62513647-BF18-4DC8-B041-DD05968C85C6}" dt="2021-08-04T00:02:10.134" v="190" actId="1076"/>
          <ac:picMkLst>
            <pc:docMk/>
            <pc:sldMk cId="665838805" sldId="341"/>
            <ac:picMk id="4" creationId="{A6A4ACFE-E63F-4524-8B70-8C51F9ED2639}"/>
          </ac:picMkLst>
        </pc:picChg>
        <pc:picChg chg="del">
          <ac:chgData name="Yuri Crotti" userId="d593c9d1-1b73-45ee-aae6-f23c49679525" providerId="ADAL" clId="{62513647-BF18-4DC8-B041-DD05968C85C6}" dt="2021-08-04T00:01:44.288" v="185" actId="478"/>
          <ac:picMkLst>
            <pc:docMk/>
            <pc:sldMk cId="665838805" sldId="341"/>
            <ac:picMk id="5" creationId="{CBB9395C-1D42-4852-969D-D264E9E0E837}"/>
          </ac:picMkLst>
        </pc:picChg>
      </pc:sldChg>
      <pc:sldChg chg="addSp delSp modSp add del mod delAnim modAnim">
        <pc:chgData name="Yuri Crotti" userId="d593c9d1-1b73-45ee-aae6-f23c49679525" providerId="ADAL" clId="{62513647-BF18-4DC8-B041-DD05968C85C6}" dt="2021-08-05T23:24:49.243" v="308" actId="47"/>
        <pc:sldMkLst>
          <pc:docMk/>
          <pc:sldMk cId="2550957991" sldId="342"/>
        </pc:sldMkLst>
        <pc:spChg chg="mod">
          <ac:chgData name="Yuri Crotti" userId="d593c9d1-1b73-45ee-aae6-f23c49679525" providerId="ADAL" clId="{62513647-BF18-4DC8-B041-DD05968C85C6}" dt="2021-08-04T00:05:12.940" v="237" actId="20577"/>
          <ac:spMkLst>
            <pc:docMk/>
            <pc:sldMk cId="2550957991" sldId="342"/>
            <ac:spMk id="6" creationId="{3DE17BFE-96F4-4FAB-8D95-F281C0A82C3C}"/>
          </ac:spMkLst>
        </pc:spChg>
        <pc:picChg chg="del">
          <ac:chgData name="Yuri Crotti" userId="d593c9d1-1b73-45ee-aae6-f23c49679525" providerId="ADAL" clId="{62513647-BF18-4DC8-B041-DD05968C85C6}" dt="2021-08-04T00:04:20.838" v="200" actId="478"/>
          <ac:picMkLst>
            <pc:docMk/>
            <pc:sldMk cId="2550957991" sldId="342"/>
            <ac:picMk id="4" creationId="{A6A4ACFE-E63F-4524-8B70-8C51F9ED2639}"/>
          </ac:picMkLst>
        </pc:picChg>
        <pc:picChg chg="add mod">
          <ac:chgData name="Yuri Crotti" userId="d593c9d1-1b73-45ee-aae6-f23c49679525" providerId="ADAL" clId="{62513647-BF18-4DC8-B041-DD05968C85C6}" dt="2021-08-04T00:04:42.591" v="205" actId="1076"/>
          <ac:picMkLst>
            <pc:docMk/>
            <pc:sldMk cId="2550957991" sldId="342"/>
            <ac:picMk id="5" creationId="{9DAB05BB-DF02-45B1-875B-6A89D7DD8067}"/>
          </ac:picMkLst>
        </pc:picChg>
      </pc:sldChg>
      <pc:sldChg chg="add">
        <pc:chgData name="Yuri Crotti" userId="d593c9d1-1b73-45ee-aae6-f23c49679525" providerId="ADAL" clId="{62513647-BF18-4DC8-B041-DD05968C85C6}" dt="2021-08-04T00:05:21.968" v="238"/>
        <pc:sldMkLst>
          <pc:docMk/>
          <pc:sldMk cId="2841365940" sldId="343"/>
        </pc:sldMkLst>
      </pc:sldChg>
    </pc:docChg>
  </pc:docChgLst>
  <pc:docChgLst>
    <pc:chgData name="Yuri Crotti" userId="d593c9d1-1b73-45ee-aae6-f23c49679525" providerId="ADAL" clId="{C6E4CCDF-303E-46C0-924E-B6C0676F4F15}"/>
    <pc:docChg chg="undo redo custSel addSld delSld modSld sldOrd">
      <pc:chgData name="Yuri Crotti" userId="d593c9d1-1b73-45ee-aae6-f23c49679525" providerId="ADAL" clId="{C6E4CCDF-303E-46C0-924E-B6C0676F4F15}" dt="2021-02-06T21:05:42.234" v="2119"/>
      <pc:docMkLst>
        <pc:docMk/>
      </pc:docMkLst>
      <pc:sldChg chg="modSp mod">
        <pc:chgData name="Yuri Crotti" userId="d593c9d1-1b73-45ee-aae6-f23c49679525" providerId="ADAL" clId="{C6E4CCDF-303E-46C0-924E-B6C0676F4F15}" dt="2021-02-06T17:38:21.107" v="205" actId="1076"/>
        <pc:sldMkLst>
          <pc:docMk/>
          <pc:sldMk cId="2603841785" sldId="258"/>
        </pc:sldMkLst>
        <pc:spChg chg="mod">
          <ac:chgData name="Yuri Crotti" userId="d593c9d1-1b73-45ee-aae6-f23c49679525" providerId="ADAL" clId="{C6E4CCDF-303E-46C0-924E-B6C0676F4F15}" dt="2021-02-06T17:38:21.107" v="205" actId="1076"/>
          <ac:spMkLst>
            <pc:docMk/>
            <pc:sldMk cId="2603841785" sldId="258"/>
            <ac:spMk id="9" creationId="{00000000-0000-0000-0000-000000000000}"/>
          </ac:spMkLst>
        </pc:spChg>
      </pc:sldChg>
      <pc:sldChg chg="modSp mod">
        <pc:chgData name="Yuri Crotti" userId="d593c9d1-1b73-45ee-aae6-f23c49679525" providerId="ADAL" clId="{C6E4CCDF-303E-46C0-924E-B6C0676F4F15}" dt="2021-02-06T21:05:42.234" v="2119"/>
        <pc:sldMkLst>
          <pc:docMk/>
          <pc:sldMk cId="3665681570" sldId="260"/>
        </pc:sldMkLst>
        <pc:spChg chg="mod">
          <ac:chgData name="Yuri Crotti" userId="d593c9d1-1b73-45ee-aae6-f23c49679525" providerId="ADAL" clId="{C6E4CCDF-303E-46C0-924E-B6C0676F4F15}" dt="2021-02-06T21:05:42.234" v="2119"/>
          <ac:spMkLst>
            <pc:docMk/>
            <pc:sldMk cId="3665681570" sldId="260"/>
            <ac:spMk id="9" creationId="{00000000-0000-0000-0000-000000000000}"/>
          </ac:spMkLst>
        </pc:spChg>
      </pc:sldChg>
      <pc:sldChg chg="modNotesTx">
        <pc:chgData name="Yuri Crotti" userId="d593c9d1-1b73-45ee-aae6-f23c49679525" providerId="ADAL" clId="{C6E4CCDF-303E-46C0-924E-B6C0676F4F15}" dt="2021-02-06T17:09:40.825" v="86"/>
        <pc:sldMkLst>
          <pc:docMk/>
          <pc:sldMk cId="2813956116" sldId="268"/>
        </pc:sldMkLst>
      </pc:sldChg>
      <pc:sldChg chg="ord">
        <pc:chgData name="Yuri Crotti" userId="d593c9d1-1b73-45ee-aae6-f23c49679525" providerId="ADAL" clId="{C6E4CCDF-303E-46C0-924E-B6C0676F4F15}" dt="2021-02-06T17:38:02.601" v="204"/>
        <pc:sldMkLst>
          <pc:docMk/>
          <pc:sldMk cId="3352675281" sldId="269"/>
        </pc:sldMkLst>
      </pc:sldChg>
      <pc:sldChg chg="add del">
        <pc:chgData name="Yuri Crotti" userId="d593c9d1-1b73-45ee-aae6-f23c49679525" providerId="ADAL" clId="{C6E4CCDF-303E-46C0-924E-B6C0676F4F15}" dt="2021-02-06T18:18:59.733" v="724" actId="47"/>
        <pc:sldMkLst>
          <pc:docMk/>
          <pc:sldMk cId="1549760210" sldId="270"/>
        </pc:sldMkLst>
      </pc:sldChg>
      <pc:sldChg chg="add del">
        <pc:chgData name="Yuri Crotti" userId="d593c9d1-1b73-45ee-aae6-f23c49679525" providerId="ADAL" clId="{C6E4CCDF-303E-46C0-924E-B6C0676F4F15}" dt="2021-02-06T18:18:57.653" v="723" actId="47"/>
        <pc:sldMkLst>
          <pc:docMk/>
          <pc:sldMk cId="1902363151" sldId="271"/>
        </pc:sldMkLst>
      </pc:sldChg>
      <pc:sldChg chg="del">
        <pc:chgData name="Yuri Crotti" userId="d593c9d1-1b73-45ee-aae6-f23c49679525" providerId="ADAL" clId="{C6E4CCDF-303E-46C0-924E-B6C0676F4F15}" dt="2021-02-06T18:18:56.253" v="722" actId="47"/>
        <pc:sldMkLst>
          <pc:docMk/>
          <pc:sldMk cId="936695155" sldId="272"/>
        </pc:sldMkLst>
      </pc:sldChg>
      <pc:sldChg chg="add del">
        <pc:chgData name="Yuri Crotti" userId="d593c9d1-1b73-45ee-aae6-f23c49679525" providerId="ADAL" clId="{C6E4CCDF-303E-46C0-924E-B6C0676F4F15}" dt="2021-02-06T18:18:55.088" v="721" actId="47"/>
        <pc:sldMkLst>
          <pc:docMk/>
          <pc:sldMk cId="2240221841" sldId="273"/>
        </pc:sldMkLst>
      </pc:sldChg>
      <pc:sldChg chg="add del">
        <pc:chgData name="Yuri Crotti" userId="d593c9d1-1b73-45ee-aae6-f23c49679525" providerId="ADAL" clId="{C6E4CCDF-303E-46C0-924E-B6C0676F4F15}" dt="2021-02-06T18:18:54.204" v="720" actId="47"/>
        <pc:sldMkLst>
          <pc:docMk/>
          <pc:sldMk cId="864440697" sldId="274"/>
        </pc:sldMkLst>
      </pc:sldChg>
      <pc:sldChg chg="add del">
        <pc:chgData name="Yuri Crotti" userId="d593c9d1-1b73-45ee-aae6-f23c49679525" providerId="ADAL" clId="{C6E4CCDF-303E-46C0-924E-B6C0676F4F15}" dt="2021-02-06T18:18:52.568" v="719" actId="47"/>
        <pc:sldMkLst>
          <pc:docMk/>
          <pc:sldMk cId="938170614" sldId="275"/>
        </pc:sldMkLst>
      </pc:sldChg>
      <pc:sldChg chg="addSp modSp mod ord">
        <pc:chgData name="Yuri Crotti" userId="d593c9d1-1b73-45ee-aae6-f23c49679525" providerId="ADAL" clId="{C6E4CCDF-303E-46C0-924E-B6C0676F4F15}" dt="2021-02-06T18:10:16.290" v="692" actId="1076"/>
        <pc:sldMkLst>
          <pc:docMk/>
          <pc:sldMk cId="3330462427" sldId="276"/>
        </pc:sldMkLst>
        <pc:spChg chg="mod">
          <ac:chgData name="Yuri Crotti" userId="d593c9d1-1b73-45ee-aae6-f23c49679525" providerId="ADAL" clId="{C6E4CCDF-303E-46C0-924E-B6C0676F4F15}" dt="2021-02-06T17:57:51.948" v="538" actId="20577"/>
          <ac:spMkLst>
            <pc:docMk/>
            <pc:sldMk cId="3330462427" sldId="276"/>
            <ac:spMk id="6" creationId="{3DE17BFE-96F4-4FAB-8D95-F281C0A82C3C}"/>
          </ac:spMkLst>
        </pc:spChg>
        <pc:spChg chg="mod">
          <ac:chgData name="Yuri Crotti" userId="d593c9d1-1b73-45ee-aae6-f23c49679525" providerId="ADAL" clId="{C6E4CCDF-303E-46C0-924E-B6C0676F4F15}" dt="2021-02-06T17:58:08.836" v="539" actId="20577"/>
          <ac:spMkLst>
            <pc:docMk/>
            <pc:sldMk cId="3330462427" sldId="276"/>
            <ac:spMk id="8" creationId="{FA1247AB-6244-48B9-8933-FBFFA4EF29F5}"/>
          </ac:spMkLst>
        </pc:spChg>
        <pc:picChg chg="add mod">
          <ac:chgData name="Yuri Crotti" userId="d593c9d1-1b73-45ee-aae6-f23c49679525" providerId="ADAL" clId="{C6E4CCDF-303E-46C0-924E-B6C0676F4F15}" dt="2021-02-06T18:10:12.387" v="688" actId="1076"/>
          <ac:picMkLst>
            <pc:docMk/>
            <pc:sldMk cId="3330462427" sldId="276"/>
            <ac:picMk id="2050" creationId="{D56319F0-5115-4A8C-B8C9-A97D62C7B885}"/>
          </ac:picMkLst>
        </pc:picChg>
        <pc:picChg chg="add mod">
          <ac:chgData name="Yuri Crotti" userId="d593c9d1-1b73-45ee-aae6-f23c49679525" providerId="ADAL" clId="{C6E4CCDF-303E-46C0-924E-B6C0676F4F15}" dt="2021-02-06T18:10:15.555" v="691" actId="1076"/>
          <ac:picMkLst>
            <pc:docMk/>
            <pc:sldMk cId="3330462427" sldId="276"/>
            <ac:picMk id="2052" creationId="{5A93C423-63A5-43A4-9122-49CD11B06E47}"/>
          </ac:picMkLst>
        </pc:picChg>
        <pc:picChg chg="add mod">
          <ac:chgData name="Yuri Crotti" userId="d593c9d1-1b73-45ee-aae6-f23c49679525" providerId="ADAL" clId="{C6E4CCDF-303E-46C0-924E-B6C0676F4F15}" dt="2021-02-06T18:10:10.146" v="686" actId="1076"/>
          <ac:picMkLst>
            <pc:docMk/>
            <pc:sldMk cId="3330462427" sldId="276"/>
            <ac:picMk id="2054" creationId="{7A038868-4CE5-423C-88A7-B1651A825BA7}"/>
          </ac:picMkLst>
        </pc:picChg>
        <pc:picChg chg="add mod">
          <ac:chgData name="Yuri Crotti" userId="d593c9d1-1b73-45ee-aae6-f23c49679525" providerId="ADAL" clId="{C6E4CCDF-303E-46C0-924E-B6C0676F4F15}" dt="2021-02-06T18:10:16.290" v="692" actId="1076"/>
          <ac:picMkLst>
            <pc:docMk/>
            <pc:sldMk cId="3330462427" sldId="276"/>
            <ac:picMk id="2056" creationId="{F1204006-96E9-451E-89D2-FE059981F141}"/>
          </ac:picMkLst>
        </pc:picChg>
        <pc:picChg chg="add mod">
          <ac:chgData name="Yuri Crotti" userId="d593c9d1-1b73-45ee-aae6-f23c49679525" providerId="ADAL" clId="{C6E4CCDF-303E-46C0-924E-B6C0676F4F15}" dt="2021-02-06T18:10:14.110" v="690" actId="1076"/>
          <ac:picMkLst>
            <pc:docMk/>
            <pc:sldMk cId="3330462427" sldId="276"/>
            <ac:picMk id="2058" creationId="{94589AA2-5DE2-41C2-A743-A972E1941AB0}"/>
          </ac:picMkLst>
        </pc:picChg>
      </pc:sldChg>
      <pc:sldChg chg="add del">
        <pc:chgData name="Yuri Crotti" userId="d593c9d1-1b73-45ee-aae6-f23c49679525" providerId="ADAL" clId="{C6E4CCDF-303E-46C0-924E-B6C0676F4F15}" dt="2021-02-06T18:18:51.817" v="718" actId="47"/>
        <pc:sldMkLst>
          <pc:docMk/>
          <pc:sldMk cId="2124502066" sldId="278"/>
        </pc:sldMkLst>
      </pc:sldChg>
      <pc:sldChg chg="del">
        <pc:chgData name="Yuri Crotti" userId="d593c9d1-1b73-45ee-aae6-f23c49679525" providerId="ADAL" clId="{C6E4CCDF-303E-46C0-924E-B6C0676F4F15}" dt="2021-02-06T18:18:50.585" v="717" actId="47"/>
        <pc:sldMkLst>
          <pc:docMk/>
          <pc:sldMk cId="1278441402" sldId="279"/>
        </pc:sldMkLst>
      </pc:sldChg>
      <pc:sldChg chg="del">
        <pc:chgData name="Yuri Crotti" userId="d593c9d1-1b73-45ee-aae6-f23c49679525" providerId="ADAL" clId="{C6E4CCDF-303E-46C0-924E-B6C0676F4F15}" dt="2021-02-06T18:18:49.811" v="716" actId="47"/>
        <pc:sldMkLst>
          <pc:docMk/>
          <pc:sldMk cId="2617239675" sldId="280"/>
        </pc:sldMkLst>
      </pc:sldChg>
      <pc:sldChg chg="del">
        <pc:chgData name="Yuri Crotti" userId="d593c9d1-1b73-45ee-aae6-f23c49679525" providerId="ADAL" clId="{C6E4CCDF-303E-46C0-924E-B6C0676F4F15}" dt="2021-02-06T18:18:48.818" v="715" actId="47"/>
        <pc:sldMkLst>
          <pc:docMk/>
          <pc:sldMk cId="2213260420" sldId="281"/>
        </pc:sldMkLst>
      </pc:sldChg>
      <pc:sldChg chg="del">
        <pc:chgData name="Yuri Crotti" userId="d593c9d1-1b73-45ee-aae6-f23c49679525" providerId="ADAL" clId="{C6E4CCDF-303E-46C0-924E-B6C0676F4F15}" dt="2021-02-06T18:18:44.579" v="714" actId="47"/>
        <pc:sldMkLst>
          <pc:docMk/>
          <pc:sldMk cId="1970886454" sldId="282"/>
        </pc:sldMkLst>
      </pc:sldChg>
      <pc:sldChg chg="add del">
        <pc:chgData name="Yuri Crotti" userId="d593c9d1-1b73-45ee-aae6-f23c49679525" providerId="ADAL" clId="{C6E4CCDF-303E-46C0-924E-B6C0676F4F15}" dt="2021-02-06T18:19:00.550" v="725" actId="47"/>
        <pc:sldMkLst>
          <pc:docMk/>
          <pc:sldMk cId="1148818441" sldId="283"/>
        </pc:sldMkLst>
      </pc:sldChg>
      <pc:sldChg chg="add del">
        <pc:chgData name="Yuri Crotti" userId="d593c9d1-1b73-45ee-aae6-f23c49679525" providerId="ADAL" clId="{C6E4CCDF-303E-46C0-924E-B6C0676F4F15}" dt="2021-02-06T18:19:01.533" v="726" actId="47"/>
        <pc:sldMkLst>
          <pc:docMk/>
          <pc:sldMk cId="3182525508" sldId="284"/>
        </pc:sldMkLst>
      </pc:sldChg>
      <pc:sldChg chg="add del">
        <pc:chgData name="Yuri Crotti" userId="d593c9d1-1b73-45ee-aae6-f23c49679525" providerId="ADAL" clId="{C6E4CCDF-303E-46C0-924E-B6C0676F4F15}" dt="2021-02-06T18:18:39.648" v="713" actId="47"/>
        <pc:sldMkLst>
          <pc:docMk/>
          <pc:sldMk cId="650347808" sldId="285"/>
        </pc:sldMkLst>
      </pc:sldChg>
      <pc:sldChg chg="addSp delSp modSp add mod modAnim">
        <pc:chgData name="Yuri Crotti" userId="d593c9d1-1b73-45ee-aae6-f23c49679525" providerId="ADAL" clId="{C6E4CCDF-303E-46C0-924E-B6C0676F4F15}" dt="2021-02-06T17:37:28.747" v="202" actId="1076"/>
        <pc:sldMkLst>
          <pc:docMk/>
          <pc:sldMk cId="1394370385" sldId="286"/>
        </pc:sldMkLst>
        <pc:spChg chg="mod">
          <ac:chgData name="Yuri Crotti" userId="d593c9d1-1b73-45ee-aae6-f23c49679525" providerId="ADAL" clId="{C6E4CCDF-303E-46C0-924E-B6C0676F4F15}" dt="2021-02-06T17:12:58.404" v="106" actId="20577"/>
          <ac:spMkLst>
            <pc:docMk/>
            <pc:sldMk cId="1394370385" sldId="286"/>
            <ac:spMk id="6" creationId="{3DE17BFE-96F4-4FAB-8D95-F281C0A82C3C}"/>
          </ac:spMkLst>
        </pc:spChg>
        <pc:picChg chg="add mod">
          <ac:chgData name="Yuri Crotti" userId="d593c9d1-1b73-45ee-aae6-f23c49679525" providerId="ADAL" clId="{C6E4CCDF-303E-46C0-924E-B6C0676F4F15}" dt="2021-02-06T17:37:28.747" v="202" actId="1076"/>
          <ac:picMkLst>
            <pc:docMk/>
            <pc:sldMk cId="1394370385" sldId="286"/>
            <ac:picMk id="4" creationId="{96ADE1E4-A8FE-4504-9B0C-64B20E640FF3}"/>
          </ac:picMkLst>
        </pc:picChg>
        <pc:picChg chg="del">
          <ac:chgData name="Yuri Crotti" userId="d593c9d1-1b73-45ee-aae6-f23c49679525" providerId="ADAL" clId="{C6E4CCDF-303E-46C0-924E-B6C0676F4F15}" dt="2021-02-06T17:06:08.405" v="3" actId="478"/>
          <ac:picMkLst>
            <pc:docMk/>
            <pc:sldMk cId="1394370385" sldId="286"/>
            <ac:picMk id="2054" creationId="{4E6A0F86-F116-4431-8640-4CA6143AFB93}"/>
          </ac:picMkLst>
        </pc:picChg>
      </pc:sldChg>
      <pc:sldChg chg="addSp delSp modSp add mod delAnim modAnim">
        <pc:chgData name="Yuri Crotti" userId="d593c9d1-1b73-45ee-aae6-f23c49679525" providerId="ADAL" clId="{C6E4CCDF-303E-46C0-924E-B6C0676F4F15}" dt="2021-02-06T17:22:23.915" v="153" actId="1076"/>
        <pc:sldMkLst>
          <pc:docMk/>
          <pc:sldMk cId="4132027953" sldId="287"/>
        </pc:sldMkLst>
        <pc:spChg chg="mod">
          <ac:chgData name="Yuri Crotti" userId="d593c9d1-1b73-45ee-aae6-f23c49679525" providerId="ADAL" clId="{C6E4CCDF-303E-46C0-924E-B6C0676F4F15}" dt="2021-02-06T17:18:19.931" v="115" actId="20577"/>
          <ac:spMkLst>
            <pc:docMk/>
            <pc:sldMk cId="4132027953" sldId="287"/>
            <ac:spMk id="6" creationId="{3DE17BFE-96F4-4FAB-8D95-F281C0A82C3C}"/>
          </ac:spMkLst>
        </pc:spChg>
        <pc:spChg chg="add mod">
          <ac:chgData name="Yuri Crotti" userId="d593c9d1-1b73-45ee-aae6-f23c49679525" providerId="ADAL" clId="{C6E4CCDF-303E-46C0-924E-B6C0676F4F15}" dt="2021-02-06T17:22:23.915" v="153" actId="1076"/>
          <ac:spMkLst>
            <pc:docMk/>
            <pc:sldMk cId="4132027953" sldId="287"/>
            <ac:spMk id="8" creationId="{9F85A489-0D15-48A3-B1E4-5412CFC4077F}"/>
          </ac:spMkLst>
        </pc:spChg>
        <pc:picChg chg="del">
          <ac:chgData name="Yuri Crotti" userId="d593c9d1-1b73-45ee-aae6-f23c49679525" providerId="ADAL" clId="{C6E4CCDF-303E-46C0-924E-B6C0676F4F15}" dt="2021-02-06T17:18:21.522" v="116" actId="478"/>
          <ac:picMkLst>
            <pc:docMk/>
            <pc:sldMk cId="4132027953" sldId="287"/>
            <ac:picMk id="4" creationId="{96ADE1E4-A8FE-4504-9B0C-64B20E640FF3}"/>
          </ac:picMkLst>
        </pc:picChg>
        <pc:picChg chg="add mod">
          <ac:chgData name="Yuri Crotti" userId="d593c9d1-1b73-45ee-aae6-f23c49679525" providerId="ADAL" clId="{C6E4CCDF-303E-46C0-924E-B6C0676F4F15}" dt="2021-02-06T17:21:01.755" v="123" actId="1076"/>
          <ac:picMkLst>
            <pc:docMk/>
            <pc:sldMk cId="4132027953" sldId="287"/>
            <ac:picMk id="5" creationId="{71D12C07-8F15-495C-A76C-FDDC7A995A9E}"/>
          </ac:picMkLst>
        </pc:picChg>
      </pc:sldChg>
      <pc:sldChg chg="addSp delSp modSp add mod delAnim modAnim">
        <pc:chgData name="Yuri Crotti" userId="d593c9d1-1b73-45ee-aae6-f23c49679525" providerId="ADAL" clId="{C6E4CCDF-303E-46C0-924E-B6C0676F4F15}" dt="2021-02-06T17:25:00.483" v="184" actId="1076"/>
        <pc:sldMkLst>
          <pc:docMk/>
          <pc:sldMk cId="2770316604" sldId="288"/>
        </pc:sldMkLst>
        <pc:spChg chg="mod">
          <ac:chgData name="Yuri Crotti" userId="d593c9d1-1b73-45ee-aae6-f23c49679525" providerId="ADAL" clId="{C6E4CCDF-303E-46C0-924E-B6C0676F4F15}" dt="2021-02-06T17:24:29.374" v="178" actId="403"/>
          <ac:spMkLst>
            <pc:docMk/>
            <pc:sldMk cId="2770316604" sldId="288"/>
            <ac:spMk id="6" creationId="{3DE17BFE-96F4-4FAB-8D95-F281C0A82C3C}"/>
          </ac:spMkLst>
        </pc:spChg>
        <pc:spChg chg="del mod">
          <ac:chgData name="Yuri Crotti" userId="d593c9d1-1b73-45ee-aae6-f23c49679525" providerId="ADAL" clId="{C6E4CCDF-303E-46C0-924E-B6C0676F4F15}" dt="2021-02-06T17:24:24.579" v="177" actId="478"/>
          <ac:spMkLst>
            <pc:docMk/>
            <pc:sldMk cId="2770316604" sldId="288"/>
            <ac:spMk id="8" creationId="{9F85A489-0D15-48A3-B1E4-5412CFC4077F}"/>
          </ac:spMkLst>
        </pc:spChg>
        <pc:picChg chg="add mod">
          <ac:chgData name="Yuri Crotti" userId="d593c9d1-1b73-45ee-aae6-f23c49679525" providerId="ADAL" clId="{C6E4CCDF-303E-46C0-924E-B6C0676F4F15}" dt="2021-02-06T17:25:00.483" v="184" actId="1076"/>
          <ac:picMkLst>
            <pc:docMk/>
            <pc:sldMk cId="2770316604" sldId="288"/>
            <ac:picMk id="4" creationId="{3EE42AC3-7417-4923-9E3F-CAABD8BA30E9}"/>
          </ac:picMkLst>
        </pc:picChg>
        <pc:picChg chg="del">
          <ac:chgData name="Yuri Crotti" userId="d593c9d1-1b73-45ee-aae6-f23c49679525" providerId="ADAL" clId="{C6E4CCDF-303E-46C0-924E-B6C0676F4F15}" dt="2021-02-06T17:24:22.241" v="175" actId="478"/>
          <ac:picMkLst>
            <pc:docMk/>
            <pc:sldMk cId="2770316604" sldId="288"/>
            <ac:picMk id="5" creationId="{71D12C07-8F15-495C-A76C-FDDC7A995A9E}"/>
          </ac:picMkLst>
        </pc:picChg>
      </pc:sldChg>
      <pc:sldChg chg="addSp delSp modSp add mod delAnim modAnim">
        <pc:chgData name="Yuri Crotti" userId="d593c9d1-1b73-45ee-aae6-f23c49679525" providerId="ADAL" clId="{C6E4CCDF-303E-46C0-924E-B6C0676F4F15}" dt="2021-02-06T17:35:35.743" v="201"/>
        <pc:sldMkLst>
          <pc:docMk/>
          <pc:sldMk cId="1119342237" sldId="289"/>
        </pc:sldMkLst>
        <pc:spChg chg="mod">
          <ac:chgData name="Yuri Crotti" userId="d593c9d1-1b73-45ee-aae6-f23c49679525" providerId="ADAL" clId="{C6E4CCDF-303E-46C0-924E-B6C0676F4F15}" dt="2021-02-06T17:35:35.743" v="201"/>
          <ac:spMkLst>
            <pc:docMk/>
            <pc:sldMk cId="1119342237" sldId="289"/>
            <ac:spMk id="6" creationId="{3DE17BFE-96F4-4FAB-8D95-F281C0A82C3C}"/>
          </ac:spMkLst>
        </pc:spChg>
        <pc:picChg chg="del">
          <ac:chgData name="Yuri Crotti" userId="d593c9d1-1b73-45ee-aae6-f23c49679525" providerId="ADAL" clId="{C6E4CCDF-303E-46C0-924E-B6C0676F4F15}" dt="2021-02-06T17:34:51.171" v="186" actId="478"/>
          <ac:picMkLst>
            <pc:docMk/>
            <pc:sldMk cId="1119342237" sldId="289"/>
            <ac:picMk id="4" creationId="{3EE42AC3-7417-4923-9E3F-CAABD8BA30E9}"/>
          </ac:picMkLst>
        </pc:picChg>
        <pc:picChg chg="add mod">
          <ac:chgData name="Yuri Crotti" userId="d593c9d1-1b73-45ee-aae6-f23c49679525" providerId="ADAL" clId="{C6E4CCDF-303E-46C0-924E-B6C0676F4F15}" dt="2021-02-06T17:35:14.908" v="196" actId="1076"/>
          <ac:picMkLst>
            <pc:docMk/>
            <pc:sldMk cId="1119342237" sldId="289"/>
            <ac:picMk id="5" creationId="{CBB9395C-1D42-4852-969D-D264E9E0E837}"/>
          </ac:picMkLst>
        </pc:picChg>
      </pc:sldChg>
      <pc:sldChg chg="add">
        <pc:chgData name="Yuri Crotti" userId="d593c9d1-1b73-45ee-aae6-f23c49679525" providerId="ADAL" clId="{C6E4CCDF-303E-46C0-924E-B6C0676F4F15}" dt="2021-02-06T17:39:23.264" v="206"/>
        <pc:sldMkLst>
          <pc:docMk/>
          <pc:sldMk cId="1682072905" sldId="298"/>
        </pc:sldMkLst>
      </pc:sldChg>
      <pc:sldChg chg="modSp add del mod">
        <pc:chgData name="Yuri Crotti" userId="d593c9d1-1b73-45ee-aae6-f23c49679525" providerId="ADAL" clId="{C6E4CCDF-303E-46C0-924E-B6C0676F4F15}" dt="2021-02-06T18:18:37.785" v="712" actId="47"/>
        <pc:sldMkLst>
          <pc:docMk/>
          <pc:sldMk cId="939880893" sldId="299"/>
        </pc:sldMkLst>
        <pc:spChg chg="mod">
          <ac:chgData name="Yuri Crotti" userId="d593c9d1-1b73-45ee-aae6-f23c49679525" providerId="ADAL" clId="{C6E4CCDF-303E-46C0-924E-B6C0676F4F15}" dt="2021-02-06T17:39:54.947" v="207" actId="20577"/>
          <ac:spMkLst>
            <pc:docMk/>
            <pc:sldMk cId="939880893" sldId="299"/>
            <ac:spMk id="6" creationId="{3DE17BFE-96F4-4FAB-8D95-F281C0A82C3C}"/>
          </ac:spMkLst>
        </pc:spChg>
      </pc:sldChg>
      <pc:sldChg chg="addSp delSp modSp add mod">
        <pc:chgData name="Yuri Crotti" userId="d593c9d1-1b73-45ee-aae6-f23c49679525" providerId="ADAL" clId="{C6E4CCDF-303E-46C0-924E-B6C0676F4F15}" dt="2021-02-06T17:50:55.531" v="309" actId="1076"/>
        <pc:sldMkLst>
          <pc:docMk/>
          <pc:sldMk cId="909150657" sldId="300"/>
        </pc:sldMkLst>
        <pc:spChg chg="add mod">
          <ac:chgData name="Yuri Crotti" userId="d593c9d1-1b73-45ee-aae6-f23c49679525" providerId="ADAL" clId="{C6E4CCDF-303E-46C0-924E-B6C0676F4F15}" dt="2021-02-06T17:50:55.531" v="309" actId="1076"/>
          <ac:spMkLst>
            <pc:docMk/>
            <pc:sldMk cId="909150657" sldId="300"/>
            <ac:spMk id="4" creationId="{F7BAEBA0-439A-4304-B557-DA6F0012CB39}"/>
          </ac:spMkLst>
        </pc:spChg>
        <pc:spChg chg="mod">
          <ac:chgData name="Yuri Crotti" userId="d593c9d1-1b73-45ee-aae6-f23c49679525" providerId="ADAL" clId="{C6E4CCDF-303E-46C0-924E-B6C0676F4F15}" dt="2021-02-06T17:50:01.787" v="287" actId="20577"/>
          <ac:spMkLst>
            <pc:docMk/>
            <pc:sldMk cId="909150657" sldId="300"/>
            <ac:spMk id="6" creationId="{3DE17BFE-96F4-4FAB-8D95-F281C0A82C3C}"/>
          </ac:spMkLst>
        </pc:spChg>
        <pc:picChg chg="add mod">
          <ac:chgData name="Yuri Crotti" userId="d593c9d1-1b73-45ee-aae6-f23c49679525" providerId="ADAL" clId="{C6E4CCDF-303E-46C0-924E-B6C0676F4F15}" dt="2021-02-06T17:50:52.115" v="307" actId="1076"/>
          <ac:picMkLst>
            <pc:docMk/>
            <pc:sldMk cId="909150657" sldId="300"/>
            <ac:picMk id="1026" creationId="{3CA44000-86E7-4808-9F9F-59468F50D35B}"/>
          </ac:picMkLst>
        </pc:picChg>
        <pc:picChg chg="del">
          <ac:chgData name="Yuri Crotti" userId="d593c9d1-1b73-45ee-aae6-f23c49679525" providerId="ADAL" clId="{C6E4CCDF-303E-46C0-924E-B6C0676F4F15}" dt="2021-02-06T17:43:00.027" v="209" actId="478"/>
          <ac:picMkLst>
            <pc:docMk/>
            <pc:sldMk cId="909150657" sldId="300"/>
            <ac:picMk id="6146" creationId="{5B9A1CE5-C6D0-4908-8777-169A9955652D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17:54:46.556" v="359" actId="1076"/>
        <pc:sldMkLst>
          <pc:docMk/>
          <pc:sldMk cId="3225277432" sldId="301"/>
        </pc:sldMkLst>
        <pc:spChg chg="mod">
          <ac:chgData name="Yuri Crotti" userId="d593c9d1-1b73-45ee-aae6-f23c49679525" providerId="ADAL" clId="{C6E4CCDF-303E-46C0-924E-B6C0676F4F15}" dt="2021-02-06T17:53:41.989" v="353" actId="20577"/>
          <ac:spMkLst>
            <pc:docMk/>
            <pc:sldMk cId="3225277432" sldId="301"/>
            <ac:spMk id="4" creationId="{F7BAEBA0-439A-4304-B557-DA6F0012CB39}"/>
          </ac:spMkLst>
        </pc:spChg>
        <pc:spChg chg="mod">
          <ac:chgData name="Yuri Crotti" userId="d593c9d1-1b73-45ee-aae6-f23c49679525" providerId="ADAL" clId="{C6E4CCDF-303E-46C0-924E-B6C0676F4F15}" dt="2021-02-06T17:53:19.475" v="346" actId="20577"/>
          <ac:spMkLst>
            <pc:docMk/>
            <pc:sldMk cId="3225277432" sldId="301"/>
            <ac:spMk id="6" creationId="{3DE17BFE-96F4-4FAB-8D95-F281C0A82C3C}"/>
          </ac:spMkLst>
        </pc:spChg>
        <pc:picChg chg="add mod">
          <ac:chgData name="Yuri Crotti" userId="d593c9d1-1b73-45ee-aae6-f23c49679525" providerId="ADAL" clId="{C6E4CCDF-303E-46C0-924E-B6C0676F4F15}" dt="2021-02-06T17:54:46.556" v="359" actId="1076"/>
          <ac:picMkLst>
            <pc:docMk/>
            <pc:sldMk cId="3225277432" sldId="301"/>
            <ac:picMk id="8" creationId="{F3A51EF5-8B8A-42D2-AA24-5C7733DB2803}"/>
          </ac:picMkLst>
        </pc:picChg>
        <pc:picChg chg="del">
          <ac:chgData name="Yuri Crotti" userId="d593c9d1-1b73-45ee-aae6-f23c49679525" providerId="ADAL" clId="{C6E4CCDF-303E-46C0-924E-B6C0676F4F15}" dt="2021-02-06T17:53:38.339" v="351" actId="478"/>
          <ac:picMkLst>
            <pc:docMk/>
            <pc:sldMk cId="3225277432" sldId="301"/>
            <ac:picMk id="1026" creationId="{3CA44000-86E7-4808-9F9F-59468F50D35B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20:11:38.177" v="1829" actId="1076"/>
        <pc:sldMkLst>
          <pc:docMk/>
          <pc:sldMk cId="1355324366" sldId="302"/>
        </pc:sldMkLst>
        <pc:spChg chg="mod">
          <ac:chgData name="Yuri Crotti" userId="d593c9d1-1b73-45ee-aae6-f23c49679525" providerId="ADAL" clId="{C6E4CCDF-303E-46C0-924E-B6C0676F4F15}" dt="2021-02-06T18:06:09.675" v="633" actId="313"/>
          <ac:spMkLst>
            <pc:docMk/>
            <pc:sldMk cId="1355324366" sldId="302"/>
            <ac:spMk id="6" creationId="{3DE17BFE-96F4-4FAB-8D95-F281C0A82C3C}"/>
          </ac:spMkLst>
        </pc:spChg>
        <pc:picChg chg="add mod">
          <ac:chgData name="Yuri Crotti" userId="d593c9d1-1b73-45ee-aae6-f23c49679525" providerId="ADAL" clId="{C6E4CCDF-303E-46C0-924E-B6C0676F4F15}" dt="2021-02-06T20:11:38.177" v="1829" actId="1076"/>
          <ac:picMkLst>
            <pc:docMk/>
            <pc:sldMk cId="1355324366" sldId="302"/>
            <ac:picMk id="5" creationId="{4257F4DF-5C75-4D52-985A-8FA920933784}"/>
          </ac:picMkLst>
        </pc:picChg>
        <pc:picChg chg="del">
          <ac:chgData name="Yuri Crotti" userId="d593c9d1-1b73-45ee-aae6-f23c49679525" providerId="ADAL" clId="{C6E4CCDF-303E-46C0-924E-B6C0676F4F15}" dt="2021-02-06T18:03:05.500" v="614" actId="478"/>
          <ac:picMkLst>
            <pc:docMk/>
            <pc:sldMk cId="1355324366" sldId="302"/>
            <ac:picMk id="2050" creationId="{D56319F0-5115-4A8C-B8C9-A97D62C7B885}"/>
          </ac:picMkLst>
        </pc:picChg>
        <pc:picChg chg="del">
          <ac:chgData name="Yuri Crotti" userId="d593c9d1-1b73-45ee-aae6-f23c49679525" providerId="ADAL" clId="{C6E4CCDF-303E-46C0-924E-B6C0676F4F15}" dt="2021-02-06T18:03:05.005" v="613" actId="478"/>
          <ac:picMkLst>
            <pc:docMk/>
            <pc:sldMk cId="1355324366" sldId="302"/>
            <ac:picMk id="2052" creationId="{5A93C423-63A5-43A4-9122-49CD11B06E47}"/>
          </ac:picMkLst>
        </pc:picChg>
        <pc:picChg chg="del mod">
          <ac:chgData name="Yuri Crotti" userId="d593c9d1-1b73-45ee-aae6-f23c49679525" providerId="ADAL" clId="{C6E4CCDF-303E-46C0-924E-B6C0676F4F15}" dt="2021-02-06T18:03:03.651" v="611" actId="478"/>
          <ac:picMkLst>
            <pc:docMk/>
            <pc:sldMk cId="1355324366" sldId="302"/>
            <ac:picMk id="2054" creationId="{7A038868-4CE5-423C-88A7-B1651A825BA7}"/>
          </ac:picMkLst>
        </pc:picChg>
        <pc:picChg chg="del">
          <ac:chgData name="Yuri Crotti" userId="d593c9d1-1b73-45ee-aae6-f23c49679525" providerId="ADAL" clId="{C6E4CCDF-303E-46C0-924E-B6C0676F4F15}" dt="2021-02-06T18:03:04.507" v="612" actId="478"/>
          <ac:picMkLst>
            <pc:docMk/>
            <pc:sldMk cId="1355324366" sldId="302"/>
            <ac:picMk id="2056" creationId="{F1204006-96E9-451E-89D2-FE059981F141}"/>
          </ac:picMkLst>
        </pc:picChg>
        <pc:picChg chg="del">
          <ac:chgData name="Yuri Crotti" userId="d593c9d1-1b73-45ee-aae6-f23c49679525" providerId="ADAL" clId="{C6E4CCDF-303E-46C0-924E-B6C0676F4F15}" dt="2021-02-06T18:03:06.158" v="615" actId="478"/>
          <ac:picMkLst>
            <pc:docMk/>
            <pc:sldMk cId="1355324366" sldId="302"/>
            <ac:picMk id="2058" creationId="{94589AA2-5DE2-41C2-A743-A972E1941AB0}"/>
          </ac:picMkLst>
        </pc:picChg>
        <pc:picChg chg="add mod">
          <ac:chgData name="Yuri Crotti" userId="d593c9d1-1b73-45ee-aae6-f23c49679525" providerId="ADAL" clId="{C6E4CCDF-303E-46C0-924E-B6C0676F4F15}" dt="2021-02-06T20:11:38.177" v="1829" actId="1076"/>
          <ac:picMkLst>
            <pc:docMk/>
            <pc:sldMk cId="1355324366" sldId="302"/>
            <ac:picMk id="3074" creationId="{A00541D2-5DDF-4914-99F1-E442A4D0C7E5}"/>
          </ac:picMkLst>
        </pc:picChg>
        <pc:picChg chg="add mod">
          <ac:chgData name="Yuri Crotti" userId="d593c9d1-1b73-45ee-aae6-f23c49679525" providerId="ADAL" clId="{C6E4CCDF-303E-46C0-924E-B6C0676F4F15}" dt="2021-02-06T19:54:46.926" v="1279" actId="1076"/>
          <ac:picMkLst>
            <pc:docMk/>
            <pc:sldMk cId="1355324366" sldId="302"/>
            <ac:picMk id="3076" creationId="{1EEC2E13-CAF3-48F5-AF4A-18F5902856FF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18:08:30.291" v="685" actId="1076"/>
        <pc:sldMkLst>
          <pc:docMk/>
          <pc:sldMk cId="462255543" sldId="303"/>
        </pc:sldMkLst>
        <pc:spChg chg="mod">
          <ac:chgData name="Yuri Crotti" userId="d593c9d1-1b73-45ee-aae6-f23c49679525" providerId="ADAL" clId="{C6E4CCDF-303E-46C0-924E-B6C0676F4F15}" dt="2021-02-06T18:07:52.627" v="678" actId="20577"/>
          <ac:spMkLst>
            <pc:docMk/>
            <pc:sldMk cId="462255543" sldId="303"/>
            <ac:spMk id="6" creationId="{3DE17BFE-96F4-4FAB-8D95-F281C0A82C3C}"/>
          </ac:spMkLst>
        </pc:spChg>
        <pc:picChg chg="del mod">
          <ac:chgData name="Yuri Crotti" userId="d593c9d1-1b73-45ee-aae6-f23c49679525" providerId="ADAL" clId="{C6E4CCDF-303E-46C0-924E-B6C0676F4F15}" dt="2021-02-06T18:07:59.458" v="679" actId="478"/>
          <ac:picMkLst>
            <pc:docMk/>
            <pc:sldMk cId="462255543" sldId="303"/>
            <ac:picMk id="5" creationId="{4257F4DF-5C75-4D52-985A-8FA920933784}"/>
          </ac:picMkLst>
        </pc:picChg>
        <pc:picChg chg="del mod">
          <ac:chgData name="Yuri Crotti" userId="d593c9d1-1b73-45ee-aae6-f23c49679525" providerId="ADAL" clId="{C6E4CCDF-303E-46C0-924E-B6C0676F4F15}" dt="2021-02-06T18:07:59.458" v="679" actId="478"/>
          <ac:picMkLst>
            <pc:docMk/>
            <pc:sldMk cId="462255543" sldId="303"/>
            <ac:picMk id="3074" creationId="{A00541D2-5DDF-4914-99F1-E442A4D0C7E5}"/>
          </ac:picMkLst>
        </pc:picChg>
        <pc:picChg chg="del mod">
          <ac:chgData name="Yuri Crotti" userId="d593c9d1-1b73-45ee-aae6-f23c49679525" providerId="ADAL" clId="{C6E4CCDF-303E-46C0-924E-B6C0676F4F15}" dt="2021-02-06T18:07:59.458" v="679" actId="478"/>
          <ac:picMkLst>
            <pc:docMk/>
            <pc:sldMk cId="462255543" sldId="303"/>
            <ac:picMk id="3076" creationId="{1EEC2E13-CAF3-48F5-AF4A-18F5902856FF}"/>
          </ac:picMkLst>
        </pc:picChg>
        <pc:picChg chg="add mod">
          <ac:chgData name="Yuri Crotti" userId="d593c9d1-1b73-45ee-aae6-f23c49679525" providerId="ADAL" clId="{C6E4CCDF-303E-46C0-924E-B6C0676F4F15}" dt="2021-02-06T18:08:30.291" v="685" actId="1076"/>
          <ac:picMkLst>
            <pc:docMk/>
            <pc:sldMk cId="462255543" sldId="303"/>
            <ac:picMk id="4098" creationId="{0BE092E6-98F1-45CC-8EAC-314298746D45}"/>
          </ac:picMkLst>
        </pc:picChg>
      </pc:sldChg>
      <pc:sldChg chg="addSp delSp modSp add mod ord">
        <pc:chgData name="Yuri Crotti" userId="d593c9d1-1b73-45ee-aae6-f23c49679525" providerId="ADAL" clId="{C6E4CCDF-303E-46C0-924E-B6C0676F4F15}" dt="2021-02-06T18:28:48.150" v="881"/>
        <pc:sldMkLst>
          <pc:docMk/>
          <pc:sldMk cId="163193589" sldId="304"/>
        </pc:sldMkLst>
        <pc:spChg chg="mod">
          <ac:chgData name="Yuri Crotti" userId="d593c9d1-1b73-45ee-aae6-f23c49679525" providerId="ADAL" clId="{C6E4CCDF-303E-46C0-924E-B6C0676F4F15}" dt="2021-02-06T18:20:23.338" v="737" actId="20577"/>
          <ac:spMkLst>
            <pc:docMk/>
            <pc:sldMk cId="163193589" sldId="304"/>
            <ac:spMk id="6" creationId="{3DE17BFE-96F4-4FAB-8D95-F281C0A82C3C}"/>
          </ac:spMkLst>
        </pc:spChg>
        <pc:spChg chg="add mod">
          <ac:chgData name="Yuri Crotti" userId="d593c9d1-1b73-45ee-aae6-f23c49679525" providerId="ADAL" clId="{C6E4CCDF-303E-46C0-924E-B6C0676F4F15}" dt="2021-02-06T18:22:46.814" v="790" actId="12"/>
          <ac:spMkLst>
            <pc:docMk/>
            <pc:sldMk cId="163193589" sldId="304"/>
            <ac:spMk id="9" creationId="{43C456FC-44AB-4AF2-9EC3-D9CEF1B07932}"/>
          </ac:spMkLst>
        </pc:spChg>
        <pc:picChg chg="del">
          <ac:chgData name="Yuri Crotti" userId="d593c9d1-1b73-45ee-aae6-f23c49679525" providerId="ADAL" clId="{C6E4CCDF-303E-46C0-924E-B6C0676F4F15}" dt="2021-02-06T18:19:58.651" v="728" actId="478"/>
          <ac:picMkLst>
            <pc:docMk/>
            <pc:sldMk cId="163193589" sldId="304"/>
            <ac:picMk id="5" creationId="{E43B4403-0A16-44C1-958F-C7877E8BDACC}"/>
          </ac:picMkLst>
        </pc:picChg>
        <pc:picChg chg="del">
          <ac:chgData name="Yuri Crotti" userId="d593c9d1-1b73-45ee-aae6-f23c49679525" providerId="ADAL" clId="{C6E4CCDF-303E-46C0-924E-B6C0676F4F15}" dt="2021-02-06T18:19:59.259" v="729" actId="478"/>
          <ac:picMkLst>
            <pc:docMk/>
            <pc:sldMk cId="163193589" sldId="304"/>
            <ac:picMk id="10" creationId="{B5DAE382-FB7C-4644-AC2A-359B08D3C3CD}"/>
          </ac:picMkLst>
        </pc:picChg>
      </pc:sldChg>
      <pc:sldChg chg="addSp delSp modSp add mod ord">
        <pc:chgData name="Yuri Crotti" userId="d593c9d1-1b73-45ee-aae6-f23c49679525" providerId="ADAL" clId="{C6E4CCDF-303E-46C0-924E-B6C0676F4F15}" dt="2021-02-06T18:28:48.150" v="881"/>
        <pc:sldMkLst>
          <pc:docMk/>
          <pc:sldMk cId="3208912317" sldId="305"/>
        </pc:sldMkLst>
        <pc:spChg chg="mod">
          <ac:chgData name="Yuri Crotti" userId="d593c9d1-1b73-45ee-aae6-f23c49679525" providerId="ADAL" clId="{C6E4CCDF-303E-46C0-924E-B6C0676F4F15}" dt="2021-02-06T18:24:50.793" v="864" actId="313"/>
          <ac:spMkLst>
            <pc:docMk/>
            <pc:sldMk cId="3208912317" sldId="305"/>
            <ac:spMk id="6" creationId="{3DE17BFE-96F4-4FAB-8D95-F281C0A82C3C}"/>
          </ac:spMkLst>
        </pc:spChg>
        <pc:spChg chg="del mod">
          <ac:chgData name="Yuri Crotti" userId="d593c9d1-1b73-45ee-aae6-f23c49679525" providerId="ADAL" clId="{C6E4CCDF-303E-46C0-924E-B6C0676F4F15}" dt="2021-02-06T18:23:23.614" v="797"/>
          <ac:spMkLst>
            <pc:docMk/>
            <pc:sldMk cId="3208912317" sldId="305"/>
            <ac:spMk id="9" creationId="{43C456FC-44AB-4AF2-9EC3-D9CEF1B07932}"/>
          </ac:spMkLst>
        </pc:spChg>
        <pc:spChg chg="add mod">
          <ac:chgData name="Yuri Crotti" userId="d593c9d1-1b73-45ee-aae6-f23c49679525" providerId="ADAL" clId="{C6E4CCDF-303E-46C0-924E-B6C0676F4F15}" dt="2021-02-06T18:25:33.092" v="872" actId="20577"/>
          <ac:spMkLst>
            <pc:docMk/>
            <pc:sldMk cId="3208912317" sldId="305"/>
            <ac:spMk id="10" creationId="{D403763A-BCD4-4EBB-BFC4-A91F75CBB602}"/>
          </ac:spMkLst>
        </pc:spChg>
        <pc:picChg chg="add del mod">
          <ac:chgData name="Yuri Crotti" userId="d593c9d1-1b73-45ee-aae6-f23c49679525" providerId="ADAL" clId="{C6E4CCDF-303E-46C0-924E-B6C0676F4F15}" dt="2021-02-06T18:24:48.947" v="863" actId="478"/>
          <ac:picMkLst>
            <pc:docMk/>
            <pc:sldMk cId="3208912317" sldId="305"/>
            <ac:picMk id="5" creationId="{73297CC2-FE38-4EDD-A251-CACCCF4FE089}"/>
          </ac:picMkLst>
        </pc:picChg>
        <pc:picChg chg="add mod">
          <ac:chgData name="Yuri Crotti" userId="d593c9d1-1b73-45ee-aae6-f23c49679525" providerId="ADAL" clId="{C6E4CCDF-303E-46C0-924E-B6C0676F4F15}" dt="2021-02-06T18:26:35.147" v="879" actId="1076"/>
          <ac:picMkLst>
            <pc:docMk/>
            <pc:sldMk cId="3208912317" sldId="305"/>
            <ac:picMk id="12" creationId="{7AED584C-9BBB-4F51-8619-9D5CD3AC6F27}"/>
          </ac:picMkLst>
        </pc:picChg>
      </pc:sldChg>
      <pc:sldChg chg="addSp modSp add mod ord">
        <pc:chgData name="Yuri Crotti" userId="d593c9d1-1b73-45ee-aae6-f23c49679525" providerId="ADAL" clId="{C6E4CCDF-303E-46C0-924E-B6C0676F4F15}" dt="2021-02-06T19:40:14.164" v="1105" actId="20577"/>
        <pc:sldMkLst>
          <pc:docMk/>
          <pc:sldMk cId="3217084156" sldId="306"/>
        </pc:sldMkLst>
        <pc:spChg chg="mod">
          <ac:chgData name="Yuri Crotti" userId="d593c9d1-1b73-45ee-aae6-f23c49679525" providerId="ADAL" clId="{C6E4CCDF-303E-46C0-924E-B6C0676F4F15}" dt="2021-02-06T19:40:14.164" v="1105" actId="20577"/>
          <ac:spMkLst>
            <pc:docMk/>
            <pc:sldMk cId="3217084156" sldId="306"/>
            <ac:spMk id="6" creationId="{3DE17BFE-96F4-4FAB-8D95-F281C0A82C3C}"/>
          </ac:spMkLst>
        </pc:spChg>
        <pc:spChg chg="add mod">
          <ac:chgData name="Yuri Crotti" userId="d593c9d1-1b73-45ee-aae6-f23c49679525" providerId="ADAL" clId="{C6E4CCDF-303E-46C0-924E-B6C0676F4F15}" dt="2021-02-06T19:32:02.324" v="1015" actId="20577"/>
          <ac:spMkLst>
            <pc:docMk/>
            <pc:sldMk cId="3217084156" sldId="306"/>
            <ac:spMk id="8" creationId="{ED443F26-9B84-4963-AB1C-606CA21C290D}"/>
          </ac:spMkLst>
        </pc:spChg>
        <pc:spChg chg="mod">
          <ac:chgData name="Yuri Crotti" userId="d593c9d1-1b73-45ee-aae6-f23c49679525" providerId="ADAL" clId="{C6E4CCDF-303E-46C0-924E-B6C0676F4F15}" dt="2021-02-06T18:35:18.285" v="1007" actId="20577"/>
          <ac:spMkLst>
            <pc:docMk/>
            <pc:sldMk cId="3217084156" sldId="306"/>
            <ac:spMk id="9" creationId="{43C456FC-44AB-4AF2-9EC3-D9CEF1B07932}"/>
          </ac:spMkLst>
        </pc:spChg>
        <pc:picChg chg="add mod">
          <ac:chgData name="Yuri Crotti" userId="d593c9d1-1b73-45ee-aae6-f23c49679525" providerId="ADAL" clId="{C6E4CCDF-303E-46C0-924E-B6C0676F4F15}" dt="2021-02-06T18:35:22.915" v="1010" actId="1076"/>
          <ac:picMkLst>
            <pc:docMk/>
            <pc:sldMk cId="3217084156" sldId="306"/>
            <ac:picMk id="5" creationId="{E57A48E8-7A1E-40D8-AE69-318F9BB40664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19:44:46.909" v="1143" actId="20577"/>
        <pc:sldMkLst>
          <pc:docMk/>
          <pc:sldMk cId="657372636" sldId="307"/>
        </pc:sldMkLst>
        <pc:spChg chg="mod">
          <ac:chgData name="Yuri Crotti" userId="d593c9d1-1b73-45ee-aae6-f23c49679525" providerId="ADAL" clId="{C6E4CCDF-303E-46C0-924E-B6C0676F4F15}" dt="2021-02-06T19:40:17.445" v="1106" actId="20577"/>
          <ac:spMkLst>
            <pc:docMk/>
            <pc:sldMk cId="657372636" sldId="307"/>
            <ac:spMk id="6" creationId="{3DE17BFE-96F4-4FAB-8D95-F281C0A82C3C}"/>
          </ac:spMkLst>
        </pc:spChg>
        <pc:spChg chg="del mod">
          <ac:chgData name="Yuri Crotti" userId="d593c9d1-1b73-45ee-aae6-f23c49679525" providerId="ADAL" clId="{C6E4CCDF-303E-46C0-924E-B6C0676F4F15}" dt="2021-02-06T19:34:13.699" v="1052"/>
          <ac:spMkLst>
            <pc:docMk/>
            <pc:sldMk cId="657372636" sldId="307"/>
            <ac:spMk id="8" creationId="{ED443F26-9B84-4963-AB1C-606CA21C290D}"/>
          </ac:spMkLst>
        </pc:spChg>
        <pc:spChg chg="mod">
          <ac:chgData name="Yuri Crotti" userId="d593c9d1-1b73-45ee-aae6-f23c49679525" providerId="ADAL" clId="{C6E4CCDF-303E-46C0-924E-B6C0676F4F15}" dt="2021-02-06T19:34:37.725" v="1059" actId="6549"/>
          <ac:spMkLst>
            <pc:docMk/>
            <pc:sldMk cId="657372636" sldId="307"/>
            <ac:spMk id="9" creationId="{43C456FC-44AB-4AF2-9EC3-D9CEF1B07932}"/>
          </ac:spMkLst>
        </pc:spChg>
        <pc:spChg chg="add mod">
          <ac:chgData name="Yuri Crotti" userId="d593c9d1-1b73-45ee-aae6-f23c49679525" providerId="ADAL" clId="{C6E4CCDF-303E-46C0-924E-B6C0676F4F15}" dt="2021-02-06T19:44:46.909" v="1143" actId="20577"/>
          <ac:spMkLst>
            <pc:docMk/>
            <pc:sldMk cId="657372636" sldId="307"/>
            <ac:spMk id="11" creationId="{3A1CAB8D-96D8-4FC0-A277-0F6D19B5674B}"/>
          </ac:spMkLst>
        </pc:spChg>
        <pc:picChg chg="del mod">
          <ac:chgData name="Yuri Crotti" userId="d593c9d1-1b73-45ee-aae6-f23c49679525" providerId="ADAL" clId="{C6E4CCDF-303E-46C0-924E-B6C0676F4F15}" dt="2021-02-06T19:34:00.292" v="1047" actId="478"/>
          <ac:picMkLst>
            <pc:docMk/>
            <pc:sldMk cId="657372636" sldId="307"/>
            <ac:picMk id="5" creationId="{E57A48E8-7A1E-40D8-AE69-318F9BB40664}"/>
          </ac:picMkLst>
        </pc:picChg>
        <pc:picChg chg="add mod">
          <ac:chgData name="Yuri Crotti" userId="d593c9d1-1b73-45ee-aae6-f23c49679525" providerId="ADAL" clId="{C6E4CCDF-303E-46C0-924E-B6C0676F4F15}" dt="2021-02-06T19:37:45.300" v="1101" actId="1076"/>
          <ac:picMkLst>
            <pc:docMk/>
            <pc:sldMk cId="657372636" sldId="307"/>
            <ac:picMk id="10" creationId="{D3B73F7A-1BBC-400B-8C73-031011615DEE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19:48:40.948" v="1174" actId="1076"/>
        <pc:sldMkLst>
          <pc:docMk/>
          <pc:sldMk cId="148744383" sldId="308"/>
        </pc:sldMkLst>
        <pc:spChg chg="mod">
          <ac:chgData name="Yuri Crotti" userId="d593c9d1-1b73-45ee-aae6-f23c49679525" providerId="ADAL" clId="{C6E4CCDF-303E-46C0-924E-B6C0676F4F15}" dt="2021-02-06T19:44:40.206" v="1140" actId="20577"/>
          <ac:spMkLst>
            <pc:docMk/>
            <pc:sldMk cId="148744383" sldId="308"/>
            <ac:spMk id="6" creationId="{3DE17BFE-96F4-4FAB-8D95-F281C0A82C3C}"/>
          </ac:spMkLst>
        </pc:spChg>
        <pc:spChg chg="mod">
          <ac:chgData name="Yuri Crotti" userId="d593c9d1-1b73-45ee-aae6-f23c49679525" providerId="ADAL" clId="{C6E4CCDF-303E-46C0-924E-B6C0676F4F15}" dt="2021-02-06T19:46:28.412" v="1153" actId="20577"/>
          <ac:spMkLst>
            <pc:docMk/>
            <pc:sldMk cId="148744383" sldId="308"/>
            <ac:spMk id="9" creationId="{43C456FC-44AB-4AF2-9EC3-D9CEF1B07932}"/>
          </ac:spMkLst>
        </pc:spChg>
        <pc:spChg chg="mod">
          <ac:chgData name="Yuri Crotti" userId="d593c9d1-1b73-45ee-aae6-f23c49679525" providerId="ADAL" clId="{C6E4CCDF-303E-46C0-924E-B6C0676F4F15}" dt="2021-02-06T19:48:38.660" v="1173" actId="20578"/>
          <ac:spMkLst>
            <pc:docMk/>
            <pc:sldMk cId="148744383" sldId="308"/>
            <ac:spMk id="11" creationId="{3A1CAB8D-96D8-4FC0-A277-0F6D19B5674B}"/>
          </ac:spMkLst>
        </pc:spChg>
        <pc:picChg chg="add mod">
          <ac:chgData name="Yuri Crotti" userId="d593c9d1-1b73-45ee-aae6-f23c49679525" providerId="ADAL" clId="{C6E4CCDF-303E-46C0-924E-B6C0676F4F15}" dt="2021-02-06T19:48:40.948" v="1174" actId="1076"/>
          <ac:picMkLst>
            <pc:docMk/>
            <pc:sldMk cId="148744383" sldId="308"/>
            <ac:picMk id="5" creationId="{B2015681-E62C-40CF-8A2E-34A40F8968B0}"/>
          </ac:picMkLst>
        </pc:picChg>
        <pc:picChg chg="del">
          <ac:chgData name="Yuri Crotti" userId="d593c9d1-1b73-45ee-aae6-f23c49679525" providerId="ADAL" clId="{C6E4CCDF-303E-46C0-924E-B6C0676F4F15}" dt="2021-02-06T19:46:17.876" v="1145" actId="478"/>
          <ac:picMkLst>
            <pc:docMk/>
            <pc:sldMk cId="148744383" sldId="308"/>
            <ac:picMk id="10" creationId="{D3B73F7A-1BBC-400B-8C73-031011615DEE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19:58:32.309" v="1342" actId="20577"/>
        <pc:sldMkLst>
          <pc:docMk/>
          <pc:sldMk cId="2145496644" sldId="309"/>
        </pc:sldMkLst>
        <pc:spChg chg="mod">
          <ac:chgData name="Yuri Crotti" userId="d593c9d1-1b73-45ee-aae6-f23c49679525" providerId="ADAL" clId="{C6E4CCDF-303E-46C0-924E-B6C0676F4F15}" dt="2021-02-06T19:51:38.222" v="1270" actId="20577"/>
          <ac:spMkLst>
            <pc:docMk/>
            <pc:sldMk cId="2145496644" sldId="309"/>
            <ac:spMk id="6" creationId="{3DE17BFE-96F4-4FAB-8D95-F281C0A82C3C}"/>
          </ac:spMkLst>
        </pc:spChg>
        <pc:spChg chg="del mod">
          <ac:chgData name="Yuri Crotti" userId="d593c9d1-1b73-45ee-aae6-f23c49679525" providerId="ADAL" clId="{C6E4CCDF-303E-46C0-924E-B6C0676F4F15}" dt="2021-02-06T19:52:13.103" v="1273"/>
          <ac:spMkLst>
            <pc:docMk/>
            <pc:sldMk cId="2145496644" sldId="309"/>
            <ac:spMk id="9" creationId="{43C456FC-44AB-4AF2-9EC3-D9CEF1B07932}"/>
          </ac:spMkLst>
        </pc:spChg>
        <pc:spChg chg="add mod">
          <ac:chgData name="Yuri Crotti" userId="d593c9d1-1b73-45ee-aae6-f23c49679525" providerId="ADAL" clId="{C6E4CCDF-303E-46C0-924E-B6C0676F4F15}" dt="2021-02-06T19:55:55.238" v="1322" actId="14100"/>
          <ac:spMkLst>
            <pc:docMk/>
            <pc:sldMk cId="2145496644" sldId="309"/>
            <ac:spMk id="10" creationId="{937A7AAA-DE07-4EF8-BFAA-840977B30A92}"/>
          </ac:spMkLst>
        </pc:spChg>
        <pc:spChg chg="mod">
          <ac:chgData name="Yuri Crotti" userId="d593c9d1-1b73-45ee-aae6-f23c49679525" providerId="ADAL" clId="{C6E4CCDF-303E-46C0-924E-B6C0676F4F15}" dt="2021-02-06T19:58:32.309" v="1342" actId="20577"/>
          <ac:spMkLst>
            <pc:docMk/>
            <pc:sldMk cId="2145496644" sldId="309"/>
            <ac:spMk id="11" creationId="{3A1CAB8D-96D8-4FC0-A277-0F6D19B5674B}"/>
          </ac:spMkLst>
        </pc:spChg>
        <pc:picChg chg="del">
          <ac:chgData name="Yuri Crotti" userId="d593c9d1-1b73-45ee-aae6-f23c49679525" providerId="ADAL" clId="{C6E4CCDF-303E-46C0-924E-B6C0676F4F15}" dt="2021-02-06T19:56:31.323" v="1323" actId="478"/>
          <ac:picMkLst>
            <pc:docMk/>
            <pc:sldMk cId="2145496644" sldId="309"/>
            <ac:picMk id="5" creationId="{B2015681-E62C-40CF-8A2E-34A40F8968B0}"/>
          </ac:picMkLst>
        </pc:picChg>
        <pc:picChg chg="add mod">
          <ac:chgData name="Yuri Crotti" userId="d593c9d1-1b73-45ee-aae6-f23c49679525" providerId="ADAL" clId="{C6E4CCDF-303E-46C0-924E-B6C0676F4F15}" dt="2021-02-06T19:56:59.227" v="1329" actId="1076"/>
          <ac:picMkLst>
            <pc:docMk/>
            <pc:sldMk cId="2145496644" sldId="309"/>
            <ac:picMk id="12" creationId="{3CA1537B-D7E8-4E5C-8E1D-403892B06FEC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20:08:51.475" v="1624" actId="20577"/>
        <pc:sldMkLst>
          <pc:docMk/>
          <pc:sldMk cId="3507731009" sldId="310"/>
        </pc:sldMkLst>
        <pc:spChg chg="mod">
          <ac:chgData name="Yuri Crotti" userId="d593c9d1-1b73-45ee-aae6-f23c49679525" providerId="ADAL" clId="{C6E4CCDF-303E-46C0-924E-B6C0676F4F15}" dt="2021-02-06T20:08:51.475" v="1624" actId="20577"/>
          <ac:spMkLst>
            <pc:docMk/>
            <pc:sldMk cId="3507731009" sldId="310"/>
            <ac:spMk id="6" creationId="{3DE17BFE-96F4-4FAB-8D95-F281C0A82C3C}"/>
          </ac:spMkLst>
        </pc:spChg>
        <pc:spChg chg="add del">
          <ac:chgData name="Yuri Crotti" userId="d593c9d1-1b73-45ee-aae6-f23c49679525" providerId="ADAL" clId="{C6E4CCDF-303E-46C0-924E-B6C0676F4F15}" dt="2021-02-06T20:04:40.690" v="1496" actId="22"/>
          <ac:spMkLst>
            <pc:docMk/>
            <pc:sldMk cId="3507731009" sldId="310"/>
            <ac:spMk id="9" creationId="{E756961D-768B-4E5D-A9CC-EA836BA53240}"/>
          </ac:spMkLst>
        </pc:spChg>
        <pc:spChg chg="add mod">
          <ac:chgData name="Yuri Crotti" userId="d593c9d1-1b73-45ee-aae6-f23c49679525" providerId="ADAL" clId="{C6E4CCDF-303E-46C0-924E-B6C0676F4F15}" dt="2021-02-06T20:07:31.798" v="1593" actId="15"/>
          <ac:spMkLst>
            <pc:docMk/>
            <pc:sldMk cId="3507731009" sldId="310"/>
            <ac:spMk id="11" creationId="{8608ABBB-AF13-4724-8FC0-567936AF9D5F}"/>
          </ac:spMkLst>
        </pc:spChg>
        <pc:picChg chg="del">
          <ac:chgData name="Yuri Crotti" userId="d593c9d1-1b73-45ee-aae6-f23c49679525" providerId="ADAL" clId="{C6E4CCDF-303E-46C0-924E-B6C0676F4F15}" dt="2021-02-06T20:03:58.244" v="1493" actId="478"/>
          <ac:picMkLst>
            <pc:docMk/>
            <pc:sldMk cId="3507731009" sldId="310"/>
            <ac:picMk id="5" creationId="{E43B4403-0A16-44C1-958F-C7877E8BDACC}"/>
          </ac:picMkLst>
        </pc:picChg>
        <pc:picChg chg="del">
          <ac:chgData name="Yuri Crotti" userId="d593c9d1-1b73-45ee-aae6-f23c49679525" providerId="ADAL" clId="{C6E4CCDF-303E-46C0-924E-B6C0676F4F15}" dt="2021-02-06T20:03:58.716" v="1494" actId="478"/>
          <ac:picMkLst>
            <pc:docMk/>
            <pc:sldMk cId="3507731009" sldId="310"/>
            <ac:picMk id="10" creationId="{B5DAE382-FB7C-4644-AC2A-359B08D3C3CD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20:16:43.115" v="1920" actId="1076"/>
        <pc:sldMkLst>
          <pc:docMk/>
          <pc:sldMk cId="3194528906" sldId="311"/>
        </pc:sldMkLst>
        <pc:spChg chg="add mod">
          <ac:chgData name="Yuri Crotti" userId="d593c9d1-1b73-45ee-aae6-f23c49679525" providerId="ADAL" clId="{C6E4CCDF-303E-46C0-924E-B6C0676F4F15}" dt="2021-02-06T20:15:01.052" v="1907" actId="1076"/>
          <ac:spMkLst>
            <pc:docMk/>
            <pc:sldMk cId="3194528906" sldId="311"/>
            <ac:spMk id="4" creationId="{090968B6-050A-4DF7-B633-84BD4B497CD8}"/>
          </ac:spMkLst>
        </pc:spChg>
        <pc:spChg chg="mod">
          <ac:chgData name="Yuri Crotti" userId="d593c9d1-1b73-45ee-aae6-f23c49679525" providerId="ADAL" clId="{C6E4CCDF-303E-46C0-924E-B6C0676F4F15}" dt="2021-02-06T20:11:08.748" v="1822" actId="20577"/>
          <ac:spMkLst>
            <pc:docMk/>
            <pc:sldMk cId="3194528906" sldId="311"/>
            <ac:spMk id="6" creationId="{3DE17BFE-96F4-4FAB-8D95-F281C0A82C3C}"/>
          </ac:spMkLst>
        </pc:spChg>
        <pc:spChg chg="del mod">
          <ac:chgData name="Yuri Crotti" userId="d593c9d1-1b73-45ee-aae6-f23c49679525" providerId="ADAL" clId="{C6E4CCDF-303E-46C0-924E-B6C0676F4F15}" dt="2021-02-06T20:11:18.665" v="1826"/>
          <ac:spMkLst>
            <pc:docMk/>
            <pc:sldMk cId="3194528906" sldId="311"/>
            <ac:spMk id="11" creationId="{8608ABBB-AF13-4724-8FC0-567936AF9D5F}"/>
          </ac:spMkLst>
        </pc:spChg>
        <pc:spChg chg="add mod">
          <ac:chgData name="Yuri Crotti" userId="d593c9d1-1b73-45ee-aae6-f23c49679525" providerId="ADAL" clId="{C6E4CCDF-303E-46C0-924E-B6C0676F4F15}" dt="2021-02-06T20:14:49.020" v="1902" actId="1076"/>
          <ac:spMkLst>
            <pc:docMk/>
            <pc:sldMk cId="3194528906" sldId="311"/>
            <ac:spMk id="18" creationId="{119AB0E3-1701-4A6D-AE42-1043DF737A23}"/>
          </ac:spMkLst>
        </pc:spChg>
        <pc:spChg chg="add mod">
          <ac:chgData name="Yuri Crotti" userId="d593c9d1-1b73-45ee-aae6-f23c49679525" providerId="ADAL" clId="{C6E4CCDF-303E-46C0-924E-B6C0676F4F15}" dt="2021-02-06T20:16:39.932" v="1919" actId="1076"/>
          <ac:spMkLst>
            <pc:docMk/>
            <pc:sldMk cId="3194528906" sldId="311"/>
            <ac:spMk id="19" creationId="{222B1598-CB4A-470C-9458-AA840D108865}"/>
          </ac:spMkLst>
        </pc:spChg>
        <pc:spChg chg="add mod">
          <ac:chgData name="Yuri Crotti" userId="d593c9d1-1b73-45ee-aae6-f23c49679525" providerId="ADAL" clId="{C6E4CCDF-303E-46C0-924E-B6C0676F4F15}" dt="2021-02-06T20:15:20.260" v="1914" actId="1076"/>
          <ac:spMkLst>
            <pc:docMk/>
            <pc:sldMk cId="3194528906" sldId="311"/>
            <ac:spMk id="20" creationId="{17E293C9-CA5B-4221-8D48-10D6AEFE1953}"/>
          </ac:spMkLst>
        </pc:spChg>
        <pc:spChg chg="add mod">
          <ac:chgData name="Yuri Crotti" userId="d593c9d1-1b73-45ee-aae6-f23c49679525" providerId="ADAL" clId="{C6E4CCDF-303E-46C0-924E-B6C0676F4F15}" dt="2021-02-06T20:15:30.316" v="1917" actId="1076"/>
          <ac:spMkLst>
            <pc:docMk/>
            <pc:sldMk cId="3194528906" sldId="311"/>
            <ac:spMk id="21" creationId="{2604162D-959B-4A26-B6DF-BB5E2B95ADC8}"/>
          </ac:spMkLst>
        </pc:spChg>
        <pc:picChg chg="add mod">
          <ac:chgData name="Yuri Crotti" userId="d593c9d1-1b73-45ee-aae6-f23c49679525" providerId="ADAL" clId="{C6E4CCDF-303E-46C0-924E-B6C0676F4F15}" dt="2021-02-06T20:12:52.171" v="1870" actId="1076"/>
          <ac:picMkLst>
            <pc:docMk/>
            <pc:sldMk cId="3194528906" sldId="311"/>
            <ac:picMk id="8" creationId="{A73AF7F8-6CC2-4D3E-B8A0-BC8F1D6FFFE8}"/>
          </ac:picMkLst>
        </pc:picChg>
        <pc:picChg chg="add mod">
          <ac:chgData name="Yuri Crotti" userId="d593c9d1-1b73-45ee-aae6-f23c49679525" providerId="ADAL" clId="{C6E4CCDF-303E-46C0-924E-B6C0676F4F15}" dt="2021-02-06T20:12:51.451" v="1869" actId="1076"/>
          <ac:picMkLst>
            <pc:docMk/>
            <pc:sldMk cId="3194528906" sldId="311"/>
            <ac:picMk id="9" creationId="{DB3738E2-2C6B-4C23-B812-73F40103C656}"/>
          </ac:picMkLst>
        </pc:picChg>
        <pc:picChg chg="add mod">
          <ac:chgData name="Yuri Crotti" userId="d593c9d1-1b73-45ee-aae6-f23c49679525" providerId="ADAL" clId="{C6E4CCDF-303E-46C0-924E-B6C0676F4F15}" dt="2021-02-06T20:12:13.473" v="1845" actId="1076"/>
          <ac:picMkLst>
            <pc:docMk/>
            <pc:sldMk cId="3194528906" sldId="311"/>
            <ac:picMk id="10" creationId="{AF7EBB48-180E-4DE9-B07E-6BBB353D75BF}"/>
          </ac:picMkLst>
        </pc:picChg>
        <pc:picChg chg="add mod">
          <ac:chgData name="Yuri Crotti" userId="d593c9d1-1b73-45ee-aae6-f23c49679525" providerId="ADAL" clId="{C6E4CCDF-303E-46C0-924E-B6C0676F4F15}" dt="2021-02-06T20:12:17.689" v="1849" actId="14100"/>
          <ac:picMkLst>
            <pc:docMk/>
            <pc:sldMk cId="3194528906" sldId="311"/>
            <ac:picMk id="12" creationId="{948E9D35-F167-4EF3-B931-310759ECBE49}"/>
          </ac:picMkLst>
        </pc:picChg>
        <pc:picChg chg="add mod">
          <ac:chgData name="Yuri Crotti" userId="d593c9d1-1b73-45ee-aae6-f23c49679525" providerId="ADAL" clId="{C6E4CCDF-303E-46C0-924E-B6C0676F4F15}" dt="2021-02-06T20:12:14.315" v="1846" actId="1076"/>
          <ac:picMkLst>
            <pc:docMk/>
            <pc:sldMk cId="3194528906" sldId="311"/>
            <ac:picMk id="13" creationId="{E8EB71BA-30F9-4511-A25C-FE7D9B3E1A4D}"/>
          </ac:picMkLst>
        </pc:picChg>
        <pc:picChg chg="add mod">
          <ac:chgData name="Yuri Crotti" userId="d593c9d1-1b73-45ee-aae6-f23c49679525" providerId="ADAL" clId="{C6E4CCDF-303E-46C0-924E-B6C0676F4F15}" dt="2021-02-06T20:13:20.799" v="1887" actId="166"/>
          <ac:picMkLst>
            <pc:docMk/>
            <pc:sldMk cId="3194528906" sldId="311"/>
            <ac:picMk id="14" creationId="{201F13F1-748A-4404-9383-54FC8E5A0C84}"/>
          </ac:picMkLst>
        </pc:picChg>
        <pc:picChg chg="add mod">
          <ac:chgData name="Yuri Crotti" userId="d593c9d1-1b73-45ee-aae6-f23c49679525" providerId="ADAL" clId="{C6E4CCDF-303E-46C0-924E-B6C0676F4F15}" dt="2021-02-06T20:13:09.500" v="1883" actId="1076"/>
          <ac:picMkLst>
            <pc:docMk/>
            <pc:sldMk cId="3194528906" sldId="311"/>
            <ac:picMk id="15" creationId="{40D763C4-1CF3-4A31-AE63-D169AB98F7A6}"/>
          </ac:picMkLst>
        </pc:picChg>
        <pc:picChg chg="add mod">
          <ac:chgData name="Yuri Crotti" userId="d593c9d1-1b73-45ee-aae6-f23c49679525" providerId="ADAL" clId="{C6E4CCDF-303E-46C0-924E-B6C0676F4F15}" dt="2021-02-06T20:16:43.115" v="1920" actId="1076"/>
          <ac:picMkLst>
            <pc:docMk/>
            <pc:sldMk cId="3194528906" sldId="311"/>
            <ac:picMk id="16" creationId="{4790D58E-C661-4B46-8A62-6A79A0532E22}"/>
          </ac:picMkLst>
        </pc:picChg>
        <pc:picChg chg="add mod">
          <ac:chgData name="Yuri Crotti" userId="d593c9d1-1b73-45ee-aae6-f23c49679525" providerId="ADAL" clId="{C6E4CCDF-303E-46C0-924E-B6C0676F4F15}" dt="2021-02-06T20:15:26.628" v="1916" actId="1076"/>
          <ac:picMkLst>
            <pc:docMk/>
            <pc:sldMk cId="3194528906" sldId="311"/>
            <ac:picMk id="17" creationId="{294FC0F3-87E8-4AEB-92DE-D2A62C35C63D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21:00:01.372" v="2011" actId="1076"/>
        <pc:sldMkLst>
          <pc:docMk/>
          <pc:sldMk cId="1028455996" sldId="312"/>
        </pc:sldMkLst>
        <pc:spChg chg="del">
          <ac:chgData name="Yuri Crotti" userId="d593c9d1-1b73-45ee-aae6-f23c49679525" providerId="ADAL" clId="{C6E4CCDF-303E-46C0-924E-B6C0676F4F15}" dt="2021-02-06T20:59:11.607" v="1996" actId="478"/>
          <ac:spMkLst>
            <pc:docMk/>
            <pc:sldMk cId="1028455996" sldId="312"/>
            <ac:spMk id="4" creationId="{090968B6-050A-4DF7-B633-84BD4B497CD8}"/>
          </ac:spMkLst>
        </pc:spChg>
        <pc:spChg chg="mod">
          <ac:chgData name="Yuri Crotti" userId="d593c9d1-1b73-45ee-aae6-f23c49679525" providerId="ADAL" clId="{C6E4CCDF-303E-46C0-924E-B6C0676F4F15}" dt="2021-02-06T20:59:02.359" v="1993" actId="20577"/>
          <ac:spMkLst>
            <pc:docMk/>
            <pc:sldMk cId="1028455996" sldId="312"/>
            <ac:spMk id="6" creationId="{3DE17BFE-96F4-4FAB-8D95-F281C0A82C3C}"/>
          </ac:spMkLst>
        </pc:spChg>
        <pc:spChg chg="del">
          <ac:chgData name="Yuri Crotti" userId="d593c9d1-1b73-45ee-aae6-f23c49679525" providerId="ADAL" clId="{C6E4CCDF-303E-46C0-924E-B6C0676F4F15}" dt="2021-02-06T20:59:11.607" v="1996" actId="478"/>
          <ac:spMkLst>
            <pc:docMk/>
            <pc:sldMk cId="1028455996" sldId="312"/>
            <ac:spMk id="18" creationId="{119AB0E3-1701-4A6D-AE42-1043DF737A23}"/>
          </ac:spMkLst>
        </pc:spChg>
        <pc:spChg chg="del">
          <ac:chgData name="Yuri Crotti" userId="d593c9d1-1b73-45ee-aae6-f23c49679525" providerId="ADAL" clId="{C6E4CCDF-303E-46C0-924E-B6C0676F4F15}" dt="2021-02-06T20:59:11.607" v="1996" actId="478"/>
          <ac:spMkLst>
            <pc:docMk/>
            <pc:sldMk cId="1028455996" sldId="312"/>
            <ac:spMk id="19" creationId="{222B1598-CB4A-470C-9458-AA840D108865}"/>
          </ac:spMkLst>
        </pc:spChg>
        <pc:spChg chg="del">
          <ac:chgData name="Yuri Crotti" userId="d593c9d1-1b73-45ee-aae6-f23c49679525" providerId="ADAL" clId="{C6E4CCDF-303E-46C0-924E-B6C0676F4F15}" dt="2021-02-06T20:59:11.607" v="1996" actId="478"/>
          <ac:spMkLst>
            <pc:docMk/>
            <pc:sldMk cId="1028455996" sldId="312"/>
            <ac:spMk id="20" creationId="{17E293C9-CA5B-4221-8D48-10D6AEFE1953}"/>
          </ac:spMkLst>
        </pc:spChg>
        <pc:spChg chg="del">
          <ac:chgData name="Yuri Crotti" userId="d593c9d1-1b73-45ee-aae6-f23c49679525" providerId="ADAL" clId="{C6E4CCDF-303E-46C0-924E-B6C0676F4F15}" dt="2021-02-06T20:59:11.607" v="1996" actId="478"/>
          <ac:spMkLst>
            <pc:docMk/>
            <pc:sldMk cId="1028455996" sldId="312"/>
            <ac:spMk id="21" creationId="{2604162D-959B-4A26-B6DF-BB5E2B95ADC8}"/>
          </ac:spMkLst>
        </pc:spChg>
        <pc:spChg chg="add mod">
          <ac:chgData name="Yuri Crotti" userId="d593c9d1-1b73-45ee-aae6-f23c49679525" providerId="ADAL" clId="{C6E4CCDF-303E-46C0-924E-B6C0676F4F15}" dt="2021-02-06T20:59:23.856" v="2008" actId="20577"/>
          <ac:spMkLst>
            <pc:docMk/>
            <pc:sldMk cId="1028455996" sldId="312"/>
            <ac:spMk id="22" creationId="{CC3EF461-23AD-4818-B5A3-2467A27D01E8}"/>
          </ac:spMkLst>
        </pc:spChg>
        <pc:picChg chg="mod">
          <ac:chgData name="Yuri Crotti" userId="d593c9d1-1b73-45ee-aae6-f23c49679525" providerId="ADAL" clId="{C6E4CCDF-303E-46C0-924E-B6C0676F4F15}" dt="2021-02-06T20:59:07.421" v="1995" actId="1076"/>
          <ac:picMkLst>
            <pc:docMk/>
            <pc:sldMk cId="1028455996" sldId="312"/>
            <ac:picMk id="7" creationId="{00000000-0000-0000-0000-000000000000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8" creationId="{A73AF7F8-6CC2-4D3E-B8A0-BC8F1D6FFFE8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9" creationId="{DB3738E2-2C6B-4C23-B812-73F40103C656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0" creationId="{AF7EBB48-180E-4DE9-B07E-6BBB353D75BF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2" creationId="{948E9D35-F167-4EF3-B931-310759ECBE49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3" creationId="{E8EB71BA-30F9-4511-A25C-FE7D9B3E1A4D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4" creationId="{201F13F1-748A-4404-9383-54FC8E5A0C84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5" creationId="{40D763C4-1CF3-4A31-AE63-D169AB98F7A6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6" creationId="{4790D58E-C661-4B46-8A62-6A79A0532E22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7" creationId="{294FC0F3-87E8-4AEB-92DE-D2A62C35C63D}"/>
          </ac:picMkLst>
        </pc:picChg>
        <pc:picChg chg="add mod">
          <ac:chgData name="Yuri Crotti" userId="d593c9d1-1b73-45ee-aae6-f23c49679525" providerId="ADAL" clId="{C6E4CCDF-303E-46C0-924E-B6C0676F4F15}" dt="2021-02-06T21:00:01.372" v="2011" actId="1076"/>
          <ac:picMkLst>
            <pc:docMk/>
            <pc:sldMk cId="1028455996" sldId="312"/>
            <ac:picMk id="5122" creationId="{1CC93954-93C5-47D8-9BE8-29D6181C98E9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21:03:09.292" v="2078" actId="14100"/>
        <pc:sldMkLst>
          <pc:docMk/>
          <pc:sldMk cId="2097473751" sldId="313"/>
        </pc:sldMkLst>
        <pc:spChg chg="del">
          <ac:chgData name="Yuri Crotti" userId="d593c9d1-1b73-45ee-aae6-f23c49679525" providerId="ADAL" clId="{C6E4CCDF-303E-46C0-924E-B6C0676F4F15}" dt="2021-02-06T21:01:41.229" v="2054" actId="478"/>
          <ac:spMkLst>
            <pc:docMk/>
            <pc:sldMk cId="2097473751" sldId="313"/>
            <ac:spMk id="4" creationId="{090968B6-050A-4DF7-B633-84BD4B497CD8}"/>
          </ac:spMkLst>
        </pc:spChg>
        <pc:spChg chg="mod">
          <ac:chgData name="Yuri Crotti" userId="d593c9d1-1b73-45ee-aae6-f23c49679525" providerId="ADAL" clId="{C6E4CCDF-303E-46C0-924E-B6C0676F4F15}" dt="2021-02-06T21:01:34.413" v="2052" actId="20577"/>
          <ac:spMkLst>
            <pc:docMk/>
            <pc:sldMk cId="2097473751" sldId="313"/>
            <ac:spMk id="6" creationId="{3DE17BFE-96F4-4FAB-8D95-F281C0A82C3C}"/>
          </ac:spMkLst>
        </pc:spChg>
        <pc:spChg chg="del">
          <ac:chgData name="Yuri Crotti" userId="d593c9d1-1b73-45ee-aae6-f23c49679525" providerId="ADAL" clId="{C6E4CCDF-303E-46C0-924E-B6C0676F4F15}" dt="2021-02-06T21:01:41.229" v="2054" actId="478"/>
          <ac:spMkLst>
            <pc:docMk/>
            <pc:sldMk cId="2097473751" sldId="313"/>
            <ac:spMk id="18" creationId="{119AB0E3-1701-4A6D-AE42-1043DF737A23}"/>
          </ac:spMkLst>
        </pc:spChg>
        <pc:spChg chg="del">
          <ac:chgData name="Yuri Crotti" userId="d593c9d1-1b73-45ee-aae6-f23c49679525" providerId="ADAL" clId="{C6E4CCDF-303E-46C0-924E-B6C0676F4F15}" dt="2021-02-06T21:01:41.229" v="2054" actId="478"/>
          <ac:spMkLst>
            <pc:docMk/>
            <pc:sldMk cId="2097473751" sldId="313"/>
            <ac:spMk id="19" creationId="{222B1598-CB4A-470C-9458-AA840D108865}"/>
          </ac:spMkLst>
        </pc:spChg>
        <pc:spChg chg="del">
          <ac:chgData name="Yuri Crotti" userId="d593c9d1-1b73-45ee-aae6-f23c49679525" providerId="ADAL" clId="{C6E4CCDF-303E-46C0-924E-B6C0676F4F15}" dt="2021-02-06T21:01:41.229" v="2054" actId="478"/>
          <ac:spMkLst>
            <pc:docMk/>
            <pc:sldMk cId="2097473751" sldId="313"/>
            <ac:spMk id="20" creationId="{17E293C9-CA5B-4221-8D48-10D6AEFE1953}"/>
          </ac:spMkLst>
        </pc:spChg>
        <pc:spChg chg="del">
          <ac:chgData name="Yuri Crotti" userId="d593c9d1-1b73-45ee-aae6-f23c49679525" providerId="ADAL" clId="{C6E4CCDF-303E-46C0-924E-B6C0676F4F15}" dt="2021-02-06T21:01:41.229" v="2054" actId="478"/>
          <ac:spMkLst>
            <pc:docMk/>
            <pc:sldMk cId="2097473751" sldId="313"/>
            <ac:spMk id="21" creationId="{2604162D-959B-4A26-B6DF-BB5E2B95ADC8}"/>
          </ac:spMkLst>
        </pc:spChg>
        <pc:picChg chg="del mod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8" creationId="{A73AF7F8-6CC2-4D3E-B8A0-BC8F1D6FFFE8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9" creationId="{DB3738E2-2C6B-4C23-B812-73F40103C656}"/>
          </ac:picMkLst>
        </pc:picChg>
        <pc:picChg chg="del mod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0" creationId="{AF7EBB48-180E-4DE9-B07E-6BBB353D75BF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2" creationId="{948E9D35-F167-4EF3-B931-310759ECBE49}"/>
          </ac:picMkLst>
        </pc:picChg>
        <pc:picChg chg="del mod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3" creationId="{E8EB71BA-30F9-4511-A25C-FE7D9B3E1A4D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4" creationId="{201F13F1-748A-4404-9383-54FC8E5A0C84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5" creationId="{40D763C4-1CF3-4A31-AE63-D169AB98F7A6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6" creationId="{4790D58E-C661-4B46-8A62-6A79A0532E22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7" creationId="{294FC0F3-87E8-4AEB-92DE-D2A62C35C63D}"/>
          </ac:picMkLst>
        </pc:picChg>
        <pc:picChg chg="add mod">
          <ac:chgData name="Yuri Crotti" userId="d593c9d1-1b73-45ee-aae6-f23c49679525" providerId="ADAL" clId="{C6E4CCDF-303E-46C0-924E-B6C0676F4F15}" dt="2021-02-06T21:03:03.774" v="2076" actId="14100"/>
          <ac:picMkLst>
            <pc:docMk/>
            <pc:sldMk cId="2097473751" sldId="313"/>
            <ac:picMk id="7170" creationId="{39FFB2F8-A72D-4D9E-BB30-EFBC4E33DC65}"/>
          </ac:picMkLst>
        </pc:picChg>
        <pc:picChg chg="add mod">
          <ac:chgData name="Yuri Crotti" userId="d593c9d1-1b73-45ee-aae6-f23c49679525" providerId="ADAL" clId="{C6E4CCDF-303E-46C0-924E-B6C0676F4F15}" dt="2021-02-06T21:02:58.300" v="2072" actId="1076"/>
          <ac:picMkLst>
            <pc:docMk/>
            <pc:sldMk cId="2097473751" sldId="313"/>
            <ac:picMk id="7172" creationId="{23EF7C33-68C3-49B7-A7CB-1CAD620AA72C}"/>
          </ac:picMkLst>
        </pc:picChg>
        <pc:picChg chg="add mod">
          <ac:chgData name="Yuri Crotti" userId="d593c9d1-1b73-45ee-aae6-f23c49679525" providerId="ADAL" clId="{C6E4CCDF-303E-46C0-924E-B6C0676F4F15}" dt="2021-02-06T21:03:09.292" v="2078" actId="14100"/>
          <ac:picMkLst>
            <pc:docMk/>
            <pc:sldMk cId="2097473751" sldId="313"/>
            <ac:picMk id="7174" creationId="{E5CD6F37-0C4A-41B5-921D-6D02D9ADF093}"/>
          </ac:picMkLst>
        </pc:picChg>
      </pc:sldChg>
    </pc:docChg>
  </pc:docChgLst>
  <pc:docChgLst>
    <pc:chgData name="Yuri Crotti" userId="d593c9d1-1b73-45ee-aae6-f23c49679525" providerId="ADAL" clId="{E75A74F5-0E14-4323-93F3-1B5A2E8C7401}"/>
    <pc:docChg chg="custSel delSld modSld">
      <pc:chgData name="Yuri Crotti" userId="d593c9d1-1b73-45ee-aae6-f23c49679525" providerId="ADAL" clId="{E75A74F5-0E14-4323-93F3-1B5A2E8C7401}" dt="2024-02-19T23:00:54.213" v="22" actId="1076"/>
      <pc:docMkLst>
        <pc:docMk/>
      </pc:docMkLst>
      <pc:sldChg chg="del">
        <pc:chgData name="Yuri Crotti" userId="d593c9d1-1b73-45ee-aae6-f23c49679525" providerId="ADAL" clId="{E75A74F5-0E14-4323-93F3-1B5A2E8C7401}" dt="2024-02-19T22:48:39.223" v="0" actId="47"/>
        <pc:sldMkLst>
          <pc:docMk/>
          <pc:sldMk cId="3281034232" sldId="332"/>
        </pc:sldMkLst>
      </pc:sldChg>
      <pc:sldChg chg="del">
        <pc:chgData name="Yuri Crotti" userId="d593c9d1-1b73-45ee-aae6-f23c49679525" providerId="ADAL" clId="{E75A74F5-0E14-4323-93F3-1B5A2E8C7401}" dt="2024-02-19T22:48:47.956" v="1" actId="47"/>
        <pc:sldMkLst>
          <pc:docMk/>
          <pc:sldMk cId="1677900987" sldId="350"/>
        </pc:sldMkLst>
      </pc:sldChg>
      <pc:sldChg chg="del">
        <pc:chgData name="Yuri Crotti" userId="d593c9d1-1b73-45ee-aae6-f23c49679525" providerId="ADAL" clId="{E75A74F5-0E14-4323-93F3-1B5A2E8C7401}" dt="2024-02-19T22:48:47.956" v="1" actId="47"/>
        <pc:sldMkLst>
          <pc:docMk/>
          <pc:sldMk cId="296561004" sldId="351"/>
        </pc:sldMkLst>
      </pc:sldChg>
      <pc:sldChg chg="addSp delSp modSp mod delAnim modAnim">
        <pc:chgData name="Yuri Crotti" userId="d593c9d1-1b73-45ee-aae6-f23c49679525" providerId="ADAL" clId="{E75A74F5-0E14-4323-93F3-1B5A2E8C7401}" dt="2024-02-19T22:56:16.091" v="8" actId="1076"/>
        <pc:sldMkLst>
          <pc:docMk/>
          <pc:sldMk cId="2879734306" sldId="354"/>
        </pc:sldMkLst>
        <pc:picChg chg="add mod">
          <ac:chgData name="Yuri Crotti" userId="d593c9d1-1b73-45ee-aae6-f23c49679525" providerId="ADAL" clId="{E75A74F5-0E14-4323-93F3-1B5A2E8C7401}" dt="2024-02-19T22:56:16.091" v="8" actId="1076"/>
          <ac:picMkLst>
            <pc:docMk/>
            <pc:sldMk cId="2879734306" sldId="354"/>
            <ac:picMk id="4" creationId="{5D97AF96-6C7E-5786-DB1E-EF863B7D7A21}"/>
          </ac:picMkLst>
        </pc:picChg>
        <pc:picChg chg="del">
          <ac:chgData name="Yuri Crotti" userId="d593c9d1-1b73-45ee-aae6-f23c49679525" providerId="ADAL" clId="{E75A74F5-0E14-4323-93F3-1B5A2E8C7401}" dt="2024-02-19T22:54:17.824" v="3" actId="478"/>
          <ac:picMkLst>
            <pc:docMk/>
            <pc:sldMk cId="2879734306" sldId="354"/>
            <ac:picMk id="5" creationId="{398D898C-3EF5-44AC-8CDA-5F262CB8825F}"/>
          </ac:picMkLst>
        </pc:picChg>
      </pc:sldChg>
      <pc:sldChg chg="addSp delSp modSp mod delAnim modAnim">
        <pc:chgData name="Yuri Crotti" userId="d593c9d1-1b73-45ee-aae6-f23c49679525" providerId="ADAL" clId="{E75A74F5-0E14-4323-93F3-1B5A2E8C7401}" dt="2024-02-19T22:57:26.154" v="14" actId="1076"/>
        <pc:sldMkLst>
          <pc:docMk/>
          <pc:sldMk cId="2736727414" sldId="355"/>
        </pc:sldMkLst>
        <pc:picChg chg="del">
          <ac:chgData name="Yuri Crotti" userId="d593c9d1-1b73-45ee-aae6-f23c49679525" providerId="ADAL" clId="{E75A74F5-0E14-4323-93F3-1B5A2E8C7401}" dt="2024-02-19T22:56:59.458" v="9" actId="478"/>
          <ac:picMkLst>
            <pc:docMk/>
            <pc:sldMk cId="2736727414" sldId="355"/>
            <ac:picMk id="4" creationId="{4329EBC1-1C5B-43DD-810B-8491B40827D5}"/>
          </ac:picMkLst>
        </pc:picChg>
        <pc:picChg chg="add mod">
          <ac:chgData name="Yuri Crotti" userId="d593c9d1-1b73-45ee-aae6-f23c49679525" providerId="ADAL" clId="{E75A74F5-0E14-4323-93F3-1B5A2E8C7401}" dt="2024-02-19T22:57:26.154" v="14" actId="1076"/>
          <ac:picMkLst>
            <pc:docMk/>
            <pc:sldMk cId="2736727414" sldId="355"/>
            <ac:picMk id="5" creationId="{10406910-074B-4ED1-C34B-8D014256F42E}"/>
          </ac:picMkLst>
        </pc:picChg>
      </pc:sldChg>
      <pc:sldChg chg="del">
        <pc:chgData name="Yuri Crotti" userId="d593c9d1-1b73-45ee-aae6-f23c49679525" providerId="ADAL" clId="{E75A74F5-0E14-4323-93F3-1B5A2E8C7401}" dt="2024-02-19T22:49:08.967" v="2" actId="47"/>
        <pc:sldMkLst>
          <pc:docMk/>
          <pc:sldMk cId="2398581301" sldId="356"/>
        </pc:sldMkLst>
      </pc:sldChg>
      <pc:sldChg chg="del">
        <pc:chgData name="Yuri Crotti" userId="d593c9d1-1b73-45ee-aae6-f23c49679525" providerId="ADAL" clId="{E75A74F5-0E14-4323-93F3-1B5A2E8C7401}" dt="2024-02-19T22:49:08.967" v="2" actId="47"/>
        <pc:sldMkLst>
          <pc:docMk/>
          <pc:sldMk cId="3335005493" sldId="357"/>
        </pc:sldMkLst>
      </pc:sldChg>
      <pc:sldChg chg="del">
        <pc:chgData name="Yuri Crotti" userId="d593c9d1-1b73-45ee-aae6-f23c49679525" providerId="ADAL" clId="{E75A74F5-0E14-4323-93F3-1B5A2E8C7401}" dt="2024-02-19T22:49:08.967" v="2" actId="47"/>
        <pc:sldMkLst>
          <pc:docMk/>
          <pc:sldMk cId="3023886251" sldId="358"/>
        </pc:sldMkLst>
      </pc:sldChg>
      <pc:sldChg chg="addSp delSp modSp mod delAnim modAnim">
        <pc:chgData name="Yuri Crotti" userId="d593c9d1-1b73-45ee-aae6-f23c49679525" providerId="ADAL" clId="{E75A74F5-0E14-4323-93F3-1B5A2E8C7401}" dt="2024-02-19T22:58:40.317" v="18" actId="1076"/>
        <pc:sldMkLst>
          <pc:docMk/>
          <pc:sldMk cId="639277092" sldId="363"/>
        </pc:sldMkLst>
        <pc:picChg chg="add mod">
          <ac:chgData name="Yuri Crotti" userId="d593c9d1-1b73-45ee-aae6-f23c49679525" providerId="ADAL" clId="{E75A74F5-0E14-4323-93F3-1B5A2E8C7401}" dt="2024-02-19T22:58:40.317" v="18" actId="1076"/>
          <ac:picMkLst>
            <pc:docMk/>
            <pc:sldMk cId="639277092" sldId="363"/>
            <ac:picMk id="4" creationId="{254DEBE3-9298-0B30-5EB9-9AA687774B77}"/>
          </ac:picMkLst>
        </pc:picChg>
        <pc:picChg chg="del">
          <ac:chgData name="Yuri Crotti" userId="d593c9d1-1b73-45ee-aae6-f23c49679525" providerId="ADAL" clId="{E75A74F5-0E14-4323-93F3-1B5A2E8C7401}" dt="2024-02-19T22:57:29.592" v="15" actId="478"/>
          <ac:picMkLst>
            <pc:docMk/>
            <pc:sldMk cId="639277092" sldId="363"/>
            <ac:picMk id="5" creationId="{9D1DF37C-3106-6937-36AA-5A0724A8A578}"/>
          </ac:picMkLst>
        </pc:picChg>
      </pc:sldChg>
      <pc:sldChg chg="addSp delSp modSp mod delAnim modAnim">
        <pc:chgData name="Yuri Crotti" userId="d593c9d1-1b73-45ee-aae6-f23c49679525" providerId="ADAL" clId="{E75A74F5-0E14-4323-93F3-1B5A2E8C7401}" dt="2024-02-19T23:00:54.213" v="22" actId="1076"/>
        <pc:sldMkLst>
          <pc:docMk/>
          <pc:sldMk cId="4158081981" sldId="364"/>
        </pc:sldMkLst>
        <pc:picChg chg="del">
          <ac:chgData name="Yuri Crotti" userId="d593c9d1-1b73-45ee-aae6-f23c49679525" providerId="ADAL" clId="{E75A74F5-0E14-4323-93F3-1B5A2E8C7401}" dt="2024-02-19T23:00:12.900" v="19" actId="478"/>
          <ac:picMkLst>
            <pc:docMk/>
            <pc:sldMk cId="4158081981" sldId="364"/>
            <ac:picMk id="4" creationId="{68C01EB9-C325-1B2D-7AE1-E13BFE4ED43E}"/>
          </ac:picMkLst>
        </pc:picChg>
        <pc:picChg chg="add mod">
          <ac:chgData name="Yuri Crotti" userId="d593c9d1-1b73-45ee-aae6-f23c49679525" providerId="ADAL" clId="{E75A74F5-0E14-4323-93F3-1B5A2E8C7401}" dt="2024-02-19T23:00:54.213" v="22" actId="1076"/>
          <ac:picMkLst>
            <pc:docMk/>
            <pc:sldMk cId="4158081981" sldId="364"/>
            <ac:picMk id="5" creationId="{32810697-9BF8-DE79-3170-F59624AA938D}"/>
          </ac:picMkLst>
        </pc:picChg>
      </pc:sldChg>
    </pc:docChg>
  </pc:docChgLst>
  <pc:docChgLst>
    <pc:chgData name="Yuri Crotti" userId="d593c9d1-1b73-45ee-aae6-f23c49679525" providerId="ADAL" clId="{430ECA04-B592-4829-8645-AEA72EBA4C63}"/>
    <pc:docChg chg="undo custSel addSld delSld modSld sldOrd">
      <pc:chgData name="Yuri Crotti" userId="d593c9d1-1b73-45ee-aae6-f23c49679525" providerId="ADAL" clId="{430ECA04-B592-4829-8645-AEA72EBA4C63}" dt="2022-08-02T22:17:53.114" v="282" actId="1076"/>
      <pc:docMkLst>
        <pc:docMk/>
      </pc:docMkLst>
      <pc:sldChg chg="del">
        <pc:chgData name="Yuri Crotti" userId="d593c9d1-1b73-45ee-aae6-f23c49679525" providerId="ADAL" clId="{430ECA04-B592-4829-8645-AEA72EBA4C63}" dt="2022-08-01T22:11:46.160" v="0" actId="47"/>
        <pc:sldMkLst>
          <pc:docMk/>
          <pc:sldMk cId="1308935264" sldId="259"/>
        </pc:sldMkLst>
      </pc:sldChg>
      <pc:sldChg chg="del">
        <pc:chgData name="Yuri Crotti" userId="d593c9d1-1b73-45ee-aae6-f23c49679525" providerId="ADAL" clId="{430ECA04-B592-4829-8645-AEA72EBA4C63}" dt="2022-08-01T22:11:46.160" v="0" actId="47"/>
        <pc:sldMkLst>
          <pc:docMk/>
          <pc:sldMk cId="3665681570" sldId="260"/>
        </pc:sldMkLst>
      </pc:sldChg>
      <pc:sldChg chg="modSp mod">
        <pc:chgData name="Yuri Crotti" userId="d593c9d1-1b73-45ee-aae6-f23c49679525" providerId="ADAL" clId="{430ECA04-B592-4829-8645-AEA72EBA4C63}" dt="2022-08-02T22:08:39.880" v="247" actId="20577"/>
        <pc:sldMkLst>
          <pc:docMk/>
          <pc:sldMk cId="72357102" sldId="261"/>
        </pc:sldMkLst>
        <pc:spChg chg="mod">
          <ac:chgData name="Yuri Crotti" userId="d593c9d1-1b73-45ee-aae6-f23c49679525" providerId="ADAL" clId="{430ECA04-B592-4829-8645-AEA72EBA4C63}" dt="2022-08-02T22:08:39.880" v="247" actId="20577"/>
          <ac:spMkLst>
            <pc:docMk/>
            <pc:sldMk cId="72357102" sldId="261"/>
            <ac:spMk id="9" creationId="{00000000-0000-0000-0000-000000000000}"/>
          </ac:spMkLst>
        </pc:spChg>
      </pc:sldChg>
      <pc:sldChg chg="modAnim">
        <pc:chgData name="Yuri Crotti" userId="d593c9d1-1b73-45ee-aae6-f23c49679525" providerId="ADAL" clId="{430ECA04-B592-4829-8645-AEA72EBA4C63}" dt="2022-08-02T22:08:48.668" v="248"/>
        <pc:sldMkLst>
          <pc:docMk/>
          <pc:sldMk cId="4097226089" sldId="262"/>
        </pc:sldMkLst>
      </pc:sldChg>
      <pc:sldChg chg="del">
        <pc:chgData name="Yuri Crotti" userId="d593c9d1-1b73-45ee-aae6-f23c49679525" providerId="ADAL" clId="{430ECA04-B592-4829-8645-AEA72EBA4C63}" dt="2022-08-02T22:00:28.581" v="197" actId="47"/>
        <pc:sldMkLst>
          <pc:docMk/>
          <pc:sldMk cId="4196341671" sldId="266"/>
        </pc:sldMkLst>
      </pc:sldChg>
      <pc:sldChg chg="modSp">
        <pc:chgData name="Yuri Crotti" userId="d593c9d1-1b73-45ee-aae6-f23c49679525" providerId="ADAL" clId="{430ECA04-B592-4829-8645-AEA72EBA4C63}" dt="2022-08-02T22:06:47.410" v="214" actId="1076"/>
        <pc:sldMkLst>
          <pc:docMk/>
          <pc:sldMk cId="3352675281" sldId="269"/>
        </pc:sldMkLst>
        <pc:picChg chg="mod">
          <ac:chgData name="Yuri Crotti" userId="d593c9d1-1b73-45ee-aae6-f23c49679525" providerId="ADAL" clId="{430ECA04-B592-4829-8645-AEA72EBA4C63}" dt="2022-08-02T22:06:47.410" v="214" actId="1076"/>
          <ac:picMkLst>
            <pc:docMk/>
            <pc:sldMk cId="3352675281" sldId="269"/>
            <ac:picMk id="6146" creationId="{5B9A1CE5-C6D0-4908-8777-169A9955652D}"/>
          </ac:picMkLst>
        </pc:picChg>
      </pc:sldChg>
      <pc:sldChg chg="modSp del mod">
        <pc:chgData name="Yuri Crotti" userId="d593c9d1-1b73-45ee-aae6-f23c49679525" providerId="ADAL" clId="{430ECA04-B592-4829-8645-AEA72EBA4C63}" dt="2022-08-02T21:26:20.073" v="5" actId="47"/>
        <pc:sldMkLst>
          <pc:docMk/>
          <pc:sldMk cId="1394370385" sldId="286"/>
        </pc:sldMkLst>
        <pc:picChg chg="mod">
          <ac:chgData name="Yuri Crotti" userId="d593c9d1-1b73-45ee-aae6-f23c49679525" providerId="ADAL" clId="{430ECA04-B592-4829-8645-AEA72EBA4C63}" dt="2022-08-02T21:26:04.425" v="2" actId="1076"/>
          <ac:picMkLst>
            <pc:docMk/>
            <pc:sldMk cId="1394370385" sldId="286"/>
            <ac:picMk id="4" creationId="{96ADE1E4-A8FE-4504-9B0C-64B20E640FF3}"/>
          </ac:picMkLst>
        </pc:picChg>
      </pc:sldChg>
      <pc:sldChg chg="del">
        <pc:chgData name="Yuri Crotti" userId="d593c9d1-1b73-45ee-aae6-f23c49679525" providerId="ADAL" clId="{430ECA04-B592-4829-8645-AEA72EBA4C63}" dt="2022-08-02T21:26:18.576" v="4" actId="47"/>
        <pc:sldMkLst>
          <pc:docMk/>
          <pc:sldMk cId="2770316604" sldId="288"/>
        </pc:sldMkLst>
      </pc:sldChg>
      <pc:sldChg chg="del">
        <pc:chgData name="Yuri Crotti" userId="d593c9d1-1b73-45ee-aae6-f23c49679525" providerId="ADAL" clId="{430ECA04-B592-4829-8645-AEA72EBA4C63}" dt="2022-08-02T21:26:17.492" v="3" actId="47"/>
        <pc:sldMkLst>
          <pc:docMk/>
          <pc:sldMk cId="1119342237" sldId="289"/>
        </pc:sldMkLst>
      </pc:sldChg>
      <pc:sldChg chg="modSp mod">
        <pc:chgData name="Yuri Crotti" userId="d593c9d1-1b73-45ee-aae6-f23c49679525" providerId="ADAL" clId="{430ECA04-B592-4829-8645-AEA72EBA4C63}" dt="2022-08-02T21:56:16.861" v="196" actId="1076"/>
        <pc:sldMkLst>
          <pc:docMk/>
          <pc:sldMk cId="909150657" sldId="300"/>
        </pc:sldMkLst>
        <pc:spChg chg="mod">
          <ac:chgData name="Yuri Crotti" userId="d593c9d1-1b73-45ee-aae6-f23c49679525" providerId="ADAL" clId="{430ECA04-B592-4829-8645-AEA72EBA4C63}" dt="2022-08-02T21:56:16.861" v="196" actId="1076"/>
          <ac:spMkLst>
            <pc:docMk/>
            <pc:sldMk cId="909150657" sldId="300"/>
            <ac:spMk id="4" creationId="{F7BAEBA0-439A-4304-B557-DA6F0012CB39}"/>
          </ac:spMkLst>
        </pc:spChg>
      </pc:sldChg>
      <pc:sldChg chg="addSp delSp modSp add mod modAnim">
        <pc:chgData name="Yuri Crotti" userId="d593c9d1-1b73-45ee-aae6-f23c49679525" providerId="ADAL" clId="{430ECA04-B592-4829-8645-AEA72EBA4C63}" dt="2022-08-02T21:27:35.106" v="54" actId="20577"/>
        <pc:sldMkLst>
          <pc:docMk/>
          <pc:sldMk cId="1780723162" sldId="315"/>
        </pc:sldMkLst>
        <pc:spChg chg="mod">
          <ac:chgData name="Yuri Crotti" userId="d593c9d1-1b73-45ee-aae6-f23c49679525" providerId="ADAL" clId="{430ECA04-B592-4829-8645-AEA72EBA4C63}" dt="2022-08-02T21:27:35.106" v="54" actId="20577"/>
          <ac:spMkLst>
            <pc:docMk/>
            <pc:sldMk cId="1780723162" sldId="315"/>
            <ac:spMk id="6" creationId="{3DE17BFE-96F4-4FAB-8D95-F281C0A82C3C}"/>
          </ac:spMkLst>
        </pc:spChg>
        <pc:picChg chg="add mod">
          <ac:chgData name="Yuri Crotti" userId="d593c9d1-1b73-45ee-aae6-f23c49679525" providerId="ADAL" clId="{430ECA04-B592-4829-8645-AEA72EBA4C63}" dt="2022-08-02T21:27:17.147" v="49" actId="1076"/>
          <ac:picMkLst>
            <pc:docMk/>
            <pc:sldMk cId="1780723162" sldId="315"/>
            <ac:picMk id="4" creationId="{5202D135-4C3F-0756-463D-AC021641F38D}"/>
          </ac:picMkLst>
        </pc:picChg>
        <pc:picChg chg="del">
          <ac:chgData name="Yuri Crotti" userId="d593c9d1-1b73-45ee-aae6-f23c49679525" providerId="ADAL" clId="{430ECA04-B592-4829-8645-AEA72EBA4C63}" dt="2022-08-02T21:26:46.280" v="45" actId="478"/>
          <ac:picMkLst>
            <pc:docMk/>
            <pc:sldMk cId="1780723162" sldId="315"/>
            <ac:picMk id="6146" creationId="{5B9A1CE5-C6D0-4908-8777-169A9955652D}"/>
          </ac:picMkLst>
        </pc:picChg>
      </pc:sldChg>
      <pc:sldChg chg="addSp delSp modSp add mod delAnim modAnim">
        <pc:chgData name="Yuri Crotti" userId="d593c9d1-1b73-45ee-aae6-f23c49679525" providerId="ADAL" clId="{430ECA04-B592-4829-8645-AEA72EBA4C63}" dt="2022-08-02T21:29:26.187" v="78" actId="20577"/>
        <pc:sldMkLst>
          <pc:docMk/>
          <pc:sldMk cId="747790957" sldId="316"/>
        </pc:sldMkLst>
        <pc:spChg chg="mod">
          <ac:chgData name="Yuri Crotti" userId="d593c9d1-1b73-45ee-aae6-f23c49679525" providerId="ADAL" clId="{430ECA04-B592-4829-8645-AEA72EBA4C63}" dt="2022-08-02T21:29:26.187" v="78" actId="20577"/>
          <ac:spMkLst>
            <pc:docMk/>
            <pc:sldMk cId="747790957" sldId="316"/>
            <ac:spMk id="6" creationId="{3DE17BFE-96F4-4FAB-8D95-F281C0A82C3C}"/>
          </ac:spMkLst>
        </pc:spChg>
        <pc:picChg chg="del">
          <ac:chgData name="Yuri Crotti" userId="d593c9d1-1b73-45ee-aae6-f23c49679525" providerId="ADAL" clId="{430ECA04-B592-4829-8645-AEA72EBA4C63}" dt="2022-08-02T21:28:59.967" v="56" actId="478"/>
          <ac:picMkLst>
            <pc:docMk/>
            <pc:sldMk cId="747790957" sldId="316"/>
            <ac:picMk id="4" creationId="{5202D135-4C3F-0756-463D-AC021641F38D}"/>
          </ac:picMkLst>
        </pc:picChg>
        <pc:picChg chg="add mod">
          <ac:chgData name="Yuri Crotti" userId="d593c9d1-1b73-45ee-aae6-f23c49679525" providerId="ADAL" clId="{430ECA04-B592-4829-8645-AEA72EBA4C63}" dt="2022-08-02T21:29:21.610" v="60" actId="1076"/>
          <ac:picMkLst>
            <pc:docMk/>
            <pc:sldMk cId="747790957" sldId="316"/>
            <ac:picMk id="5" creationId="{25DE7187-C221-24DD-677B-150952E8A216}"/>
          </ac:picMkLst>
        </pc:picChg>
      </pc:sldChg>
      <pc:sldChg chg="addSp delSp modSp add mod delAnim modAnim">
        <pc:chgData name="Yuri Crotti" userId="d593c9d1-1b73-45ee-aae6-f23c49679525" providerId="ADAL" clId="{430ECA04-B592-4829-8645-AEA72EBA4C63}" dt="2022-08-02T21:32:19.925" v="100" actId="14100"/>
        <pc:sldMkLst>
          <pc:docMk/>
          <pc:sldMk cId="604919630" sldId="317"/>
        </pc:sldMkLst>
        <pc:spChg chg="mod">
          <ac:chgData name="Yuri Crotti" userId="d593c9d1-1b73-45ee-aae6-f23c49679525" providerId="ADAL" clId="{430ECA04-B592-4829-8645-AEA72EBA4C63}" dt="2022-08-02T21:32:14.686" v="98" actId="20577"/>
          <ac:spMkLst>
            <pc:docMk/>
            <pc:sldMk cId="604919630" sldId="317"/>
            <ac:spMk id="6" creationId="{3DE17BFE-96F4-4FAB-8D95-F281C0A82C3C}"/>
          </ac:spMkLst>
        </pc:spChg>
        <pc:picChg chg="add mod">
          <ac:chgData name="Yuri Crotti" userId="d593c9d1-1b73-45ee-aae6-f23c49679525" providerId="ADAL" clId="{430ECA04-B592-4829-8645-AEA72EBA4C63}" dt="2022-08-02T21:32:19.925" v="100" actId="14100"/>
          <ac:picMkLst>
            <pc:docMk/>
            <pc:sldMk cId="604919630" sldId="317"/>
            <ac:picMk id="4" creationId="{E355333B-5A6C-491A-8D10-6974E8EC2E86}"/>
          </ac:picMkLst>
        </pc:picChg>
        <pc:picChg chg="del">
          <ac:chgData name="Yuri Crotti" userId="d593c9d1-1b73-45ee-aae6-f23c49679525" providerId="ADAL" clId="{430ECA04-B592-4829-8645-AEA72EBA4C63}" dt="2022-08-02T21:31:41.758" v="80" actId="478"/>
          <ac:picMkLst>
            <pc:docMk/>
            <pc:sldMk cId="604919630" sldId="317"/>
            <ac:picMk id="5" creationId="{25DE7187-C221-24DD-677B-150952E8A216}"/>
          </ac:picMkLst>
        </pc:picChg>
      </pc:sldChg>
      <pc:sldChg chg="addSp delSp modSp add mod delAnim modAnim">
        <pc:chgData name="Yuri Crotti" userId="d593c9d1-1b73-45ee-aae6-f23c49679525" providerId="ADAL" clId="{430ECA04-B592-4829-8645-AEA72EBA4C63}" dt="2022-08-02T21:43:23.584" v="114" actId="1076"/>
        <pc:sldMkLst>
          <pc:docMk/>
          <pc:sldMk cId="892303782" sldId="318"/>
        </pc:sldMkLst>
        <pc:spChg chg="mod">
          <ac:chgData name="Yuri Crotti" userId="d593c9d1-1b73-45ee-aae6-f23c49679525" providerId="ADAL" clId="{430ECA04-B592-4829-8645-AEA72EBA4C63}" dt="2022-08-02T21:42:39.972" v="109" actId="20577"/>
          <ac:spMkLst>
            <pc:docMk/>
            <pc:sldMk cId="892303782" sldId="318"/>
            <ac:spMk id="6" creationId="{3DE17BFE-96F4-4FAB-8D95-F281C0A82C3C}"/>
          </ac:spMkLst>
        </pc:spChg>
        <pc:picChg chg="del">
          <ac:chgData name="Yuri Crotti" userId="d593c9d1-1b73-45ee-aae6-f23c49679525" providerId="ADAL" clId="{430ECA04-B592-4829-8645-AEA72EBA4C63}" dt="2022-08-02T21:42:42.818" v="110" actId="478"/>
          <ac:picMkLst>
            <pc:docMk/>
            <pc:sldMk cId="892303782" sldId="318"/>
            <ac:picMk id="4" creationId="{E355333B-5A6C-491A-8D10-6974E8EC2E86}"/>
          </ac:picMkLst>
        </pc:picChg>
        <pc:picChg chg="add mod">
          <ac:chgData name="Yuri Crotti" userId="d593c9d1-1b73-45ee-aae6-f23c49679525" providerId="ADAL" clId="{430ECA04-B592-4829-8645-AEA72EBA4C63}" dt="2022-08-02T21:43:23.584" v="114" actId="1076"/>
          <ac:picMkLst>
            <pc:docMk/>
            <pc:sldMk cId="892303782" sldId="318"/>
            <ac:picMk id="5" creationId="{1F340D5D-AE2E-3CEA-EA9B-C101E80B0BD6}"/>
          </ac:picMkLst>
        </pc:picChg>
      </pc:sldChg>
      <pc:sldChg chg="addSp delSp modSp add mod delAnim modAnim">
        <pc:chgData name="Yuri Crotti" userId="d593c9d1-1b73-45ee-aae6-f23c49679525" providerId="ADAL" clId="{430ECA04-B592-4829-8645-AEA72EBA4C63}" dt="2022-08-02T21:46:44.934" v="123" actId="20577"/>
        <pc:sldMkLst>
          <pc:docMk/>
          <pc:sldMk cId="1023221397" sldId="319"/>
        </pc:sldMkLst>
        <pc:spChg chg="mod">
          <ac:chgData name="Yuri Crotti" userId="d593c9d1-1b73-45ee-aae6-f23c49679525" providerId="ADAL" clId="{430ECA04-B592-4829-8645-AEA72EBA4C63}" dt="2022-08-02T21:46:44.934" v="123" actId="20577"/>
          <ac:spMkLst>
            <pc:docMk/>
            <pc:sldMk cId="1023221397" sldId="319"/>
            <ac:spMk id="6" creationId="{3DE17BFE-96F4-4FAB-8D95-F281C0A82C3C}"/>
          </ac:spMkLst>
        </pc:spChg>
        <pc:picChg chg="add mod">
          <ac:chgData name="Yuri Crotti" userId="d593c9d1-1b73-45ee-aae6-f23c49679525" providerId="ADAL" clId="{430ECA04-B592-4829-8645-AEA72EBA4C63}" dt="2022-08-02T21:46:42.227" v="120" actId="1076"/>
          <ac:picMkLst>
            <pc:docMk/>
            <pc:sldMk cId="1023221397" sldId="319"/>
            <ac:picMk id="4" creationId="{14316BA8-D181-5F5C-2BA0-BC5DAB5BDFCC}"/>
          </ac:picMkLst>
        </pc:picChg>
        <pc:picChg chg="del">
          <ac:chgData name="Yuri Crotti" userId="d593c9d1-1b73-45ee-aae6-f23c49679525" providerId="ADAL" clId="{430ECA04-B592-4829-8645-AEA72EBA4C63}" dt="2022-08-02T21:46:15.294" v="116" actId="478"/>
          <ac:picMkLst>
            <pc:docMk/>
            <pc:sldMk cId="1023221397" sldId="319"/>
            <ac:picMk id="5" creationId="{1F340D5D-AE2E-3CEA-EA9B-C101E80B0BD6}"/>
          </ac:picMkLst>
        </pc:picChg>
      </pc:sldChg>
      <pc:sldChg chg="addSp delSp modSp add mod delAnim">
        <pc:chgData name="Yuri Crotti" userId="d593c9d1-1b73-45ee-aae6-f23c49679525" providerId="ADAL" clId="{430ECA04-B592-4829-8645-AEA72EBA4C63}" dt="2022-08-02T21:56:04.731" v="193" actId="1076"/>
        <pc:sldMkLst>
          <pc:docMk/>
          <pc:sldMk cId="234971671" sldId="320"/>
        </pc:sldMkLst>
        <pc:spChg chg="add del">
          <ac:chgData name="Yuri Crotti" userId="d593c9d1-1b73-45ee-aae6-f23c49679525" providerId="ADAL" clId="{430ECA04-B592-4829-8645-AEA72EBA4C63}" dt="2022-08-02T21:53:13.167" v="151" actId="21"/>
          <ac:spMkLst>
            <pc:docMk/>
            <pc:sldMk cId="234971671" sldId="320"/>
            <ac:spMk id="5" creationId="{0A81BF01-02EE-3873-A674-2337175E44DA}"/>
          </ac:spMkLst>
        </pc:spChg>
        <pc:spChg chg="del mod">
          <ac:chgData name="Yuri Crotti" userId="d593c9d1-1b73-45ee-aae6-f23c49679525" providerId="ADAL" clId="{430ECA04-B592-4829-8645-AEA72EBA4C63}" dt="2022-08-02T21:48:32.511" v="136"/>
          <ac:spMkLst>
            <pc:docMk/>
            <pc:sldMk cId="234971671" sldId="320"/>
            <ac:spMk id="6" creationId="{3DE17BFE-96F4-4FAB-8D95-F281C0A82C3C}"/>
          </ac:spMkLst>
        </pc:spChg>
        <pc:spChg chg="add">
          <ac:chgData name="Yuri Crotti" userId="d593c9d1-1b73-45ee-aae6-f23c49679525" providerId="ADAL" clId="{430ECA04-B592-4829-8645-AEA72EBA4C63}" dt="2022-08-02T21:53:17.057" v="152"/>
          <ac:spMkLst>
            <pc:docMk/>
            <pc:sldMk cId="234971671" sldId="320"/>
            <ac:spMk id="8" creationId="{62A6C2D1-3CD0-01BE-7A7B-84B3E9710FB4}"/>
          </ac:spMkLst>
        </pc:spChg>
        <pc:spChg chg="add del mod">
          <ac:chgData name="Yuri Crotti" userId="d593c9d1-1b73-45ee-aae6-f23c49679525" providerId="ADAL" clId="{430ECA04-B592-4829-8645-AEA72EBA4C63}" dt="2022-08-02T21:53:29.096" v="154"/>
          <ac:spMkLst>
            <pc:docMk/>
            <pc:sldMk cId="234971671" sldId="320"/>
            <ac:spMk id="9" creationId="{9340C526-EFBA-432B-0EB8-C358C64B082D}"/>
          </ac:spMkLst>
        </pc:spChg>
        <pc:picChg chg="del">
          <ac:chgData name="Yuri Crotti" userId="d593c9d1-1b73-45ee-aae6-f23c49679525" providerId="ADAL" clId="{430ECA04-B592-4829-8645-AEA72EBA4C63}" dt="2022-08-02T21:47:53.320" v="125" actId="478"/>
          <ac:picMkLst>
            <pc:docMk/>
            <pc:sldMk cId="234971671" sldId="320"/>
            <ac:picMk id="4" creationId="{14316BA8-D181-5F5C-2BA0-BC5DAB5BDFCC}"/>
          </ac:picMkLst>
        </pc:picChg>
        <pc:picChg chg="add mod">
          <ac:chgData name="Yuri Crotti" userId="d593c9d1-1b73-45ee-aae6-f23c49679525" providerId="ADAL" clId="{430ECA04-B592-4829-8645-AEA72EBA4C63}" dt="2022-08-02T21:56:04.731" v="193" actId="1076"/>
          <ac:picMkLst>
            <pc:docMk/>
            <pc:sldMk cId="234971671" sldId="320"/>
            <ac:picMk id="11" creationId="{131EE21B-40DA-DAE9-2904-D1E6127D5E15}"/>
          </ac:picMkLst>
        </pc:picChg>
        <pc:picChg chg="add del mod">
          <ac:chgData name="Yuri Crotti" userId="d593c9d1-1b73-45ee-aae6-f23c49679525" providerId="ADAL" clId="{430ECA04-B592-4829-8645-AEA72EBA4C63}" dt="2022-08-02T21:49:34.241" v="141" actId="478"/>
          <ac:picMkLst>
            <pc:docMk/>
            <pc:sldMk cId="234971671" sldId="320"/>
            <ac:picMk id="1026" creationId="{A75F52F8-BA92-41D9-A79E-4A70AF3E6817}"/>
          </ac:picMkLst>
        </pc:picChg>
        <pc:picChg chg="add del mod">
          <ac:chgData name="Yuri Crotti" userId="d593c9d1-1b73-45ee-aae6-f23c49679525" providerId="ADAL" clId="{430ECA04-B592-4829-8645-AEA72EBA4C63}" dt="2022-08-02T21:49:41.572" v="146" actId="478"/>
          <ac:picMkLst>
            <pc:docMk/>
            <pc:sldMk cId="234971671" sldId="320"/>
            <ac:picMk id="1028" creationId="{B86E1756-D539-3BF3-2A53-4E7AE55CC094}"/>
          </ac:picMkLst>
        </pc:picChg>
        <pc:picChg chg="add mod">
          <ac:chgData name="Yuri Crotti" userId="d593c9d1-1b73-45ee-aae6-f23c49679525" providerId="ADAL" clId="{430ECA04-B592-4829-8645-AEA72EBA4C63}" dt="2022-08-02T21:54:08.429" v="169" actId="1076"/>
          <ac:picMkLst>
            <pc:docMk/>
            <pc:sldMk cId="234971671" sldId="320"/>
            <ac:picMk id="1030" creationId="{4F975DCC-3CBF-7DEA-3FAD-09B71FD61253}"/>
          </ac:picMkLst>
        </pc:picChg>
        <pc:picChg chg="add mod">
          <ac:chgData name="Yuri Crotti" userId="d593c9d1-1b73-45ee-aae6-f23c49679525" providerId="ADAL" clId="{430ECA04-B592-4829-8645-AEA72EBA4C63}" dt="2022-08-02T21:56:03.837" v="192" actId="1076"/>
          <ac:picMkLst>
            <pc:docMk/>
            <pc:sldMk cId="234971671" sldId="320"/>
            <ac:picMk id="1032" creationId="{BAD22ED0-6B7E-1A1D-EE23-4B7E3343E536}"/>
          </ac:picMkLst>
        </pc:picChg>
      </pc:sldChg>
      <pc:sldChg chg="addSp modSp add">
        <pc:chgData name="Yuri Crotti" userId="d593c9d1-1b73-45ee-aae6-f23c49679525" providerId="ADAL" clId="{430ECA04-B592-4829-8645-AEA72EBA4C63}" dt="2022-08-02T21:55:57.109" v="191" actId="1076"/>
        <pc:sldMkLst>
          <pc:docMk/>
          <pc:sldMk cId="2412830856" sldId="321"/>
        </pc:sldMkLst>
        <pc:picChg chg="mod">
          <ac:chgData name="Yuri Crotti" userId="d593c9d1-1b73-45ee-aae6-f23c49679525" providerId="ADAL" clId="{430ECA04-B592-4829-8645-AEA72EBA4C63}" dt="2022-08-02T21:55:54.136" v="188" actId="1076"/>
          <ac:picMkLst>
            <pc:docMk/>
            <pc:sldMk cId="2412830856" sldId="321"/>
            <ac:picMk id="1026" creationId="{A75F52F8-BA92-41D9-A79E-4A70AF3E6817}"/>
          </ac:picMkLst>
        </pc:picChg>
        <pc:picChg chg="mod">
          <ac:chgData name="Yuri Crotti" userId="d593c9d1-1b73-45ee-aae6-f23c49679525" providerId="ADAL" clId="{430ECA04-B592-4829-8645-AEA72EBA4C63}" dt="2022-08-02T21:55:56.258" v="190" actId="1076"/>
          <ac:picMkLst>
            <pc:docMk/>
            <pc:sldMk cId="2412830856" sldId="321"/>
            <ac:picMk id="1028" creationId="{B86E1756-D539-3BF3-2A53-4E7AE55CC094}"/>
          </ac:picMkLst>
        </pc:picChg>
        <pc:picChg chg="add mod">
          <ac:chgData name="Yuri Crotti" userId="d593c9d1-1b73-45ee-aae6-f23c49679525" providerId="ADAL" clId="{430ECA04-B592-4829-8645-AEA72EBA4C63}" dt="2022-08-02T21:55:57.109" v="191" actId="1076"/>
          <ac:picMkLst>
            <pc:docMk/>
            <pc:sldMk cId="2412830856" sldId="321"/>
            <ac:picMk id="2050" creationId="{59E46295-D901-B332-8041-CB7676464048}"/>
          </ac:picMkLst>
        </pc:picChg>
      </pc:sldChg>
      <pc:sldChg chg="addSp delSp modSp add mod ord">
        <pc:chgData name="Yuri Crotti" userId="d593c9d1-1b73-45ee-aae6-f23c49679525" providerId="ADAL" clId="{430ECA04-B592-4829-8645-AEA72EBA4C63}" dt="2022-08-02T22:03:23.475" v="212" actId="1076"/>
        <pc:sldMkLst>
          <pc:docMk/>
          <pc:sldMk cId="151089728" sldId="322"/>
        </pc:sldMkLst>
        <pc:spChg chg="del">
          <ac:chgData name="Yuri Crotti" userId="d593c9d1-1b73-45ee-aae6-f23c49679525" providerId="ADAL" clId="{430ECA04-B592-4829-8645-AEA72EBA4C63}" dt="2022-08-02T22:01:48.238" v="200" actId="478"/>
          <ac:spMkLst>
            <pc:docMk/>
            <pc:sldMk cId="151089728" sldId="322"/>
            <ac:spMk id="6" creationId="{3DE17BFE-96F4-4FAB-8D95-F281C0A82C3C}"/>
          </ac:spMkLst>
        </pc:spChg>
        <pc:spChg chg="del">
          <ac:chgData name="Yuri Crotti" userId="d593c9d1-1b73-45ee-aae6-f23c49679525" providerId="ADAL" clId="{430ECA04-B592-4829-8645-AEA72EBA4C63}" dt="2022-08-02T22:01:47.168" v="199" actId="478"/>
          <ac:spMkLst>
            <pc:docMk/>
            <pc:sldMk cId="151089728" sldId="322"/>
            <ac:spMk id="9" creationId="{00000000-0000-0000-0000-000000000000}"/>
          </ac:spMkLst>
        </pc:spChg>
        <pc:picChg chg="add del mod">
          <ac:chgData name="Yuri Crotti" userId="d593c9d1-1b73-45ee-aae6-f23c49679525" providerId="ADAL" clId="{430ECA04-B592-4829-8645-AEA72EBA4C63}" dt="2022-08-02T22:02:58.566" v="204" actId="478"/>
          <ac:picMkLst>
            <pc:docMk/>
            <pc:sldMk cId="151089728" sldId="322"/>
            <ac:picMk id="3074" creationId="{2023B640-BD56-625B-C81B-969DCF9627D3}"/>
          </ac:picMkLst>
        </pc:picChg>
        <pc:picChg chg="add mod">
          <ac:chgData name="Yuri Crotti" userId="d593c9d1-1b73-45ee-aae6-f23c49679525" providerId="ADAL" clId="{430ECA04-B592-4829-8645-AEA72EBA4C63}" dt="2022-08-02T22:03:23.475" v="212" actId="1076"/>
          <ac:picMkLst>
            <pc:docMk/>
            <pc:sldMk cId="151089728" sldId="322"/>
            <ac:picMk id="3076" creationId="{DAA0C09F-FCEF-1F79-8FB4-D140D31B7B3D}"/>
          </ac:picMkLst>
        </pc:picChg>
      </pc:sldChg>
      <pc:sldChg chg="addSp delSp modSp add mod delAnim modAnim">
        <pc:chgData name="Yuri Crotti" userId="d593c9d1-1b73-45ee-aae6-f23c49679525" providerId="ADAL" clId="{430ECA04-B592-4829-8645-AEA72EBA4C63}" dt="2022-08-02T22:08:25.258" v="243"/>
        <pc:sldMkLst>
          <pc:docMk/>
          <pc:sldMk cId="3004867926" sldId="323"/>
        </pc:sldMkLst>
        <pc:spChg chg="del mod">
          <ac:chgData name="Yuri Crotti" userId="d593c9d1-1b73-45ee-aae6-f23c49679525" providerId="ADAL" clId="{430ECA04-B592-4829-8645-AEA72EBA4C63}" dt="2022-08-02T22:08:25.258" v="243"/>
          <ac:spMkLst>
            <pc:docMk/>
            <pc:sldMk cId="3004867926" sldId="323"/>
            <ac:spMk id="4" creationId="{F7BAEBA0-439A-4304-B557-DA6F0012CB39}"/>
          </ac:spMkLst>
        </pc:spChg>
        <pc:spChg chg="mod">
          <ac:chgData name="Yuri Crotti" userId="d593c9d1-1b73-45ee-aae6-f23c49679525" providerId="ADAL" clId="{430ECA04-B592-4829-8645-AEA72EBA4C63}" dt="2022-08-02T22:08:24.045" v="241" actId="20577"/>
          <ac:spMkLst>
            <pc:docMk/>
            <pc:sldMk cId="3004867926" sldId="323"/>
            <ac:spMk id="6" creationId="{3DE17BFE-96F4-4FAB-8D95-F281C0A82C3C}"/>
          </ac:spMkLst>
        </pc:spChg>
        <pc:picChg chg="add mod">
          <ac:chgData name="Yuri Crotti" userId="d593c9d1-1b73-45ee-aae6-f23c49679525" providerId="ADAL" clId="{430ECA04-B592-4829-8645-AEA72EBA4C63}" dt="2022-08-02T22:07:58.676" v="224" actId="1076"/>
          <ac:picMkLst>
            <pc:docMk/>
            <pc:sldMk cId="3004867926" sldId="323"/>
            <ac:picMk id="5" creationId="{59DA5271-4EE8-92C8-7773-A5933E313089}"/>
          </ac:picMkLst>
        </pc:picChg>
        <pc:picChg chg="del">
          <ac:chgData name="Yuri Crotti" userId="d593c9d1-1b73-45ee-aae6-f23c49679525" providerId="ADAL" clId="{430ECA04-B592-4829-8645-AEA72EBA4C63}" dt="2022-08-02T22:07:29.034" v="216" actId="478"/>
          <ac:picMkLst>
            <pc:docMk/>
            <pc:sldMk cId="3004867926" sldId="323"/>
            <ac:picMk id="1026" creationId="{3CA44000-86E7-4808-9F9F-59468F50D35B}"/>
          </ac:picMkLst>
        </pc:picChg>
      </pc:sldChg>
      <pc:sldChg chg="addSp delSp modSp add mod">
        <pc:chgData name="Yuri Crotti" userId="d593c9d1-1b73-45ee-aae6-f23c49679525" providerId="ADAL" clId="{430ECA04-B592-4829-8645-AEA72EBA4C63}" dt="2022-08-02T22:17:53.114" v="282" actId="1076"/>
        <pc:sldMkLst>
          <pc:docMk/>
          <pc:sldMk cId="8910038" sldId="324"/>
        </pc:sldMkLst>
        <pc:spChg chg="del">
          <ac:chgData name="Yuri Crotti" userId="d593c9d1-1b73-45ee-aae6-f23c49679525" providerId="ADAL" clId="{430ECA04-B592-4829-8645-AEA72EBA4C63}" dt="2022-08-02T22:10:42.477" v="261" actId="478"/>
          <ac:spMkLst>
            <pc:docMk/>
            <pc:sldMk cId="8910038" sldId="324"/>
            <ac:spMk id="6" creationId="{3DE17BFE-96F4-4FAB-8D95-F281C0A82C3C}"/>
          </ac:spMkLst>
        </pc:spChg>
        <pc:picChg chg="del">
          <ac:chgData name="Yuri Crotti" userId="d593c9d1-1b73-45ee-aae6-f23c49679525" providerId="ADAL" clId="{430ECA04-B592-4829-8645-AEA72EBA4C63}" dt="2022-08-02T22:10:01.436" v="250" actId="478"/>
          <ac:picMkLst>
            <pc:docMk/>
            <pc:sldMk cId="8910038" sldId="324"/>
            <ac:picMk id="5" creationId="{E43B4403-0A16-44C1-958F-C7877E8BDACC}"/>
          </ac:picMkLst>
        </pc:picChg>
        <pc:picChg chg="add mod">
          <ac:chgData name="Yuri Crotti" userId="d593c9d1-1b73-45ee-aae6-f23c49679525" providerId="ADAL" clId="{430ECA04-B592-4829-8645-AEA72EBA4C63}" dt="2022-08-02T22:17:53.114" v="282" actId="1076"/>
          <ac:picMkLst>
            <pc:docMk/>
            <pc:sldMk cId="8910038" sldId="324"/>
            <ac:picMk id="8" creationId="{7247F289-9B54-E2B7-8512-EA460951D5AA}"/>
          </ac:picMkLst>
        </pc:picChg>
        <pc:picChg chg="del">
          <ac:chgData name="Yuri Crotti" userId="d593c9d1-1b73-45ee-aae6-f23c49679525" providerId="ADAL" clId="{430ECA04-B592-4829-8645-AEA72EBA4C63}" dt="2022-08-02T22:10:01.904" v="251" actId="478"/>
          <ac:picMkLst>
            <pc:docMk/>
            <pc:sldMk cId="8910038" sldId="324"/>
            <ac:picMk id="10" creationId="{B5DAE382-FB7C-4644-AC2A-359B08D3C3CD}"/>
          </ac:picMkLst>
        </pc:picChg>
        <pc:picChg chg="add mod">
          <ac:chgData name="Yuri Crotti" userId="d593c9d1-1b73-45ee-aae6-f23c49679525" providerId="ADAL" clId="{430ECA04-B592-4829-8645-AEA72EBA4C63}" dt="2022-08-02T22:17:51.820" v="281" actId="1076"/>
          <ac:picMkLst>
            <pc:docMk/>
            <pc:sldMk cId="8910038" sldId="324"/>
            <ac:picMk id="11" creationId="{6E42D37B-749D-DAEB-4FCF-E3CF0AD27309}"/>
          </ac:picMkLst>
        </pc:picChg>
        <pc:picChg chg="add mod">
          <ac:chgData name="Yuri Crotti" userId="d593c9d1-1b73-45ee-aae6-f23c49679525" providerId="ADAL" clId="{430ECA04-B592-4829-8645-AEA72EBA4C63}" dt="2022-08-02T22:17:50.270" v="280" actId="1076"/>
          <ac:picMkLst>
            <pc:docMk/>
            <pc:sldMk cId="8910038" sldId="324"/>
            <ac:picMk id="13" creationId="{38B8E26C-627E-D427-7676-7B956F40824F}"/>
          </ac:picMkLst>
        </pc:picChg>
        <pc:picChg chg="add mod">
          <ac:chgData name="Yuri Crotti" userId="d593c9d1-1b73-45ee-aae6-f23c49679525" providerId="ADAL" clId="{430ECA04-B592-4829-8645-AEA72EBA4C63}" dt="2022-08-02T22:17:48.392" v="279" actId="1076"/>
          <ac:picMkLst>
            <pc:docMk/>
            <pc:sldMk cId="8910038" sldId="324"/>
            <ac:picMk id="15" creationId="{A20B9D97-1973-AD6F-E4A4-44A86C18BD50}"/>
          </ac:picMkLst>
        </pc:picChg>
        <pc:picChg chg="add mod">
          <ac:chgData name="Yuri Crotti" userId="d593c9d1-1b73-45ee-aae6-f23c49679525" providerId="ADAL" clId="{430ECA04-B592-4829-8645-AEA72EBA4C63}" dt="2022-08-02T22:17:47.318" v="278" actId="1076"/>
          <ac:picMkLst>
            <pc:docMk/>
            <pc:sldMk cId="8910038" sldId="324"/>
            <ac:picMk id="17" creationId="{E9B414D7-F52B-369B-1D89-8946331815CE}"/>
          </ac:picMkLst>
        </pc:picChg>
      </pc:sldChg>
      <pc:sldChg chg="del">
        <pc:chgData name="Yuri Crotti" userId="d593c9d1-1b73-45ee-aae6-f23c49679525" providerId="ADAL" clId="{430ECA04-B592-4829-8645-AEA72EBA4C63}" dt="2022-08-01T22:11:46.160" v="0" actId="47"/>
        <pc:sldMkLst>
          <pc:docMk/>
          <pc:sldMk cId="631715071" sldId="339"/>
        </pc:sldMkLst>
      </pc:sldChg>
      <pc:sldChg chg="del">
        <pc:chgData name="Yuri Crotti" userId="d593c9d1-1b73-45ee-aae6-f23c49679525" providerId="ADAL" clId="{430ECA04-B592-4829-8645-AEA72EBA4C63}" dt="2022-08-01T22:11:47.886" v="1" actId="47"/>
        <pc:sldMkLst>
          <pc:docMk/>
          <pc:sldMk cId="3590809435" sldId="340"/>
        </pc:sldMkLst>
      </pc:sldChg>
      <pc:sldChg chg="del">
        <pc:chgData name="Yuri Crotti" userId="d593c9d1-1b73-45ee-aae6-f23c49679525" providerId="ADAL" clId="{430ECA04-B592-4829-8645-AEA72EBA4C63}" dt="2022-08-02T21:26:17.492" v="3" actId="47"/>
        <pc:sldMkLst>
          <pc:docMk/>
          <pc:sldMk cId="665838805" sldId="341"/>
        </pc:sldMkLst>
      </pc:sldChg>
      <pc:sldChg chg="del">
        <pc:chgData name="Yuri Crotti" userId="d593c9d1-1b73-45ee-aae6-f23c49679525" providerId="ADAL" clId="{430ECA04-B592-4829-8645-AEA72EBA4C63}" dt="2022-08-02T21:26:17.492" v="3" actId="47"/>
        <pc:sldMkLst>
          <pc:docMk/>
          <pc:sldMk cId="2841365940" sldId="343"/>
        </pc:sldMkLst>
      </pc:sldChg>
    </pc:docChg>
  </pc:docChgLst>
  <pc:docChgLst>
    <pc:chgData name="Yuri Crotti" userId="S::yuri.crotti@satc.edu.br::d593c9d1-1b73-45ee-aae6-f23c49679525" providerId="AD" clId="Web-{784D5232-DB94-C4A0-2B14-6624F12975DF}"/>
    <pc:docChg chg="modSld">
      <pc:chgData name="Yuri Crotti" userId="S::yuri.crotti@satc.edu.br::d593c9d1-1b73-45ee-aae6-f23c49679525" providerId="AD" clId="Web-{784D5232-DB94-C4A0-2B14-6624F12975DF}" dt="2020-09-24T22:16:21.282" v="0" actId="1076"/>
      <pc:docMkLst>
        <pc:docMk/>
      </pc:docMkLst>
      <pc:sldChg chg="modSp">
        <pc:chgData name="Yuri Crotti" userId="S::yuri.crotti@satc.edu.br::d593c9d1-1b73-45ee-aae6-f23c49679525" providerId="AD" clId="Web-{784D5232-DB94-C4A0-2B14-6624F12975DF}" dt="2020-09-24T22:16:21.282" v="0" actId="1076"/>
        <pc:sldMkLst>
          <pc:docMk/>
          <pc:sldMk cId="3352675281" sldId="269"/>
        </pc:sldMkLst>
        <pc:picChg chg="mod">
          <ac:chgData name="Yuri Crotti" userId="S::yuri.crotti@satc.edu.br::d593c9d1-1b73-45ee-aae6-f23c49679525" providerId="AD" clId="Web-{784D5232-DB94-C4A0-2B14-6624F12975DF}" dt="2020-09-24T22:16:21.282" v="0" actId="1076"/>
          <ac:picMkLst>
            <pc:docMk/>
            <pc:sldMk cId="3352675281" sldId="269"/>
            <ac:picMk id="6146" creationId="{5B9A1CE5-C6D0-4908-8777-169A9955652D}"/>
          </ac:picMkLst>
        </pc:picChg>
      </pc:sldChg>
    </pc:docChg>
  </pc:docChgLst>
  <pc:docChgLst>
    <pc:chgData name="Yuri Crotti" userId="d593c9d1-1b73-45ee-aae6-f23c49679525" providerId="ADAL" clId="{23ECC886-FCD7-4DC7-BB8F-DEAD9E21302C}"/>
    <pc:docChg chg="custSel addSld delSld modSld">
      <pc:chgData name="Yuri Crotti" userId="d593c9d1-1b73-45ee-aae6-f23c49679525" providerId="ADAL" clId="{23ECC886-FCD7-4DC7-BB8F-DEAD9E21302C}" dt="2023-01-17T22:01:40.480" v="65" actId="2696"/>
      <pc:docMkLst>
        <pc:docMk/>
      </pc:docMkLst>
      <pc:sldChg chg="addSp delSp modSp add del mod">
        <pc:chgData name="Yuri Crotti" userId="d593c9d1-1b73-45ee-aae6-f23c49679525" providerId="ADAL" clId="{23ECC886-FCD7-4DC7-BB8F-DEAD9E21302C}" dt="2023-01-17T22:01:40.480" v="65" actId="2696"/>
        <pc:sldMkLst>
          <pc:docMk/>
          <pc:sldMk cId="872923139" sldId="325"/>
        </pc:sldMkLst>
        <pc:spChg chg="mod">
          <ac:chgData name="Yuri Crotti" userId="d593c9d1-1b73-45ee-aae6-f23c49679525" providerId="ADAL" clId="{23ECC886-FCD7-4DC7-BB8F-DEAD9E21302C}" dt="2023-01-17T22:01:28.309" v="63" actId="20577"/>
          <ac:spMkLst>
            <pc:docMk/>
            <pc:sldMk cId="872923139" sldId="325"/>
            <ac:spMk id="6" creationId="{3DE17BFE-96F4-4FAB-8D95-F281C0A82C3C}"/>
          </ac:spMkLst>
        </pc:spChg>
        <pc:spChg chg="del mod">
          <ac:chgData name="Yuri Crotti" userId="d593c9d1-1b73-45ee-aae6-f23c49679525" providerId="ADAL" clId="{23ECC886-FCD7-4DC7-BB8F-DEAD9E21302C}" dt="2023-01-17T22:01:07.996" v="2" actId="478"/>
          <ac:spMkLst>
            <pc:docMk/>
            <pc:sldMk cId="872923139" sldId="325"/>
            <ac:spMk id="9" creationId="{00000000-0000-0000-0000-000000000000}"/>
          </ac:spMkLst>
        </pc:spChg>
        <pc:picChg chg="add mod">
          <ac:chgData name="Yuri Crotti" userId="d593c9d1-1b73-45ee-aae6-f23c49679525" providerId="ADAL" clId="{23ECC886-FCD7-4DC7-BB8F-DEAD9E21302C}" dt="2023-01-17T22:01:34.474" v="64" actId="1076"/>
          <ac:picMkLst>
            <pc:docMk/>
            <pc:sldMk cId="872923139" sldId="325"/>
            <ac:picMk id="1026" creationId="{7BCCB552-D76F-FFE6-94F9-5BDED9100CE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02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59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910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444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795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12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70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9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59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96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0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01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13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07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19/02/2024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19/02/2024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19/02/2024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i-FfE-7C-k?feature=oembed" TargetMode="Externa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GYJuOyIvzs?start=58&amp;feature=oembed" TargetMode="External"/><Relationship Id="rId6" Type="http://schemas.openxmlformats.org/officeDocument/2006/relationships/image" Target="../media/image1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NkwpLGun54?feature=oembed" TargetMode="External"/><Relationship Id="rId6" Type="http://schemas.openxmlformats.org/officeDocument/2006/relationships/image" Target="../media/image1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e1_QhJ1EhQ?feature=oembed" TargetMode="Externa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aCVSUbYpVc?feature=oembed" TargetMode="External"/><Relationship Id="rId6" Type="http://schemas.openxmlformats.org/officeDocument/2006/relationships/image" Target="../media/image1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.google.com/colaboratory/intl/pt-BR/faq.html#:~:text=Os%20notebooks%20do%20Colab%20podem,de%20arquivos%20do%20Google%20Drive." TargetMode="External"/><Relationship Id="rId5" Type="http://schemas.openxmlformats.org/officeDocument/2006/relationships/hyperlink" Target="https://minerandodados.com.br/instalar-python-anaconda/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ee.umbc.edu/courses/471/papers/turing.pdf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opencadd.com.br/machine-learning-ou-deep-learning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hyperlink" Target="https://www.youtube.com/watch?v=-mMcv-yWme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s://www.youtube.com/watch?v=GYs2hwsn96s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5.png"/><Relationship Id="rId9" Type="http://schemas.openxmlformats.org/officeDocument/2006/relationships/hyperlink" Target="https://www.youtube.com/watch?v=7Dlo-VB0-H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518366" y="2644170"/>
            <a:ext cx="5557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3958"/>
                </a:solidFill>
                <a:latin typeface="Impact" panose="020B0806030902050204" pitchFamily="34" charset="0"/>
              </a:rPr>
              <a:t>Aula 1 – Introdução a Inteligência Artificial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Yuri Crotti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na saúde e medicina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4" name="Mídia Online 3" title="AI for Health Program">
            <a:hlinkClick r:id="" action="ppaction://media"/>
            <a:extLst>
              <a:ext uri="{FF2B5EF4-FFF2-40B4-BE49-F238E27FC236}">
                <a16:creationId xmlns:a16="http://schemas.microsoft.com/office/drawing/2014/main" id="{63598D48-DB4F-4A61-8761-AD892B9E6C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811039" y="1583968"/>
            <a:ext cx="8569922" cy="48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na saúde e medicina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4" name="Mídia Online 3" title="Powered by TensorFlow: Helping doctors detect respiratory diseases using machine learning">
            <a:hlinkClick r:id="" action="ppaction://media"/>
            <a:extLst>
              <a:ext uri="{FF2B5EF4-FFF2-40B4-BE49-F238E27FC236}">
                <a16:creationId xmlns:a16="http://schemas.microsoft.com/office/drawing/2014/main" id="{5D97AF96-6C7E-5786-DB1E-EF863B7D7A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067629" y="1360494"/>
            <a:ext cx="9360958" cy="528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3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na educação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5" name="Mídia Online 4" title="How China Is Using Artificial Intelligence in Classrooms  WSJ">
            <a:hlinkClick r:id="" action="ppaction://media"/>
            <a:extLst>
              <a:ext uri="{FF2B5EF4-FFF2-40B4-BE49-F238E27FC236}">
                <a16:creationId xmlns:a16="http://schemas.microsoft.com/office/drawing/2014/main" id="{10406910-074B-4ED1-C34B-8D014256F42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023257" y="1314363"/>
            <a:ext cx="9208025" cy="52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2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na Robótica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4" name="Mídia Online 3" title="Atlas Gets a Grip | Boston Dynamics">
            <a:hlinkClick r:id="" action="ppaction://media"/>
            <a:extLst>
              <a:ext uri="{FF2B5EF4-FFF2-40B4-BE49-F238E27FC236}">
                <a16:creationId xmlns:a16="http://schemas.microsoft.com/office/drawing/2014/main" id="{254DEBE3-9298-0B30-5EB9-9AA687774B7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023257" y="1204371"/>
            <a:ext cx="9139998" cy="51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7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na Robótica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5" name="Mídia Online 4" title="Microsoft Game Day Commercial | Copilot: Your everyday AI companion">
            <a:hlinkClick r:id="" action="ppaction://media"/>
            <a:extLst>
              <a:ext uri="{FF2B5EF4-FFF2-40B4-BE49-F238E27FC236}">
                <a16:creationId xmlns:a16="http://schemas.microsoft.com/office/drawing/2014/main" id="{32810697-9BF8-DE79-3170-F59624AA938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164371" y="1202213"/>
            <a:ext cx="9416815" cy="53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793278" y="15861"/>
            <a:ext cx="9853290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Linguagem de programação, ambiente para desenvolvimento e bibliotecas.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8194" name="Picture 2" descr="Linguagem de programação Python 2 chega ao fim da vida com versão 2.7.18 -  Olhar Digital">
            <a:extLst>
              <a:ext uri="{FF2B5EF4-FFF2-40B4-BE49-F238E27FC236}">
                <a16:creationId xmlns:a16="http://schemas.microsoft.com/office/drawing/2014/main" id="{DFAA05FB-B797-42BE-91EE-02165809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04" y="5139589"/>
            <a:ext cx="3911882" cy="15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naconda (Python distribution) - Wikipedia">
            <a:extLst>
              <a:ext uri="{FF2B5EF4-FFF2-40B4-BE49-F238E27FC236}">
                <a16:creationId xmlns:a16="http://schemas.microsoft.com/office/drawing/2014/main" id="{1ADC2A74-E3A2-48EB-9208-80315EE3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42" y="2549209"/>
            <a:ext cx="3119882" cy="15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Google Colab — Importando arquivos direto do Google Drive | by Dionata  Martins | Medium">
            <a:extLst>
              <a:ext uri="{FF2B5EF4-FFF2-40B4-BE49-F238E27FC236}">
                <a16:creationId xmlns:a16="http://schemas.microsoft.com/office/drawing/2014/main" id="{4ABDD2CA-8780-46DE-8EEE-7ED04559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8" y="4268755"/>
            <a:ext cx="3274595" cy="17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Best Python Libraries For Machine Learning | Blogs | Fireblaze AI School">
            <a:extLst>
              <a:ext uri="{FF2B5EF4-FFF2-40B4-BE49-F238E27FC236}">
                <a16:creationId xmlns:a16="http://schemas.microsoft.com/office/drawing/2014/main" id="{8E6078DB-5B5F-4B78-93BE-13E65309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57" y="1729557"/>
            <a:ext cx="4876801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9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793278" y="15861"/>
            <a:ext cx="9853290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Linguagem de programação, ambiente para desenvolvimento e bibliotecas.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4453C6-A93B-448F-B7A4-4E83105D2B1C}"/>
              </a:ext>
            </a:extLst>
          </p:cNvPr>
          <p:cNvSpPr txBox="1"/>
          <p:nvPr/>
        </p:nvSpPr>
        <p:spPr>
          <a:xfrm>
            <a:off x="413874" y="2238634"/>
            <a:ext cx="115986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Tutorias para instalações:</a:t>
            </a:r>
          </a:p>
          <a:p>
            <a:pPr algn="just"/>
            <a:endParaRPr lang="pt-BR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3200" dirty="0">
                <a:hlinkClick r:id="rId5"/>
              </a:rPr>
              <a:t>Instalação ANACONDA (Linux ou Windows) </a:t>
            </a:r>
            <a:endParaRPr lang="pt-BR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3200" dirty="0">
                <a:hlinkClick r:id="rId6"/>
              </a:rPr>
              <a:t>Como utilizar o Google </a:t>
            </a:r>
            <a:r>
              <a:rPr lang="pt-BR" sz="3200" dirty="0" err="1">
                <a:hlinkClick r:id="rId6"/>
              </a:rPr>
              <a:t>Colab</a:t>
            </a:r>
            <a:endParaRPr lang="pt-BR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80708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518366" y="2644170"/>
            <a:ext cx="5557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3958"/>
                </a:solidFill>
                <a:latin typeface="Impact" panose="020B0806030902050204" pitchFamily="34" charset="0"/>
              </a:rPr>
              <a:t>Aula 1 – Introdução a Inteligência Artificial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Yuri Crotti</a:t>
            </a:r>
          </a:p>
        </p:txBody>
      </p:sp>
    </p:spTree>
    <p:extLst>
      <p:ext uri="{BB962C8B-B14F-4D97-AF65-F5344CB8AC3E}">
        <p14:creationId xmlns:p14="http://schemas.microsoft.com/office/powerpoint/2010/main" val="369883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718582" y="2160366"/>
            <a:ext cx="8882743" cy="230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Apresentação do Plano de Ensino</a:t>
            </a:r>
          </a:p>
          <a:p>
            <a:pPr>
              <a:lnSpc>
                <a:spcPts val="5760"/>
              </a:lnSpc>
            </a:pPr>
            <a:endParaRPr lang="pt-BR" sz="4800" dirty="0">
              <a:solidFill>
                <a:srgbClr val="003958"/>
              </a:solidFill>
              <a:latin typeface="+mj-lt"/>
            </a:endParaRPr>
          </a:p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Plano postado no Portal do Aluno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 que é inteligência artificial 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23257" y="1865091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361492" y="1865091"/>
            <a:ext cx="11598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i="1" dirty="0"/>
              <a:t>“As máquinas podem pensar?” </a:t>
            </a:r>
          </a:p>
          <a:p>
            <a:pPr algn="ctr"/>
            <a:r>
              <a:rPr lang="pt-BR" sz="2400" dirty="0">
                <a:hlinkClick r:id="rId5"/>
              </a:rPr>
              <a:t>(Alan Turing, 1950)</a:t>
            </a:r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04C6FA-18A4-4768-883B-6B3C1DF77CC9}"/>
              </a:ext>
            </a:extLst>
          </p:cNvPr>
          <p:cNvSpPr txBox="1"/>
          <p:nvPr/>
        </p:nvSpPr>
        <p:spPr>
          <a:xfrm>
            <a:off x="361492" y="2680699"/>
            <a:ext cx="115986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endParaRPr lang="pt-BR" sz="2400" dirty="0"/>
          </a:p>
          <a:p>
            <a:pPr algn="ctr"/>
            <a:r>
              <a:rPr lang="pt-BR" sz="2800" i="1" dirty="0"/>
              <a:t>“A inteligência artificial (IA) é um ramo abrangente da ciência da computação preocupado com a construção de máquinas inteligentes capazes de executar tarefas que normalmente exigem inteligência humana.”</a:t>
            </a:r>
          </a:p>
        </p:txBody>
      </p:sp>
    </p:spTree>
    <p:extLst>
      <p:ext uri="{BB962C8B-B14F-4D97-AF65-F5344CB8AC3E}">
        <p14:creationId xmlns:p14="http://schemas.microsoft.com/office/powerpoint/2010/main" val="6523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 que é inteligência artificial 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589774" y="1449592"/>
            <a:ext cx="11598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Na sua forma mais simples, a inteligência artificial é um campo que combina ciência da computação e conjuntos de dados robustos, para permitir a resolução de problemas. </a:t>
            </a:r>
          </a:p>
        </p:txBody>
      </p:sp>
      <p:pic>
        <p:nvPicPr>
          <p:cNvPr id="2052" name="Picture 4" descr="Machine Learning ou Deep Learning? Saiba como escolher.">
            <a:hlinkClick r:id="rId5"/>
            <a:extLst>
              <a:ext uri="{FF2B5EF4-FFF2-40B4-BE49-F238E27FC236}">
                <a16:creationId xmlns:a16="http://schemas.microsoft.com/office/drawing/2014/main" id="{224BBF65-B405-4C64-B940-72C80322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45" y="2535887"/>
            <a:ext cx="8885654" cy="40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6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Tipos de IA : IA fraca e IA forte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9FAB2D-D3BD-43DC-B107-02D9C50612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12"/>
          <a:stretch/>
        </p:blipFill>
        <p:spPr>
          <a:xfrm>
            <a:off x="1746280" y="1640109"/>
            <a:ext cx="898098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Fraca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898958"/>
            <a:ext cx="11598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 IA fraca é a que está mais comumente ao nosso redor e é mais bem sucedida da inteligência artificial até o momento.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Ela é focada na execução de tarefas específicas, ou seja, é focada em um determinado problema ou domínio de tarefa.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Comparada à IA Forte, quanto mais restrito em escopo, específico a uma aplicação específica, o sistema de IA é mais fraco.</a:t>
            </a:r>
          </a:p>
        </p:txBody>
      </p:sp>
    </p:spTree>
    <p:extLst>
      <p:ext uri="{BB962C8B-B14F-4D97-AF65-F5344CB8AC3E}">
        <p14:creationId xmlns:p14="http://schemas.microsoft.com/office/powerpoint/2010/main" val="121945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Fraca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Alguns exemplos de AI fraca incluem: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C4702E-2AE8-4C34-A3A7-4B7C2E923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2224393"/>
            <a:ext cx="10270433" cy="1524000"/>
          </a:xfrm>
          <a:prstGeom prst="rect">
            <a:avLst/>
          </a:prstGeom>
        </p:spPr>
      </p:pic>
      <p:pic>
        <p:nvPicPr>
          <p:cNvPr id="3074" name="Picture 2" descr="Visão computacional: O que é? Como funciona?">
            <a:extLst>
              <a:ext uri="{FF2B5EF4-FFF2-40B4-BE49-F238E27FC236}">
                <a16:creationId xmlns:a16="http://schemas.microsoft.com/office/drawing/2014/main" id="{7A2AF2FC-8567-44B3-982E-2F76D3BB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50" y="3351880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7A50899-9859-4E74-8CE4-DB0819D19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26" y="4111508"/>
            <a:ext cx="386769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Inteligência Artificial Forte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 </a:t>
            </a:r>
            <a:r>
              <a:rPr lang="pt-BR" sz="2200" dirty="0"/>
              <a:t>Embora a IA forte ainda seja totalmente teórica, sem exemplos práticos em uso hoje, isso não significa que os pesquisadores de IA também não estejam explorando seu desenvolvimento. </a:t>
            </a:r>
          </a:p>
        </p:txBody>
      </p:sp>
      <p:pic>
        <p:nvPicPr>
          <p:cNvPr id="4098" name="Picture 2" descr="2001: Uma Odisseia no Espaço | Amazon.com.br">
            <a:hlinkClick r:id="rId5"/>
            <a:extLst>
              <a:ext uri="{FF2B5EF4-FFF2-40B4-BE49-F238E27FC236}">
                <a16:creationId xmlns:a16="http://schemas.microsoft.com/office/drawing/2014/main" id="{698CC092-FADC-4267-ABCC-1DCB7CA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2579997"/>
            <a:ext cx="2559908" cy="38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x Machina (2014) - IMDb">
            <a:hlinkClick r:id="rId7"/>
            <a:extLst>
              <a:ext uri="{FF2B5EF4-FFF2-40B4-BE49-F238E27FC236}">
                <a16:creationId xmlns:a16="http://schemas.microsoft.com/office/drawing/2014/main" id="{FE363042-49B3-4F85-BC84-2F74098B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652" y="2579997"/>
            <a:ext cx="2740191" cy="406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, Robot (filme) – Wikipédia, a enciclopédia livre">
            <a:hlinkClick r:id="rId9"/>
            <a:extLst>
              <a:ext uri="{FF2B5EF4-FFF2-40B4-BE49-F238E27FC236}">
                <a16:creationId xmlns:a16="http://schemas.microsoft.com/office/drawing/2014/main" id="{7C8F243D-73B3-4E40-AD89-DFD2B179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960" y="2688530"/>
            <a:ext cx="2496869" cy="369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9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Aplicações da Inteligência Artificial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6B6E3-3425-4CB8-8C64-1A065C7D45FF}"/>
              </a:ext>
            </a:extLst>
          </p:cNvPr>
          <p:cNvSpPr txBox="1"/>
          <p:nvPr/>
        </p:nvSpPr>
        <p:spPr>
          <a:xfrm>
            <a:off x="301579" y="1560368"/>
            <a:ext cx="115986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 inteligência artificial está em uma ampla variedade de mercados: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IA na saúde/medicina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IA nos negócios 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IA na educação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IA na segurança 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IA na indústria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pt-BR" sz="3200" dirty="0"/>
              <a:t>...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721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366</Words>
  <Application>Microsoft Office PowerPoint</Application>
  <PresentationFormat>Widescreen</PresentationFormat>
  <Paragraphs>139</Paragraphs>
  <Slides>17</Slides>
  <Notes>14</Notes>
  <HiddenSlides>0</HiddenSlides>
  <MMClips>5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Yuri Crotti</cp:lastModifiedBy>
  <cp:revision>43</cp:revision>
  <dcterms:created xsi:type="dcterms:W3CDTF">2019-02-19T17:16:10Z</dcterms:created>
  <dcterms:modified xsi:type="dcterms:W3CDTF">2024-02-19T23:00:57Z</dcterms:modified>
</cp:coreProperties>
</file>