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303" r:id="rId4"/>
    <p:sldId id="304" r:id="rId5"/>
    <p:sldId id="336" r:id="rId6"/>
    <p:sldId id="321" r:id="rId7"/>
    <p:sldId id="351" r:id="rId8"/>
    <p:sldId id="352" r:id="rId9"/>
    <p:sldId id="305" r:id="rId10"/>
    <p:sldId id="306" r:id="rId11"/>
    <p:sldId id="322" r:id="rId12"/>
    <p:sldId id="323" r:id="rId13"/>
    <p:sldId id="353" r:id="rId14"/>
    <p:sldId id="354" r:id="rId15"/>
    <p:sldId id="356" r:id="rId16"/>
    <p:sldId id="285" r:id="rId17"/>
    <p:sldId id="333" r:id="rId18"/>
    <p:sldId id="332" r:id="rId19"/>
    <p:sldId id="286" r:id="rId20"/>
    <p:sldId id="287" r:id="rId21"/>
    <p:sldId id="288" r:id="rId22"/>
    <p:sldId id="319" r:id="rId23"/>
    <p:sldId id="289" r:id="rId24"/>
    <p:sldId id="334" r:id="rId25"/>
    <p:sldId id="335" r:id="rId26"/>
    <p:sldId id="362" r:id="rId27"/>
    <p:sldId id="36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32326-05B3-4A31-A11A-61511A579EFA}" v="1" dt="2024-02-25T23:25:02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521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rotti" userId="d593c9d1-1b73-45ee-aae6-f23c49679525" providerId="ADAL" clId="{9EA8E5D7-E109-4251-BCD7-3BECEC732BB0}"/>
    <pc:docChg chg="modSld">
      <pc:chgData name="Yuri Crotti" userId="d593c9d1-1b73-45ee-aae6-f23c49679525" providerId="ADAL" clId="{9EA8E5D7-E109-4251-BCD7-3BECEC732BB0}" dt="2023-04-24T18:39:06.434" v="0" actId="1076"/>
      <pc:docMkLst>
        <pc:docMk/>
      </pc:docMkLst>
      <pc:sldChg chg="modSp">
        <pc:chgData name="Yuri Crotti" userId="d593c9d1-1b73-45ee-aae6-f23c49679525" providerId="ADAL" clId="{9EA8E5D7-E109-4251-BCD7-3BECEC732BB0}" dt="2023-04-24T18:39:06.434" v="0" actId="1076"/>
        <pc:sldMkLst>
          <pc:docMk/>
          <pc:sldMk cId="1046313352" sldId="286"/>
        </pc:sldMkLst>
        <pc:picChg chg="mod">
          <ac:chgData name="Yuri Crotti" userId="d593c9d1-1b73-45ee-aae6-f23c49679525" providerId="ADAL" clId="{9EA8E5D7-E109-4251-BCD7-3BECEC732BB0}" dt="2023-04-24T18:39:06.434" v="0" actId="1076"/>
          <ac:picMkLst>
            <pc:docMk/>
            <pc:sldMk cId="1046313352" sldId="286"/>
            <ac:picMk id="1026" creationId="{450EC265-A28C-495F-A3FE-CE41B09DED11}"/>
          </ac:picMkLst>
        </pc:picChg>
      </pc:sldChg>
    </pc:docChg>
  </pc:docChgLst>
  <pc:docChgLst>
    <pc:chgData name="Yuri Crotti" userId="d593c9d1-1b73-45ee-aae6-f23c49679525" providerId="ADAL" clId="{B692D35D-68C5-4A78-B2E1-F53662EFA7B9}"/>
    <pc:docChg chg="undo custSel addSld delSld modSld sldOrd">
      <pc:chgData name="Yuri Crotti" userId="d593c9d1-1b73-45ee-aae6-f23c49679525" providerId="ADAL" clId="{B692D35D-68C5-4A78-B2E1-F53662EFA7B9}" dt="2022-08-09T20:44:34.813" v="431" actId="20577"/>
      <pc:docMkLst>
        <pc:docMk/>
      </pc:docMkLst>
      <pc:sldChg chg="modSp mod">
        <pc:chgData name="Yuri Crotti" userId="d593c9d1-1b73-45ee-aae6-f23c49679525" providerId="ADAL" clId="{B692D35D-68C5-4A78-B2E1-F53662EFA7B9}" dt="2021-08-18T22:11:34.561" v="0" actId="1076"/>
        <pc:sldMkLst>
          <pc:docMk/>
          <pc:sldMk cId="955933394" sldId="264"/>
        </pc:sldMkLst>
        <pc:spChg chg="mod">
          <ac:chgData name="Yuri Crotti" userId="d593c9d1-1b73-45ee-aae6-f23c49679525" providerId="ADAL" clId="{B692D35D-68C5-4A78-B2E1-F53662EFA7B9}" dt="2021-08-18T22:11:34.561" v="0" actId="1076"/>
          <ac:spMkLst>
            <pc:docMk/>
            <pc:sldMk cId="955933394" sldId="264"/>
            <ac:spMk id="9" creationId="{BF907A18-772D-4B38-B82A-F04C3B672DE7}"/>
          </ac:spMkLst>
        </pc:spChg>
      </pc:sldChg>
      <pc:sldChg chg="modSp mod">
        <pc:chgData name="Yuri Crotti" userId="d593c9d1-1b73-45ee-aae6-f23c49679525" providerId="ADAL" clId="{B692D35D-68C5-4A78-B2E1-F53662EFA7B9}" dt="2021-08-18T22:37:02.474" v="201" actId="1076"/>
        <pc:sldMkLst>
          <pc:docMk/>
          <pc:sldMk cId="3349421363" sldId="266"/>
        </pc:sldMkLst>
        <pc:graphicFrameChg chg="mod">
          <ac:chgData name="Yuri Crotti" userId="d593c9d1-1b73-45ee-aae6-f23c49679525" providerId="ADAL" clId="{B692D35D-68C5-4A78-B2E1-F53662EFA7B9}" dt="2021-08-18T22:37:02.474" v="201" actId="1076"/>
          <ac:graphicFrameMkLst>
            <pc:docMk/>
            <pc:sldMk cId="3349421363" sldId="266"/>
            <ac:graphicFrameMk id="11" creationId="{F1307308-8167-4C57-8594-15BA2616FDF5}"/>
          </ac:graphicFrameMkLst>
        </pc:graphicFrameChg>
      </pc:sldChg>
      <pc:sldChg chg="modSp mod">
        <pc:chgData name="Yuri Crotti" userId="d593c9d1-1b73-45ee-aae6-f23c49679525" providerId="ADAL" clId="{B692D35D-68C5-4A78-B2E1-F53662EFA7B9}" dt="2021-08-18T22:26:46.503" v="137" actId="1076"/>
        <pc:sldMkLst>
          <pc:docMk/>
          <pc:sldMk cId="1617928359" sldId="267"/>
        </pc:sldMkLst>
        <pc:spChg chg="mod">
          <ac:chgData name="Yuri Crotti" userId="d593c9d1-1b73-45ee-aae6-f23c49679525" providerId="ADAL" clId="{B692D35D-68C5-4A78-B2E1-F53662EFA7B9}" dt="2021-08-18T22:26:42.888" v="136" actId="20577"/>
          <ac:spMkLst>
            <pc:docMk/>
            <pc:sldMk cId="1617928359" sldId="267"/>
            <ac:spMk id="8" creationId="{2CAEECC0-BDE4-47FC-9B1D-8229780C6E38}"/>
          </ac:spMkLst>
        </pc:spChg>
        <pc:spChg chg="mod">
          <ac:chgData name="Yuri Crotti" userId="d593c9d1-1b73-45ee-aae6-f23c49679525" providerId="ADAL" clId="{B692D35D-68C5-4A78-B2E1-F53662EFA7B9}" dt="2021-08-18T22:26:46.503" v="137" actId="1076"/>
          <ac:spMkLst>
            <pc:docMk/>
            <pc:sldMk cId="1617928359" sldId="267"/>
            <ac:spMk id="10" creationId="{173F14D9-C906-4CC6-9AAC-81ED270563EB}"/>
          </ac:spMkLst>
        </pc:spChg>
      </pc:sldChg>
      <pc:sldChg chg="modSp mod">
        <pc:chgData name="Yuri Crotti" userId="d593c9d1-1b73-45ee-aae6-f23c49679525" providerId="ADAL" clId="{B692D35D-68C5-4A78-B2E1-F53662EFA7B9}" dt="2021-08-18T22:27:16.823" v="138" actId="1076"/>
        <pc:sldMkLst>
          <pc:docMk/>
          <pc:sldMk cId="969618448" sldId="272"/>
        </pc:sldMkLst>
        <pc:spChg chg="mod">
          <ac:chgData name="Yuri Crotti" userId="d593c9d1-1b73-45ee-aae6-f23c49679525" providerId="ADAL" clId="{B692D35D-68C5-4A78-B2E1-F53662EFA7B9}" dt="2021-08-18T22:27:16.823" v="138" actId="1076"/>
          <ac:spMkLst>
            <pc:docMk/>
            <pc:sldMk cId="969618448" sldId="272"/>
            <ac:spMk id="8" creationId="{2CAEECC0-BDE4-47FC-9B1D-8229780C6E38}"/>
          </ac:spMkLst>
        </pc:spChg>
      </pc:sldChg>
      <pc:sldChg chg="modSp">
        <pc:chgData name="Yuri Crotti" userId="d593c9d1-1b73-45ee-aae6-f23c49679525" providerId="ADAL" clId="{B692D35D-68C5-4A78-B2E1-F53662EFA7B9}" dt="2021-08-18T22:32:39.921" v="181" actId="20577"/>
        <pc:sldMkLst>
          <pc:docMk/>
          <pc:sldMk cId="3066642230" sldId="273"/>
        </pc:sldMkLst>
        <pc:spChg chg="mod">
          <ac:chgData name="Yuri Crotti" userId="d593c9d1-1b73-45ee-aae6-f23c49679525" providerId="ADAL" clId="{B692D35D-68C5-4A78-B2E1-F53662EFA7B9}" dt="2021-08-18T22:32:39.921" v="181" actId="20577"/>
          <ac:spMkLst>
            <pc:docMk/>
            <pc:sldMk cId="3066642230" sldId="273"/>
            <ac:spMk id="8" creationId="{2CAEECC0-BDE4-47FC-9B1D-8229780C6E38}"/>
          </ac:spMkLst>
        </pc:spChg>
      </pc:sldChg>
      <pc:sldChg chg="modSp">
        <pc:chgData name="Yuri Crotti" userId="d593c9d1-1b73-45ee-aae6-f23c49679525" providerId="ADAL" clId="{B692D35D-68C5-4A78-B2E1-F53662EFA7B9}" dt="2021-08-18T22:34:02.122" v="187" actId="20577"/>
        <pc:sldMkLst>
          <pc:docMk/>
          <pc:sldMk cId="1076942135" sldId="275"/>
        </pc:sldMkLst>
        <pc:spChg chg="mod">
          <ac:chgData name="Yuri Crotti" userId="d593c9d1-1b73-45ee-aae6-f23c49679525" providerId="ADAL" clId="{B692D35D-68C5-4A78-B2E1-F53662EFA7B9}" dt="2021-08-18T22:34:02.122" v="187" actId="20577"/>
          <ac:spMkLst>
            <pc:docMk/>
            <pc:sldMk cId="1076942135" sldId="275"/>
            <ac:spMk id="9" creationId="{EFF85DDB-9E55-4947-997E-6028B7A055AD}"/>
          </ac:spMkLst>
        </pc:spChg>
      </pc:sldChg>
      <pc:sldChg chg="modSp del mod">
        <pc:chgData name="Yuri Crotti" userId="d593c9d1-1b73-45ee-aae6-f23c49679525" providerId="ADAL" clId="{B692D35D-68C5-4A78-B2E1-F53662EFA7B9}" dt="2022-08-09T20:40:49.008" v="380" actId="47"/>
        <pc:sldMkLst>
          <pc:docMk/>
          <pc:sldMk cId="4220105307" sldId="278"/>
        </pc:sldMkLst>
        <pc:spChg chg="mod">
          <ac:chgData name="Yuri Crotti" userId="d593c9d1-1b73-45ee-aae6-f23c49679525" providerId="ADAL" clId="{B692D35D-68C5-4A78-B2E1-F53662EFA7B9}" dt="2021-08-18T22:43:42.353" v="242" actId="1076"/>
          <ac:spMkLst>
            <pc:docMk/>
            <pc:sldMk cId="4220105307" sldId="278"/>
            <ac:spMk id="8" creationId="{2CAEECC0-BDE4-47FC-9B1D-8229780C6E38}"/>
          </ac:spMkLst>
        </pc:spChg>
        <pc:picChg chg="mod">
          <ac:chgData name="Yuri Crotti" userId="d593c9d1-1b73-45ee-aae6-f23c49679525" providerId="ADAL" clId="{B692D35D-68C5-4A78-B2E1-F53662EFA7B9}" dt="2021-08-18T22:43:43.858" v="243" actId="1076"/>
          <ac:picMkLst>
            <pc:docMk/>
            <pc:sldMk cId="4220105307" sldId="278"/>
            <ac:picMk id="15362" creationId="{5D884697-0579-4662-AA05-807E4581FCD3}"/>
          </ac:picMkLst>
        </pc:picChg>
      </pc:sldChg>
      <pc:sldChg chg="modSp mod">
        <pc:chgData name="Yuri Crotti" userId="d593c9d1-1b73-45ee-aae6-f23c49679525" providerId="ADAL" clId="{B692D35D-68C5-4A78-B2E1-F53662EFA7B9}" dt="2021-08-18T22:55:53.929" v="247" actId="1076"/>
        <pc:sldMkLst>
          <pc:docMk/>
          <pc:sldMk cId="1416988715" sldId="285"/>
        </pc:sldMkLst>
        <pc:spChg chg="mod">
          <ac:chgData name="Yuri Crotti" userId="d593c9d1-1b73-45ee-aae6-f23c49679525" providerId="ADAL" clId="{B692D35D-68C5-4A78-B2E1-F53662EFA7B9}" dt="2021-08-18T22:43:58.302" v="244" actId="1076"/>
          <ac:spMkLst>
            <pc:docMk/>
            <pc:sldMk cId="1416988715" sldId="285"/>
            <ac:spMk id="9" creationId="{DFAE9D24-98D3-4E12-9836-78BAC4D98073}"/>
          </ac:spMkLst>
        </pc:spChg>
        <pc:spChg chg="mod">
          <ac:chgData name="Yuri Crotti" userId="d593c9d1-1b73-45ee-aae6-f23c49679525" providerId="ADAL" clId="{B692D35D-68C5-4A78-B2E1-F53662EFA7B9}" dt="2021-08-18T22:55:53.929" v="247" actId="1076"/>
          <ac:spMkLst>
            <pc:docMk/>
            <pc:sldMk cId="1416988715" sldId="285"/>
            <ac:spMk id="12" creationId="{ED7B09AB-5448-4088-9C45-CEE89F784551}"/>
          </ac:spMkLst>
        </pc:spChg>
      </pc:sldChg>
      <pc:sldChg chg="modSp mod">
        <pc:chgData name="Yuri Crotti" userId="d593c9d1-1b73-45ee-aae6-f23c49679525" providerId="ADAL" clId="{B692D35D-68C5-4A78-B2E1-F53662EFA7B9}" dt="2022-08-09T20:44:34.813" v="431" actId="20577"/>
        <pc:sldMkLst>
          <pc:docMk/>
          <pc:sldMk cId="504313001" sldId="292"/>
        </pc:sldMkLst>
        <pc:spChg chg="mod">
          <ac:chgData name="Yuri Crotti" userId="d593c9d1-1b73-45ee-aae6-f23c49679525" providerId="ADAL" clId="{B692D35D-68C5-4A78-B2E1-F53662EFA7B9}" dt="2022-08-09T20:44:34.813" v="431" actId="20577"/>
          <ac:spMkLst>
            <pc:docMk/>
            <pc:sldMk cId="504313001" sldId="292"/>
            <ac:spMk id="14" creationId="{2896F3CE-DE9A-4F5A-AE63-9DBB2CFDE036}"/>
          </ac:spMkLst>
        </pc:spChg>
      </pc:sldChg>
      <pc:sldChg chg="modSp">
        <pc:chgData name="Yuri Crotti" userId="d593c9d1-1b73-45ee-aae6-f23c49679525" providerId="ADAL" clId="{B692D35D-68C5-4A78-B2E1-F53662EFA7B9}" dt="2021-08-18T22:17:24.539" v="81" actId="20577"/>
        <pc:sldMkLst>
          <pc:docMk/>
          <pc:sldMk cId="2964580444" sldId="305"/>
        </pc:sldMkLst>
        <pc:spChg chg="mod">
          <ac:chgData name="Yuri Crotti" userId="d593c9d1-1b73-45ee-aae6-f23c49679525" providerId="ADAL" clId="{B692D35D-68C5-4A78-B2E1-F53662EFA7B9}" dt="2021-08-18T22:17:24.539" v="81" actId="20577"/>
          <ac:spMkLst>
            <pc:docMk/>
            <pc:sldMk cId="2964580444" sldId="305"/>
            <ac:spMk id="11" creationId="{E6FD5DE6-3BA4-407E-AB74-FB05823BA59C}"/>
          </ac:spMkLst>
        </pc:spChg>
      </pc:sldChg>
      <pc:sldChg chg="modSp mod">
        <pc:chgData name="Yuri Crotti" userId="d593c9d1-1b73-45ee-aae6-f23c49679525" providerId="ADAL" clId="{B692D35D-68C5-4A78-B2E1-F53662EFA7B9}" dt="2021-08-18T22:27:58.613" v="142" actId="1076"/>
        <pc:sldMkLst>
          <pc:docMk/>
          <pc:sldMk cId="2252084137" sldId="307"/>
        </pc:sldMkLst>
        <pc:picChg chg="mod">
          <ac:chgData name="Yuri Crotti" userId="d593c9d1-1b73-45ee-aae6-f23c49679525" providerId="ADAL" clId="{B692D35D-68C5-4A78-B2E1-F53662EFA7B9}" dt="2021-08-18T22:27:58.613" v="142" actId="1076"/>
          <ac:picMkLst>
            <pc:docMk/>
            <pc:sldMk cId="2252084137" sldId="307"/>
            <ac:picMk id="12" creationId="{674C611B-D915-46A7-A4E8-5878E11A488A}"/>
          </ac:picMkLst>
        </pc:picChg>
        <pc:picChg chg="mod">
          <ac:chgData name="Yuri Crotti" userId="d593c9d1-1b73-45ee-aae6-f23c49679525" providerId="ADAL" clId="{B692D35D-68C5-4A78-B2E1-F53662EFA7B9}" dt="2021-08-18T22:27:37.345" v="139" actId="1076"/>
          <ac:picMkLst>
            <pc:docMk/>
            <pc:sldMk cId="2252084137" sldId="307"/>
            <ac:picMk id="8198" creationId="{50033864-7B51-4A3F-BFBA-74F5F77F7464}"/>
          </ac:picMkLst>
        </pc:picChg>
      </pc:sldChg>
      <pc:sldChg chg="modSp mod">
        <pc:chgData name="Yuri Crotti" userId="d593c9d1-1b73-45ee-aae6-f23c49679525" providerId="ADAL" clId="{B692D35D-68C5-4A78-B2E1-F53662EFA7B9}" dt="2022-08-09T20:43:13.858" v="415" actId="1076"/>
        <pc:sldMkLst>
          <pc:docMk/>
          <pc:sldMk cId="1287933634" sldId="308"/>
        </pc:sldMkLst>
        <pc:picChg chg="mod">
          <ac:chgData name="Yuri Crotti" userId="d593c9d1-1b73-45ee-aae6-f23c49679525" providerId="ADAL" clId="{B692D35D-68C5-4A78-B2E1-F53662EFA7B9}" dt="2022-08-09T20:43:13.858" v="415" actId="1076"/>
          <ac:picMkLst>
            <pc:docMk/>
            <pc:sldMk cId="1287933634" sldId="308"/>
            <ac:picMk id="4" creationId="{430CB57C-C47E-442E-8D51-BDDFAF8335FC}"/>
          </ac:picMkLst>
        </pc:picChg>
      </pc:sldChg>
      <pc:sldChg chg="del">
        <pc:chgData name="Yuri Crotti" userId="d593c9d1-1b73-45ee-aae6-f23c49679525" providerId="ADAL" clId="{B692D35D-68C5-4A78-B2E1-F53662EFA7B9}" dt="2022-08-09T20:40:49.936" v="381" actId="47"/>
        <pc:sldMkLst>
          <pc:docMk/>
          <pc:sldMk cId="3955078658" sldId="311"/>
        </pc:sldMkLst>
      </pc:sldChg>
      <pc:sldChg chg="del">
        <pc:chgData name="Yuri Crotti" userId="d593c9d1-1b73-45ee-aae6-f23c49679525" providerId="ADAL" clId="{B692D35D-68C5-4A78-B2E1-F53662EFA7B9}" dt="2022-08-09T20:40:50.814" v="382" actId="47"/>
        <pc:sldMkLst>
          <pc:docMk/>
          <pc:sldMk cId="886018571" sldId="314"/>
        </pc:sldMkLst>
      </pc:sldChg>
      <pc:sldChg chg="ord">
        <pc:chgData name="Yuri Crotti" userId="d593c9d1-1b73-45ee-aae6-f23c49679525" providerId="ADAL" clId="{B692D35D-68C5-4A78-B2E1-F53662EFA7B9}" dt="2021-08-19T00:11:47.962" v="302"/>
        <pc:sldMkLst>
          <pc:docMk/>
          <pc:sldMk cId="3489253634" sldId="315"/>
        </pc:sldMkLst>
      </pc:sldChg>
      <pc:sldChg chg="del ord">
        <pc:chgData name="Yuri Crotti" userId="d593c9d1-1b73-45ee-aae6-f23c49679525" providerId="ADAL" clId="{B692D35D-68C5-4A78-B2E1-F53662EFA7B9}" dt="2021-08-19T00:06:46.746" v="268" actId="47"/>
        <pc:sldMkLst>
          <pc:docMk/>
          <pc:sldMk cId="1191852282" sldId="316"/>
        </pc:sldMkLst>
      </pc:sldChg>
      <pc:sldChg chg="del">
        <pc:chgData name="Yuri Crotti" userId="d593c9d1-1b73-45ee-aae6-f23c49679525" providerId="ADAL" clId="{B692D35D-68C5-4A78-B2E1-F53662EFA7B9}" dt="2021-08-19T00:11:52.663" v="303" actId="47"/>
        <pc:sldMkLst>
          <pc:docMk/>
          <pc:sldMk cId="1399333250" sldId="318"/>
        </pc:sldMkLst>
      </pc:sldChg>
      <pc:sldChg chg="del">
        <pc:chgData name="Yuri Crotti" userId="d593c9d1-1b73-45ee-aae6-f23c49679525" providerId="ADAL" clId="{B692D35D-68C5-4A78-B2E1-F53662EFA7B9}" dt="2021-08-19T00:14:28.785" v="306" actId="47"/>
        <pc:sldMkLst>
          <pc:docMk/>
          <pc:sldMk cId="799633235" sldId="320"/>
        </pc:sldMkLst>
      </pc:sldChg>
      <pc:sldChg chg="addSp delSp modSp add mod delAnim">
        <pc:chgData name="Yuri Crotti" userId="d593c9d1-1b73-45ee-aae6-f23c49679525" providerId="ADAL" clId="{B692D35D-68C5-4A78-B2E1-F53662EFA7B9}" dt="2021-08-18T22:17:59.677" v="83" actId="1076"/>
        <pc:sldMkLst>
          <pc:docMk/>
          <pc:sldMk cId="4044719782" sldId="321"/>
        </pc:sldMkLst>
        <pc:spChg chg="mod">
          <ac:chgData name="Yuri Crotti" userId="d593c9d1-1b73-45ee-aae6-f23c49679525" providerId="ADAL" clId="{B692D35D-68C5-4A78-B2E1-F53662EFA7B9}" dt="2021-08-18T22:14:16.360" v="36" actId="20577"/>
          <ac:spMkLst>
            <pc:docMk/>
            <pc:sldMk cId="4044719782" sldId="321"/>
            <ac:spMk id="6" creationId="{3DE17BFE-96F4-4FAB-8D95-F281C0A82C3C}"/>
          </ac:spMkLst>
        </pc:spChg>
        <pc:spChg chg="del">
          <ac:chgData name="Yuri Crotti" userId="d593c9d1-1b73-45ee-aae6-f23c49679525" providerId="ADAL" clId="{B692D35D-68C5-4A78-B2E1-F53662EFA7B9}" dt="2021-08-18T22:15:15.374" v="39" actId="478"/>
          <ac:spMkLst>
            <pc:docMk/>
            <pc:sldMk cId="4044719782" sldId="321"/>
            <ac:spMk id="8" creationId="{2CAEECC0-BDE4-47FC-9B1D-8229780C6E38}"/>
          </ac:spMkLst>
        </pc:spChg>
        <pc:spChg chg="del mod">
          <ac:chgData name="Yuri Crotti" userId="d593c9d1-1b73-45ee-aae6-f23c49679525" providerId="ADAL" clId="{B692D35D-68C5-4A78-B2E1-F53662EFA7B9}" dt="2021-08-18T22:14:24.377" v="38" actId="478"/>
          <ac:spMkLst>
            <pc:docMk/>
            <pc:sldMk cId="4044719782" sldId="321"/>
            <ac:spMk id="11" creationId="{E6FD5DE6-3BA4-407E-AB74-FB05823BA59C}"/>
          </ac:spMkLst>
        </pc:spChg>
        <pc:picChg chg="add mod modCrop">
          <ac:chgData name="Yuri Crotti" userId="d593c9d1-1b73-45ee-aae6-f23c49679525" providerId="ADAL" clId="{B692D35D-68C5-4A78-B2E1-F53662EFA7B9}" dt="2021-08-18T22:17:59.677" v="83" actId="1076"/>
          <ac:picMkLst>
            <pc:docMk/>
            <pc:sldMk cId="4044719782" sldId="321"/>
            <ac:picMk id="5" creationId="{C37AF7DF-3203-48FD-96F5-5BDD3DB3322F}"/>
          </ac:picMkLst>
        </pc:picChg>
      </pc:sldChg>
      <pc:sldChg chg="addSp delSp modSp add mod ord">
        <pc:chgData name="Yuri Crotti" userId="d593c9d1-1b73-45ee-aae6-f23c49679525" providerId="ADAL" clId="{B692D35D-68C5-4A78-B2E1-F53662EFA7B9}" dt="2022-08-09T20:41:40.540" v="385" actId="1076"/>
        <pc:sldMkLst>
          <pc:docMk/>
          <pc:sldMk cId="3467702914" sldId="322"/>
        </pc:sldMkLst>
        <pc:picChg chg="del">
          <ac:chgData name="Yuri Crotti" userId="d593c9d1-1b73-45ee-aae6-f23c49679525" providerId="ADAL" clId="{B692D35D-68C5-4A78-B2E1-F53662EFA7B9}" dt="2021-08-18T22:19:19.727" v="87" actId="478"/>
          <ac:picMkLst>
            <pc:docMk/>
            <pc:sldMk cId="3467702914" sldId="322"/>
            <ac:picMk id="5" creationId="{C37AF7DF-3203-48FD-96F5-5BDD3DB3322F}"/>
          </ac:picMkLst>
        </pc:picChg>
        <pc:picChg chg="add mod">
          <ac:chgData name="Yuri Crotti" userId="d593c9d1-1b73-45ee-aae6-f23c49679525" providerId="ADAL" clId="{B692D35D-68C5-4A78-B2E1-F53662EFA7B9}" dt="2022-08-09T20:41:40.540" v="385" actId="1076"/>
          <ac:picMkLst>
            <pc:docMk/>
            <pc:sldMk cId="3467702914" sldId="322"/>
            <ac:picMk id="8" creationId="{97DDD0BE-67C7-4A37-A31A-487ED9ED2044}"/>
          </ac:picMkLst>
        </pc:picChg>
      </pc:sldChg>
      <pc:sldChg chg="add del">
        <pc:chgData name="Yuri Crotti" userId="d593c9d1-1b73-45ee-aae6-f23c49679525" providerId="ADAL" clId="{B692D35D-68C5-4A78-B2E1-F53662EFA7B9}" dt="2021-08-18T22:19:13.713" v="85" actId="2890"/>
        <pc:sldMkLst>
          <pc:docMk/>
          <pc:sldMk cId="3894312955" sldId="322"/>
        </pc:sldMkLst>
      </pc:sldChg>
      <pc:sldChg chg="addSp delSp modSp add mod ord">
        <pc:chgData name="Yuri Crotti" userId="d593c9d1-1b73-45ee-aae6-f23c49679525" providerId="ADAL" clId="{B692D35D-68C5-4A78-B2E1-F53662EFA7B9}" dt="2022-08-09T20:42:12.587" v="399" actId="1076"/>
        <pc:sldMkLst>
          <pc:docMk/>
          <pc:sldMk cId="2577785012" sldId="323"/>
        </pc:sldMkLst>
        <pc:picChg chg="add mod modCrop">
          <ac:chgData name="Yuri Crotti" userId="d593c9d1-1b73-45ee-aae6-f23c49679525" providerId="ADAL" clId="{B692D35D-68C5-4A78-B2E1-F53662EFA7B9}" dt="2022-08-09T20:42:02.485" v="395" actId="732"/>
          <ac:picMkLst>
            <pc:docMk/>
            <pc:sldMk cId="2577785012" sldId="323"/>
            <ac:picMk id="5" creationId="{FA7609BF-DFBB-4BE7-8799-1560750E9A84}"/>
          </ac:picMkLst>
        </pc:picChg>
        <pc:picChg chg="del">
          <ac:chgData name="Yuri Crotti" userId="d593c9d1-1b73-45ee-aae6-f23c49679525" providerId="ADAL" clId="{B692D35D-68C5-4A78-B2E1-F53662EFA7B9}" dt="2021-08-18T22:20:08.880" v="97" actId="478"/>
          <ac:picMkLst>
            <pc:docMk/>
            <pc:sldMk cId="2577785012" sldId="323"/>
            <ac:picMk id="8" creationId="{97DDD0BE-67C7-4A37-A31A-487ED9ED2044}"/>
          </ac:picMkLst>
        </pc:picChg>
        <pc:picChg chg="add mod modCrop">
          <ac:chgData name="Yuri Crotti" userId="d593c9d1-1b73-45ee-aae6-f23c49679525" providerId="ADAL" clId="{B692D35D-68C5-4A78-B2E1-F53662EFA7B9}" dt="2022-08-09T20:42:12.587" v="399" actId="1076"/>
          <ac:picMkLst>
            <pc:docMk/>
            <pc:sldMk cId="2577785012" sldId="323"/>
            <ac:picMk id="10" creationId="{7CA903DB-7C8E-4C20-A91F-2B4F1914F71F}"/>
          </ac:picMkLst>
        </pc:picChg>
      </pc:sldChg>
      <pc:sldChg chg="add del">
        <pc:chgData name="Yuri Crotti" userId="d593c9d1-1b73-45ee-aae6-f23c49679525" providerId="ADAL" clId="{B692D35D-68C5-4A78-B2E1-F53662EFA7B9}" dt="2021-08-18T22:23:52.646" v="124" actId="2890"/>
        <pc:sldMkLst>
          <pc:docMk/>
          <pc:sldMk cId="3112664948" sldId="324"/>
        </pc:sldMkLst>
      </pc:sldChg>
      <pc:sldChg chg="addSp delSp modSp add mod">
        <pc:chgData name="Yuri Crotti" userId="d593c9d1-1b73-45ee-aae6-f23c49679525" providerId="ADAL" clId="{B692D35D-68C5-4A78-B2E1-F53662EFA7B9}" dt="2022-08-09T20:42:30.484" v="405" actId="1076"/>
        <pc:sldMkLst>
          <pc:docMk/>
          <pc:sldMk cId="3521992622" sldId="324"/>
        </pc:sldMkLst>
        <pc:picChg chg="del">
          <ac:chgData name="Yuri Crotti" userId="d593c9d1-1b73-45ee-aae6-f23c49679525" providerId="ADAL" clId="{B692D35D-68C5-4A78-B2E1-F53662EFA7B9}" dt="2021-08-18T22:24:04.131" v="126" actId="478"/>
          <ac:picMkLst>
            <pc:docMk/>
            <pc:sldMk cId="3521992622" sldId="324"/>
            <ac:picMk id="5" creationId="{FA7609BF-DFBB-4BE7-8799-1560750E9A84}"/>
          </ac:picMkLst>
        </pc:picChg>
        <pc:picChg chg="add mod modCrop">
          <ac:chgData name="Yuri Crotti" userId="d593c9d1-1b73-45ee-aae6-f23c49679525" providerId="ADAL" clId="{B692D35D-68C5-4A78-B2E1-F53662EFA7B9}" dt="2022-08-09T20:42:30.484" v="405" actId="1076"/>
          <ac:picMkLst>
            <pc:docMk/>
            <pc:sldMk cId="3521992622" sldId="324"/>
            <ac:picMk id="8" creationId="{CA53E317-1C8C-4646-8B79-D4D653C0E76E}"/>
          </ac:picMkLst>
        </pc:picChg>
        <pc:picChg chg="del">
          <ac:chgData name="Yuri Crotti" userId="d593c9d1-1b73-45ee-aae6-f23c49679525" providerId="ADAL" clId="{B692D35D-68C5-4A78-B2E1-F53662EFA7B9}" dt="2021-08-18T22:24:05.587" v="127" actId="478"/>
          <ac:picMkLst>
            <pc:docMk/>
            <pc:sldMk cId="3521992622" sldId="324"/>
            <ac:picMk id="10" creationId="{7CA903DB-7C8E-4C20-A91F-2B4F1914F71F}"/>
          </ac:picMkLst>
        </pc:picChg>
      </pc:sldChg>
      <pc:sldChg chg="addSp delSp modSp add mod ord">
        <pc:chgData name="Yuri Crotti" userId="d593c9d1-1b73-45ee-aae6-f23c49679525" providerId="ADAL" clId="{B692D35D-68C5-4A78-B2E1-F53662EFA7B9}" dt="2022-08-09T20:42:52.724" v="410" actId="1076"/>
        <pc:sldMkLst>
          <pc:docMk/>
          <pc:sldMk cId="2198028920" sldId="325"/>
        </pc:sldMkLst>
        <pc:picChg chg="add mod modCrop">
          <ac:chgData name="Yuri Crotti" userId="d593c9d1-1b73-45ee-aae6-f23c49679525" providerId="ADAL" clId="{B692D35D-68C5-4A78-B2E1-F53662EFA7B9}" dt="2022-08-09T20:42:52.724" v="410" actId="1076"/>
          <ac:picMkLst>
            <pc:docMk/>
            <pc:sldMk cId="2198028920" sldId="325"/>
            <ac:picMk id="5" creationId="{D9DFDA60-DA25-45B9-BF02-B7EC82550603}"/>
          </ac:picMkLst>
        </pc:picChg>
        <pc:picChg chg="del">
          <ac:chgData name="Yuri Crotti" userId="d593c9d1-1b73-45ee-aae6-f23c49679525" providerId="ADAL" clId="{B692D35D-68C5-4A78-B2E1-F53662EFA7B9}" dt="2021-08-18T22:28:40.583" v="146" actId="478"/>
          <ac:picMkLst>
            <pc:docMk/>
            <pc:sldMk cId="2198028920" sldId="325"/>
            <ac:picMk id="8" creationId="{CA53E317-1C8C-4646-8B79-D4D653C0E76E}"/>
          </ac:picMkLst>
        </pc:picChg>
      </pc:sldChg>
      <pc:sldChg chg="addSp delSp modSp add mod">
        <pc:chgData name="Yuri Crotti" userId="d593c9d1-1b73-45ee-aae6-f23c49679525" providerId="ADAL" clId="{B692D35D-68C5-4A78-B2E1-F53662EFA7B9}" dt="2022-08-09T20:43:03.767" v="414" actId="1076"/>
        <pc:sldMkLst>
          <pc:docMk/>
          <pc:sldMk cId="633844229" sldId="326"/>
        </pc:sldMkLst>
        <pc:picChg chg="del">
          <ac:chgData name="Yuri Crotti" userId="d593c9d1-1b73-45ee-aae6-f23c49679525" providerId="ADAL" clId="{B692D35D-68C5-4A78-B2E1-F53662EFA7B9}" dt="2021-08-18T22:29:40.786" v="156" actId="478"/>
          <ac:picMkLst>
            <pc:docMk/>
            <pc:sldMk cId="633844229" sldId="326"/>
            <ac:picMk id="5" creationId="{D9DFDA60-DA25-45B9-BF02-B7EC82550603}"/>
          </ac:picMkLst>
        </pc:picChg>
        <pc:picChg chg="add del mod">
          <ac:chgData name="Yuri Crotti" userId="d593c9d1-1b73-45ee-aae6-f23c49679525" providerId="ADAL" clId="{B692D35D-68C5-4A78-B2E1-F53662EFA7B9}" dt="2021-08-18T22:30:07.195" v="161" actId="478"/>
          <ac:picMkLst>
            <pc:docMk/>
            <pc:sldMk cId="633844229" sldId="326"/>
            <ac:picMk id="8" creationId="{8A61E59E-7E7B-4B55-BE68-8D5999529E9F}"/>
          </ac:picMkLst>
        </pc:picChg>
        <pc:picChg chg="add del mod">
          <ac:chgData name="Yuri Crotti" userId="d593c9d1-1b73-45ee-aae6-f23c49679525" providerId="ADAL" clId="{B692D35D-68C5-4A78-B2E1-F53662EFA7B9}" dt="2021-08-18T22:31:14.655" v="170" actId="478"/>
          <ac:picMkLst>
            <pc:docMk/>
            <pc:sldMk cId="633844229" sldId="326"/>
            <ac:picMk id="10" creationId="{59071738-5802-426E-B3EF-ED950ED3D63E}"/>
          </ac:picMkLst>
        </pc:picChg>
        <pc:picChg chg="add mod">
          <ac:chgData name="Yuri Crotti" userId="d593c9d1-1b73-45ee-aae6-f23c49679525" providerId="ADAL" clId="{B692D35D-68C5-4A78-B2E1-F53662EFA7B9}" dt="2022-08-09T20:43:03.767" v="414" actId="1076"/>
          <ac:picMkLst>
            <pc:docMk/>
            <pc:sldMk cId="633844229" sldId="326"/>
            <ac:picMk id="12" creationId="{BB293424-1CFA-4D76-BFED-7613E65BA38B}"/>
          </ac:picMkLst>
        </pc:picChg>
      </pc:sldChg>
      <pc:sldChg chg="addSp delSp modSp add mod ord">
        <pc:chgData name="Yuri Crotti" userId="d593c9d1-1b73-45ee-aae6-f23c49679525" providerId="ADAL" clId="{B692D35D-68C5-4A78-B2E1-F53662EFA7B9}" dt="2022-08-09T20:43:18.260" v="417" actId="14100"/>
        <pc:sldMkLst>
          <pc:docMk/>
          <pc:sldMk cId="3976698644" sldId="327"/>
        </pc:sldMkLst>
        <pc:picChg chg="add mod">
          <ac:chgData name="Yuri Crotti" userId="d593c9d1-1b73-45ee-aae6-f23c49679525" providerId="ADAL" clId="{B692D35D-68C5-4A78-B2E1-F53662EFA7B9}" dt="2022-08-09T20:43:18.260" v="417" actId="14100"/>
          <ac:picMkLst>
            <pc:docMk/>
            <pc:sldMk cId="3976698644" sldId="327"/>
            <ac:picMk id="5" creationId="{C3E882C1-C577-4C6D-BD76-CA7E279CE455}"/>
          </ac:picMkLst>
        </pc:picChg>
        <pc:picChg chg="del">
          <ac:chgData name="Yuri Crotti" userId="d593c9d1-1b73-45ee-aae6-f23c49679525" providerId="ADAL" clId="{B692D35D-68C5-4A78-B2E1-F53662EFA7B9}" dt="2021-08-18T22:35:58.757" v="193" actId="478"/>
          <ac:picMkLst>
            <pc:docMk/>
            <pc:sldMk cId="3976698644" sldId="327"/>
            <ac:picMk id="12" creationId="{BB293424-1CFA-4D76-BFED-7613E65BA38B}"/>
          </ac:picMkLst>
        </pc:picChg>
      </pc:sldChg>
      <pc:sldChg chg="add del">
        <pc:chgData name="Yuri Crotti" userId="d593c9d1-1b73-45ee-aae6-f23c49679525" providerId="ADAL" clId="{B692D35D-68C5-4A78-B2E1-F53662EFA7B9}" dt="2021-08-18T22:37:57.316" v="203"/>
        <pc:sldMkLst>
          <pc:docMk/>
          <pc:sldMk cId="1190516359" sldId="328"/>
        </pc:sldMkLst>
      </pc:sldChg>
      <pc:sldChg chg="addSp delSp modSp add mod ord">
        <pc:chgData name="Yuri Crotti" userId="d593c9d1-1b73-45ee-aae6-f23c49679525" providerId="ADAL" clId="{B692D35D-68C5-4A78-B2E1-F53662EFA7B9}" dt="2021-08-18T22:55:35.741" v="245" actId="1076"/>
        <pc:sldMkLst>
          <pc:docMk/>
          <pc:sldMk cId="3433318804" sldId="328"/>
        </pc:sldMkLst>
        <pc:picChg chg="del">
          <ac:chgData name="Yuri Crotti" userId="d593c9d1-1b73-45ee-aae6-f23c49679525" providerId="ADAL" clId="{B692D35D-68C5-4A78-B2E1-F53662EFA7B9}" dt="2021-08-18T22:38:05.689" v="207" actId="478"/>
          <ac:picMkLst>
            <pc:docMk/>
            <pc:sldMk cId="3433318804" sldId="328"/>
            <ac:picMk id="5" creationId="{C3E882C1-C577-4C6D-BD76-CA7E279CE455}"/>
          </ac:picMkLst>
        </pc:picChg>
        <pc:picChg chg="add mod">
          <ac:chgData name="Yuri Crotti" userId="d593c9d1-1b73-45ee-aae6-f23c49679525" providerId="ADAL" clId="{B692D35D-68C5-4A78-B2E1-F53662EFA7B9}" dt="2021-08-18T22:55:35.741" v="245" actId="1076"/>
          <ac:picMkLst>
            <pc:docMk/>
            <pc:sldMk cId="3433318804" sldId="328"/>
            <ac:picMk id="8" creationId="{2312F526-17FD-426B-BD6D-097D01D6F191}"/>
          </ac:picMkLst>
        </pc:picChg>
        <pc:picChg chg="add del mod">
          <ac:chgData name="Yuri Crotti" userId="d593c9d1-1b73-45ee-aae6-f23c49679525" providerId="ADAL" clId="{B692D35D-68C5-4A78-B2E1-F53662EFA7B9}" dt="2021-08-18T22:40:28.843" v="220" actId="22"/>
          <ac:picMkLst>
            <pc:docMk/>
            <pc:sldMk cId="3433318804" sldId="328"/>
            <ac:picMk id="10" creationId="{555ACA39-3F09-4014-A377-AD58C94FA0C3}"/>
          </ac:picMkLst>
        </pc:picChg>
      </pc:sldChg>
      <pc:sldChg chg="addSp delSp modSp add mod ord">
        <pc:chgData name="Yuri Crotti" userId="d593c9d1-1b73-45ee-aae6-f23c49679525" providerId="ADAL" clId="{B692D35D-68C5-4A78-B2E1-F53662EFA7B9}" dt="2022-08-09T20:43:47.477" v="420" actId="1076"/>
        <pc:sldMkLst>
          <pc:docMk/>
          <pc:sldMk cId="1824941985" sldId="329"/>
        </pc:sldMkLst>
        <pc:picChg chg="add mod">
          <ac:chgData name="Yuri Crotti" userId="d593c9d1-1b73-45ee-aae6-f23c49679525" providerId="ADAL" clId="{B692D35D-68C5-4A78-B2E1-F53662EFA7B9}" dt="2022-08-09T20:43:47.477" v="420" actId="1076"/>
          <ac:picMkLst>
            <pc:docMk/>
            <pc:sldMk cId="1824941985" sldId="329"/>
            <ac:picMk id="5" creationId="{4193F345-912B-4BC7-88C7-8BD920B697E5}"/>
          </ac:picMkLst>
        </pc:picChg>
        <pc:picChg chg="del">
          <ac:chgData name="Yuri Crotti" userId="d593c9d1-1b73-45ee-aae6-f23c49679525" providerId="ADAL" clId="{B692D35D-68C5-4A78-B2E1-F53662EFA7B9}" dt="2021-08-18T22:40:41.834" v="224" actId="478"/>
          <ac:picMkLst>
            <pc:docMk/>
            <pc:sldMk cId="1824941985" sldId="329"/>
            <ac:picMk id="8" creationId="{2312F526-17FD-426B-BD6D-097D01D6F191}"/>
          </ac:picMkLst>
        </pc:picChg>
      </pc:sldChg>
      <pc:sldChg chg="add del">
        <pc:chgData name="Yuri Crotti" userId="d593c9d1-1b73-45ee-aae6-f23c49679525" providerId="ADAL" clId="{B692D35D-68C5-4A78-B2E1-F53662EFA7B9}" dt="2021-08-18T22:38:10.112" v="209"/>
        <pc:sldMkLst>
          <pc:docMk/>
          <pc:sldMk cId="3028643725" sldId="329"/>
        </pc:sldMkLst>
      </pc:sldChg>
      <pc:sldChg chg="addSp delSp modSp add mod">
        <pc:chgData name="Yuri Crotti" userId="d593c9d1-1b73-45ee-aae6-f23c49679525" providerId="ADAL" clId="{B692D35D-68C5-4A78-B2E1-F53662EFA7B9}" dt="2022-08-09T20:43:54.707" v="424" actId="1076"/>
        <pc:sldMkLst>
          <pc:docMk/>
          <pc:sldMk cId="1238840804" sldId="330"/>
        </pc:sldMkLst>
        <pc:picChg chg="del">
          <ac:chgData name="Yuri Crotti" userId="d593c9d1-1b73-45ee-aae6-f23c49679525" providerId="ADAL" clId="{B692D35D-68C5-4A78-B2E1-F53662EFA7B9}" dt="2021-08-18T22:43:12.424" v="233" actId="478"/>
          <ac:picMkLst>
            <pc:docMk/>
            <pc:sldMk cId="1238840804" sldId="330"/>
            <ac:picMk id="5" creationId="{4193F345-912B-4BC7-88C7-8BD920B697E5}"/>
          </ac:picMkLst>
        </pc:picChg>
        <pc:picChg chg="add mod modCrop">
          <ac:chgData name="Yuri Crotti" userId="d593c9d1-1b73-45ee-aae6-f23c49679525" providerId="ADAL" clId="{B692D35D-68C5-4A78-B2E1-F53662EFA7B9}" dt="2022-08-09T20:43:54.707" v="424" actId="1076"/>
          <ac:picMkLst>
            <pc:docMk/>
            <pc:sldMk cId="1238840804" sldId="330"/>
            <ac:picMk id="8" creationId="{E430B8AE-9082-408C-B787-94DD9C47E9F4}"/>
          </ac:picMkLst>
        </pc:picChg>
      </pc:sldChg>
      <pc:sldChg chg="addSp delSp modSp add mod ord">
        <pc:chgData name="Yuri Crotti" userId="d593c9d1-1b73-45ee-aae6-f23c49679525" providerId="ADAL" clId="{B692D35D-68C5-4A78-B2E1-F53662EFA7B9}" dt="2021-08-19T00:11:47.962" v="302"/>
        <pc:sldMkLst>
          <pc:docMk/>
          <pc:sldMk cId="71327018" sldId="331"/>
        </pc:sldMkLst>
        <pc:picChg chg="add mod">
          <ac:chgData name="Yuri Crotti" userId="d593c9d1-1b73-45ee-aae6-f23c49679525" providerId="ADAL" clId="{B692D35D-68C5-4A78-B2E1-F53662EFA7B9}" dt="2021-08-19T00:09:56.007" v="288" actId="1076"/>
          <ac:picMkLst>
            <pc:docMk/>
            <pc:sldMk cId="71327018" sldId="331"/>
            <ac:picMk id="5" creationId="{52F87709-4765-4332-8D44-1B6515B087AA}"/>
          </ac:picMkLst>
        </pc:picChg>
        <pc:picChg chg="del">
          <ac:chgData name="Yuri Crotti" userId="d593c9d1-1b73-45ee-aae6-f23c49679525" providerId="ADAL" clId="{B692D35D-68C5-4A78-B2E1-F53662EFA7B9}" dt="2021-08-19T00:03:51.144" v="249" actId="478"/>
          <ac:picMkLst>
            <pc:docMk/>
            <pc:sldMk cId="71327018" sldId="331"/>
            <ac:picMk id="8" creationId="{E430B8AE-9082-408C-B787-94DD9C47E9F4}"/>
          </ac:picMkLst>
        </pc:picChg>
      </pc:sldChg>
      <pc:sldChg chg="addSp modSp add mod ord">
        <pc:chgData name="Yuri Crotti" userId="d593c9d1-1b73-45ee-aae6-f23c49679525" providerId="ADAL" clId="{B692D35D-68C5-4A78-B2E1-F53662EFA7B9}" dt="2022-08-09T20:44:08.042" v="427" actId="1076"/>
        <pc:sldMkLst>
          <pc:docMk/>
          <pc:sldMk cId="1093844486" sldId="332"/>
        </pc:sldMkLst>
        <pc:picChg chg="add mod">
          <ac:chgData name="Yuri Crotti" userId="d593c9d1-1b73-45ee-aae6-f23c49679525" providerId="ADAL" clId="{B692D35D-68C5-4A78-B2E1-F53662EFA7B9}" dt="2022-08-09T20:44:08.042" v="427" actId="1076"/>
          <ac:picMkLst>
            <pc:docMk/>
            <pc:sldMk cId="1093844486" sldId="332"/>
            <ac:picMk id="5" creationId="{32B1B5FA-AE06-4B52-A6B1-155DFBA24F5A}"/>
          </ac:picMkLst>
        </pc:picChg>
      </pc:sldChg>
      <pc:sldChg chg="addSp modSp add mod ord">
        <pc:chgData name="Yuri Crotti" userId="d593c9d1-1b73-45ee-aae6-f23c49679525" providerId="ADAL" clId="{B692D35D-68C5-4A78-B2E1-F53662EFA7B9}" dt="2021-08-19T00:07:13.816" v="279" actId="1076"/>
        <pc:sldMkLst>
          <pc:docMk/>
          <pc:sldMk cId="2349071359" sldId="333"/>
        </pc:sldMkLst>
        <pc:picChg chg="add mod modCrop">
          <ac:chgData name="Yuri Crotti" userId="d593c9d1-1b73-45ee-aae6-f23c49679525" providerId="ADAL" clId="{B692D35D-68C5-4A78-B2E1-F53662EFA7B9}" dt="2021-08-19T00:07:13.816" v="279" actId="1076"/>
          <ac:picMkLst>
            <pc:docMk/>
            <pc:sldMk cId="2349071359" sldId="333"/>
            <ac:picMk id="5" creationId="{4B717F59-EF4B-40B8-B873-B4AD23FFAAC7}"/>
          </ac:picMkLst>
        </pc:picChg>
      </pc:sldChg>
      <pc:sldChg chg="add del">
        <pc:chgData name="Yuri Crotti" userId="d593c9d1-1b73-45ee-aae6-f23c49679525" providerId="ADAL" clId="{B692D35D-68C5-4A78-B2E1-F53662EFA7B9}" dt="2021-08-19T00:06:45.099" v="267" actId="2890"/>
        <pc:sldMkLst>
          <pc:docMk/>
          <pc:sldMk cId="1227411372" sldId="334"/>
        </pc:sldMkLst>
      </pc:sldChg>
      <pc:sldChg chg="addSp delSp modSp add mod ord">
        <pc:chgData name="Yuri Crotti" userId="d593c9d1-1b73-45ee-aae6-f23c49679525" providerId="ADAL" clId="{B692D35D-68C5-4A78-B2E1-F53662EFA7B9}" dt="2021-08-19T00:14:52.167" v="319"/>
        <pc:sldMkLst>
          <pc:docMk/>
          <pc:sldMk cId="1276933352" sldId="334"/>
        </pc:sldMkLst>
        <pc:picChg chg="del">
          <ac:chgData name="Yuri Crotti" userId="d593c9d1-1b73-45ee-aae6-f23c49679525" providerId="ADAL" clId="{B692D35D-68C5-4A78-B2E1-F53662EFA7B9}" dt="2021-08-19T00:14:42.724" v="310" actId="478"/>
          <ac:picMkLst>
            <pc:docMk/>
            <pc:sldMk cId="1276933352" sldId="334"/>
            <ac:picMk id="5" creationId="{52F87709-4765-4332-8D44-1B6515B087AA}"/>
          </ac:picMkLst>
        </pc:picChg>
        <pc:picChg chg="add mod">
          <ac:chgData name="Yuri Crotti" userId="d593c9d1-1b73-45ee-aae6-f23c49679525" providerId="ADAL" clId="{B692D35D-68C5-4A78-B2E1-F53662EFA7B9}" dt="2021-08-19T00:14:49.060" v="317" actId="1076"/>
          <ac:picMkLst>
            <pc:docMk/>
            <pc:sldMk cId="1276933352" sldId="334"/>
            <ac:picMk id="8" creationId="{319A517D-285D-4F38-B790-BED703C0A380}"/>
          </ac:picMkLst>
        </pc:picChg>
      </pc:sldChg>
      <pc:sldChg chg="addSp delSp modSp add mod">
        <pc:chgData name="Yuri Crotti" userId="d593c9d1-1b73-45ee-aae6-f23c49679525" providerId="ADAL" clId="{B692D35D-68C5-4A78-B2E1-F53662EFA7B9}" dt="2022-08-09T20:44:26.903" v="430" actId="1076"/>
        <pc:sldMkLst>
          <pc:docMk/>
          <pc:sldMk cId="2587107172" sldId="335"/>
        </pc:sldMkLst>
        <pc:picChg chg="add mod">
          <ac:chgData name="Yuri Crotti" userId="d593c9d1-1b73-45ee-aae6-f23c49679525" providerId="ADAL" clId="{B692D35D-68C5-4A78-B2E1-F53662EFA7B9}" dt="2022-08-09T20:44:26.903" v="430" actId="1076"/>
          <ac:picMkLst>
            <pc:docMk/>
            <pc:sldMk cId="2587107172" sldId="335"/>
            <ac:picMk id="5" creationId="{94D300B6-3919-4F31-9AB9-334E83BBE427}"/>
          </ac:picMkLst>
        </pc:picChg>
        <pc:picChg chg="del">
          <ac:chgData name="Yuri Crotti" userId="d593c9d1-1b73-45ee-aae6-f23c49679525" providerId="ADAL" clId="{B692D35D-68C5-4A78-B2E1-F53662EFA7B9}" dt="2021-08-19T00:15:09.677" v="321" actId="478"/>
          <ac:picMkLst>
            <pc:docMk/>
            <pc:sldMk cId="2587107172" sldId="335"/>
            <ac:picMk id="8" creationId="{319A517D-285D-4F38-B790-BED703C0A380}"/>
          </ac:picMkLst>
        </pc:picChg>
      </pc:sldChg>
      <pc:sldChg chg="addSp delSp modSp add mod ord delAnim">
        <pc:chgData name="Yuri Crotti" userId="d593c9d1-1b73-45ee-aae6-f23c49679525" providerId="ADAL" clId="{B692D35D-68C5-4A78-B2E1-F53662EFA7B9}" dt="2021-08-19T00:41:21.520" v="373"/>
        <pc:sldMkLst>
          <pc:docMk/>
          <pc:sldMk cId="838027989" sldId="336"/>
        </pc:sldMkLst>
        <pc:spChg chg="del mod">
          <ac:chgData name="Yuri Crotti" userId="d593c9d1-1b73-45ee-aae6-f23c49679525" providerId="ADAL" clId="{B692D35D-68C5-4A78-B2E1-F53662EFA7B9}" dt="2021-08-19T00:36:01.083" v="353" actId="478"/>
          <ac:spMkLst>
            <pc:docMk/>
            <pc:sldMk cId="838027989" sldId="336"/>
            <ac:spMk id="4" creationId="{35C7668C-60B1-4F27-8DEE-FF101C26B5E1}"/>
          </ac:spMkLst>
        </pc:spChg>
        <pc:spChg chg="mod">
          <ac:chgData name="Yuri Crotti" userId="d593c9d1-1b73-45ee-aae6-f23c49679525" providerId="ADAL" clId="{B692D35D-68C5-4A78-B2E1-F53662EFA7B9}" dt="2021-08-19T00:33:55.443" v="346" actId="20577"/>
          <ac:spMkLst>
            <pc:docMk/>
            <pc:sldMk cId="838027989" sldId="336"/>
            <ac:spMk id="6" creationId="{3DE17BFE-96F4-4FAB-8D95-F281C0A82C3C}"/>
          </ac:spMkLst>
        </pc:spChg>
        <pc:spChg chg="del mod">
          <ac:chgData name="Yuri Crotti" userId="d593c9d1-1b73-45ee-aae6-f23c49679525" providerId="ADAL" clId="{B692D35D-68C5-4A78-B2E1-F53662EFA7B9}" dt="2021-08-19T00:35:57.819" v="349" actId="478"/>
          <ac:spMkLst>
            <pc:docMk/>
            <pc:sldMk cId="838027989" sldId="336"/>
            <ac:spMk id="9" creationId="{FAC96E92-5782-405E-AB9F-130C7906EC4C}"/>
          </ac:spMkLst>
        </pc:spChg>
        <pc:spChg chg="del mod">
          <ac:chgData name="Yuri Crotti" userId="d593c9d1-1b73-45ee-aae6-f23c49679525" providerId="ADAL" clId="{B692D35D-68C5-4A78-B2E1-F53662EFA7B9}" dt="2021-08-19T00:35:59.372" v="351" actId="478"/>
          <ac:spMkLst>
            <pc:docMk/>
            <pc:sldMk cId="838027989" sldId="336"/>
            <ac:spMk id="10" creationId="{5C7D6F7F-5704-449D-9D35-2265EC63E2D3}"/>
          </ac:spMkLst>
        </pc:spChg>
        <pc:spChg chg="add mod">
          <ac:chgData name="Yuri Crotti" userId="d593c9d1-1b73-45ee-aae6-f23c49679525" providerId="ADAL" clId="{B692D35D-68C5-4A78-B2E1-F53662EFA7B9}" dt="2021-08-19T00:40:13.512" v="371" actId="208"/>
          <ac:spMkLst>
            <pc:docMk/>
            <pc:sldMk cId="838027989" sldId="336"/>
            <ac:spMk id="13" creationId="{7D8787FA-614A-4CA2-A005-2B2D8E1C7434}"/>
          </ac:spMkLst>
        </pc:spChg>
        <pc:graphicFrameChg chg="add del mod">
          <ac:chgData name="Yuri Crotti" userId="d593c9d1-1b73-45ee-aae6-f23c49679525" providerId="ADAL" clId="{B692D35D-68C5-4A78-B2E1-F53662EFA7B9}" dt="2021-08-19T00:39:13.987" v="355"/>
          <ac:graphicFrameMkLst>
            <pc:docMk/>
            <pc:sldMk cId="838027989" sldId="336"/>
            <ac:graphicFrameMk id="5" creationId="{B4CB2620-5A88-4654-9710-9A132BDB8DAB}"/>
          </ac:graphicFrameMkLst>
        </pc:graphicFrameChg>
        <pc:picChg chg="add mod">
          <ac:chgData name="Yuri Crotti" userId="d593c9d1-1b73-45ee-aae6-f23c49679525" providerId="ADAL" clId="{B692D35D-68C5-4A78-B2E1-F53662EFA7B9}" dt="2021-08-19T00:39:26.815" v="362" actId="1076"/>
          <ac:picMkLst>
            <pc:docMk/>
            <pc:sldMk cId="838027989" sldId="336"/>
            <ac:picMk id="8" creationId="{B9236146-980E-4687-AD53-73E94CEFCDEB}"/>
          </ac:picMkLst>
        </pc:picChg>
        <pc:picChg chg="add mod">
          <ac:chgData name="Yuri Crotti" userId="d593c9d1-1b73-45ee-aae6-f23c49679525" providerId="ADAL" clId="{B692D35D-68C5-4A78-B2E1-F53662EFA7B9}" dt="2021-08-19T00:39:35.958" v="366" actId="1076"/>
          <ac:picMkLst>
            <pc:docMk/>
            <pc:sldMk cId="838027989" sldId="336"/>
            <ac:picMk id="12" creationId="{5A49340E-A2F3-419D-BBBD-79C27C4B4375}"/>
          </ac:picMkLst>
        </pc:picChg>
      </pc:sldChg>
      <pc:sldChg chg="addSp delSp modSp add mod">
        <pc:chgData name="Yuri Crotti" userId="d593c9d1-1b73-45ee-aae6-f23c49679525" providerId="ADAL" clId="{B692D35D-68C5-4A78-B2E1-F53662EFA7B9}" dt="2022-08-09T20:42:57.186" v="411" actId="1076"/>
        <pc:sldMkLst>
          <pc:docMk/>
          <pc:sldMk cId="1922930973" sldId="337"/>
        </pc:sldMkLst>
        <pc:picChg chg="del">
          <ac:chgData name="Yuri Crotti" userId="d593c9d1-1b73-45ee-aae6-f23c49679525" providerId="ADAL" clId="{B692D35D-68C5-4A78-B2E1-F53662EFA7B9}" dt="2021-08-19T23:12:00.167" v="375" actId="478"/>
          <ac:picMkLst>
            <pc:docMk/>
            <pc:sldMk cId="1922930973" sldId="337"/>
            <ac:picMk id="5" creationId="{D9DFDA60-DA25-45B9-BF02-B7EC82550603}"/>
          </ac:picMkLst>
        </pc:picChg>
        <pc:picChg chg="add mod">
          <ac:chgData name="Yuri Crotti" userId="d593c9d1-1b73-45ee-aae6-f23c49679525" providerId="ADAL" clId="{B692D35D-68C5-4A78-B2E1-F53662EFA7B9}" dt="2022-08-09T20:42:57.186" v="411" actId="1076"/>
          <ac:picMkLst>
            <pc:docMk/>
            <pc:sldMk cId="1922930973" sldId="337"/>
            <ac:picMk id="8" creationId="{54534487-690B-480A-BE2F-28E335AD1AAC}"/>
          </ac:picMkLst>
        </pc:picChg>
      </pc:sldChg>
    </pc:docChg>
  </pc:docChgLst>
  <pc:docChgLst>
    <pc:chgData name="Yuri Crotti" userId="d593c9d1-1b73-45ee-aae6-f23c49679525" providerId="ADAL" clId="{7DA90458-12AB-40B0-A1CE-92847F051ADA}"/>
    <pc:docChg chg="undo custSel addSld delSld modSld sldOrd">
      <pc:chgData name="Yuri Crotti" userId="d593c9d1-1b73-45ee-aae6-f23c49679525" providerId="ADAL" clId="{7DA90458-12AB-40B0-A1CE-92847F051ADA}" dt="2023-08-14T00:43:44.361" v="254" actId="1076"/>
      <pc:docMkLst>
        <pc:docMk/>
      </pc:docMkLst>
      <pc:sldChg chg="add del">
        <pc:chgData name="Yuri Crotti" userId="d593c9d1-1b73-45ee-aae6-f23c49679525" providerId="ADAL" clId="{7DA90458-12AB-40B0-A1CE-92847F051ADA}" dt="2023-08-13T20:14:59.608" v="8"/>
        <pc:sldMkLst>
          <pc:docMk/>
          <pc:sldMk cId="955933394" sldId="264"/>
        </pc:sldMkLst>
      </pc:sldChg>
      <pc:sldChg chg="add del">
        <pc:chgData name="Yuri Crotti" userId="d593c9d1-1b73-45ee-aae6-f23c49679525" providerId="ADAL" clId="{7DA90458-12AB-40B0-A1CE-92847F051ADA}" dt="2023-08-13T21:34:30.710" v="86" actId="47"/>
        <pc:sldMkLst>
          <pc:docMk/>
          <pc:sldMk cId="1617928359" sldId="267"/>
        </pc:sldMkLst>
      </pc:sldChg>
      <pc:sldChg chg="modSp">
        <pc:chgData name="Yuri Crotti" userId="d593c9d1-1b73-45ee-aae6-f23c49679525" providerId="ADAL" clId="{7DA90458-12AB-40B0-A1CE-92847F051ADA}" dt="2023-08-13T20:11:23.786" v="7" actId="1076"/>
        <pc:sldMkLst>
          <pc:docMk/>
          <pc:sldMk cId="1046313352" sldId="286"/>
        </pc:sldMkLst>
        <pc:picChg chg="mod">
          <ac:chgData name="Yuri Crotti" userId="d593c9d1-1b73-45ee-aae6-f23c49679525" providerId="ADAL" clId="{7DA90458-12AB-40B0-A1CE-92847F051ADA}" dt="2023-08-13T20:11:23.786" v="7" actId="1076"/>
          <ac:picMkLst>
            <pc:docMk/>
            <pc:sldMk cId="1046313352" sldId="286"/>
            <ac:picMk id="1026" creationId="{450EC265-A28C-495F-A3FE-CE41B09DED11}"/>
          </ac:picMkLst>
        </pc:picChg>
      </pc:sldChg>
      <pc:sldChg chg="add del">
        <pc:chgData name="Yuri Crotti" userId="d593c9d1-1b73-45ee-aae6-f23c49679525" providerId="ADAL" clId="{7DA90458-12AB-40B0-A1CE-92847F051ADA}" dt="2023-08-13T20:51:54.370" v="29" actId="47"/>
        <pc:sldMkLst>
          <pc:docMk/>
          <pc:sldMk cId="1460201629" sldId="290"/>
        </pc:sldMkLst>
      </pc:sldChg>
      <pc:sldChg chg="del">
        <pc:chgData name="Yuri Crotti" userId="d593c9d1-1b73-45ee-aae6-f23c49679525" providerId="ADAL" clId="{7DA90458-12AB-40B0-A1CE-92847F051ADA}" dt="2023-08-13T20:09:47.997" v="0" actId="47"/>
        <pc:sldMkLst>
          <pc:docMk/>
          <pc:sldMk cId="4026905781" sldId="293"/>
        </pc:sldMkLst>
      </pc:sldChg>
      <pc:sldChg chg="del">
        <pc:chgData name="Yuri Crotti" userId="d593c9d1-1b73-45ee-aae6-f23c49679525" providerId="ADAL" clId="{7DA90458-12AB-40B0-A1CE-92847F051ADA}" dt="2023-08-13T20:09:49.051" v="2" actId="47"/>
        <pc:sldMkLst>
          <pc:docMk/>
          <pc:sldMk cId="2322743498" sldId="295"/>
        </pc:sldMkLst>
      </pc:sldChg>
      <pc:sldChg chg="del">
        <pc:chgData name="Yuri Crotti" userId="d593c9d1-1b73-45ee-aae6-f23c49679525" providerId="ADAL" clId="{7DA90458-12AB-40B0-A1CE-92847F051ADA}" dt="2023-08-13T20:09:49.563" v="3" actId="47"/>
        <pc:sldMkLst>
          <pc:docMk/>
          <pc:sldMk cId="1472248874" sldId="296"/>
        </pc:sldMkLst>
      </pc:sldChg>
      <pc:sldChg chg="del">
        <pc:chgData name="Yuri Crotti" userId="d593c9d1-1b73-45ee-aae6-f23c49679525" providerId="ADAL" clId="{7DA90458-12AB-40B0-A1CE-92847F051ADA}" dt="2023-08-13T20:09:50.217" v="4" actId="47"/>
        <pc:sldMkLst>
          <pc:docMk/>
          <pc:sldMk cId="2686362195" sldId="297"/>
        </pc:sldMkLst>
      </pc:sldChg>
      <pc:sldChg chg="del">
        <pc:chgData name="Yuri Crotti" userId="d593c9d1-1b73-45ee-aae6-f23c49679525" providerId="ADAL" clId="{7DA90458-12AB-40B0-A1CE-92847F051ADA}" dt="2023-08-13T20:09:50.763" v="5" actId="47"/>
        <pc:sldMkLst>
          <pc:docMk/>
          <pc:sldMk cId="4254502338" sldId="301"/>
        </pc:sldMkLst>
      </pc:sldChg>
      <pc:sldChg chg="del">
        <pc:chgData name="Yuri Crotti" userId="d593c9d1-1b73-45ee-aae6-f23c49679525" providerId="ADAL" clId="{7DA90458-12AB-40B0-A1CE-92847F051ADA}" dt="2023-08-13T20:09:51.617" v="6" actId="47"/>
        <pc:sldMkLst>
          <pc:docMk/>
          <pc:sldMk cId="1866508739" sldId="302"/>
        </pc:sldMkLst>
      </pc:sldChg>
      <pc:sldChg chg="del">
        <pc:chgData name="Yuri Crotti" userId="d593c9d1-1b73-45ee-aae6-f23c49679525" providerId="ADAL" clId="{7DA90458-12AB-40B0-A1CE-92847F051ADA}" dt="2023-08-13T21:36:09.846" v="107" actId="47"/>
        <pc:sldMkLst>
          <pc:docMk/>
          <pc:sldMk cId="2252084137" sldId="307"/>
        </pc:sldMkLst>
      </pc:sldChg>
      <pc:sldChg chg="del">
        <pc:chgData name="Yuri Crotti" userId="d593c9d1-1b73-45ee-aae6-f23c49679525" providerId="ADAL" clId="{7DA90458-12AB-40B0-A1CE-92847F051ADA}" dt="2023-08-13T21:39:12.351" v="134" actId="47"/>
        <pc:sldMkLst>
          <pc:docMk/>
          <pc:sldMk cId="1287933634" sldId="308"/>
        </pc:sldMkLst>
      </pc:sldChg>
      <pc:sldChg chg="del">
        <pc:chgData name="Yuri Crotti" userId="d593c9d1-1b73-45ee-aae6-f23c49679525" providerId="ADAL" clId="{7DA90458-12AB-40B0-A1CE-92847F051ADA}" dt="2023-08-13T21:39:49.499" v="140" actId="47"/>
        <pc:sldMkLst>
          <pc:docMk/>
          <pc:sldMk cId="1267887954" sldId="309"/>
        </pc:sldMkLst>
      </pc:sldChg>
      <pc:sldChg chg="del">
        <pc:chgData name="Yuri Crotti" userId="d593c9d1-1b73-45ee-aae6-f23c49679525" providerId="ADAL" clId="{7DA90458-12AB-40B0-A1CE-92847F051ADA}" dt="2023-08-13T21:40:40.151" v="152" actId="47"/>
        <pc:sldMkLst>
          <pc:docMk/>
          <pc:sldMk cId="2477936024" sldId="310"/>
        </pc:sldMkLst>
      </pc:sldChg>
      <pc:sldChg chg="add del">
        <pc:chgData name="Yuri Crotti" userId="d593c9d1-1b73-45ee-aae6-f23c49679525" providerId="ADAL" clId="{7DA90458-12AB-40B0-A1CE-92847F051ADA}" dt="2023-08-13T20:18:55.175" v="10" actId="47"/>
        <pc:sldMkLst>
          <pc:docMk/>
          <pc:sldMk cId="3346519070" sldId="311"/>
        </pc:sldMkLst>
      </pc:sldChg>
      <pc:sldChg chg="add">
        <pc:chgData name="Yuri Crotti" userId="d593c9d1-1b73-45ee-aae6-f23c49679525" providerId="ADAL" clId="{7DA90458-12AB-40B0-A1CE-92847F051ADA}" dt="2023-08-13T20:14:59.608" v="8"/>
        <pc:sldMkLst>
          <pc:docMk/>
          <pc:sldMk cId="3748764632" sldId="312"/>
        </pc:sldMkLst>
      </pc:sldChg>
      <pc:sldChg chg="del">
        <pc:chgData name="Yuri Crotti" userId="d593c9d1-1b73-45ee-aae6-f23c49679525" providerId="ADAL" clId="{7DA90458-12AB-40B0-A1CE-92847F051ADA}" dt="2023-08-13T21:48:14.059" v="187" actId="47"/>
        <pc:sldMkLst>
          <pc:docMk/>
          <pc:sldMk cId="3489253634" sldId="315"/>
        </pc:sldMkLst>
      </pc:sldChg>
      <pc:sldChg chg="add">
        <pc:chgData name="Yuri Crotti" userId="d593c9d1-1b73-45ee-aae6-f23c49679525" providerId="ADAL" clId="{7DA90458-12AB-40B0-A1CE-92847F051ADA}" dt="2023-08-13T20:14:59.608" v="8"/>
        <pc:sldMkLst>
          <pc:docMk/>
          <pc:sldMk cId="1535994877" sldId="316"/>
        </pc:sldMkLst>
      </pc:sldChg>
      <pc:sldChg chg="del">
        <pc:chgData name="Yuri Crotti" userId="d593c9d1-1b73-45ee-aae6-f23c49679525" providerId="ADAL" clId="{7DA90458-12AB-40B0-A1CE-92847F051ADA}" dt="2023-08-13T21:42:19.125" v="173" actId="47"/>
        <pc:sldMkLst>
          <pc:docMk/>
          <pc:sldMk cId="2479158711" sldId="317"/>
        </pc:sldMkLst>
      </pc:sldChg>
      <pc:sldChg chg="add del">
        <pc:chgData name="Yuri Crotti" userId="d593c9d1-1b73-45ee-aae6-f23c49679525" providerId="ADAL" clId="{7DA90458-12AB-40B0-A1CE-92847F051ADA}" dt="2023-08-13T20:18:55.175" v="10" actId="47"/>
        <pc:sldMkLst>
          <pc:docMk/>
          <pc:sldMk cId="2445876085" sldId="318"/>
        </pc:sldMkLst>
      </pc:sldChg>
      <pc:sldChg chg="add">
        <pc:chgData name="Yuri Crotti" userId="d593c9d1-1b73-45ee-aae6-f23c49679525" providerId="ADAL" clId="{7DA90458-12AB-40B0-A1CE-92847F051ADA}" dt="2023-08-13T20:14:59.608" v="8"/>
        <pc:sldMkLst>
          <pc:docMk/>
          <pc:sldMk cId="4005022463" sldId="320"/>
        </pc:sldMkLst>
      </pc:sldChg>
      <pc:sldChg chg="addSp delSp modSp mod">
        <pc:chgData name="Yuri Crotti" userId="d593c9d1-1b73-45ee-aae6-f23c49679525" providerId="ADAL" clId="{7DA90458-12AB-40B0-A1CE-92847F051ADA}" dt="2023-08-13T21:30:45.731" v="46" actId="1076"/>
        <pc:sldMkLst>
          <pc:docMk/>
          <pc:sldMk cId="4044719782" sldId="321"/>
        </pc:sldMkLst>
        <pc:picChg chg="del">
          <ac:chgData name="Yuri Crotti" userId="d593c9d1-1b73-45ee-aae6-f23c49679525" providerId="ADAL" clId="{7DA90458-12AB-40B0-A1CE-92847F051ADA}" dt="2023-08-13T21:29:30.815" v="42" actId="478"/>
          <ac:picMkLst>
            <pc:docMk/>
            <pc:sldMk cId="4044719782" sldId="321"/>
            <ac:picMk id="5" creationId="{C37AF7DF-3203-48FD-96F5-5BDD3DB3322F}"/>
          </ac:picMkLst>
        </pc:picChg>
        <pc:picChg chg="add mod">
          <ac:chgData name="Yuri Crotti" userId="d593c9d1-1b73-45ee-aae6-f23c49679525" providerId="ADAL" clId="{7DA90458-12AB-40B0-A1CE-92847F051ADA}" dt="2023-08-13T21:30:45.731" v="46" actId="1076"/>
          <ac:picMkLst>
            <pc:docMk/>
            <pc:sldMk cId="4044719782" sldId="321"/>
            <ac:picMk id="8" creationId="{613A7222-0730-ABBF-C656-4B15ADD01CCE}"/>
          </ac:picMkLst>
        </pc:picChg>
      </pc:sldChg>
      <pc:sldChg chg="addSp delSp modSp mod">
        <pc:chgData name="Yuri Crotti" userId="d593c9d1-1b73-45ee-aae6-f23c49679525" providerId="ADAL" clId="{7DA90458-12AB-40B0-A1CE-92847F051ADA}" dt="2023-08-13T21:32:20.976" v="69" actId="1076"/>
        <pc:sldMkLst>
          <pc:docMk/>
          <pc:sldMk cId="3467702914" sldId="322"/>
        </pc:sldMkLst>
        <pc:picChg chg="add mod">
          <ac:chgData name="Yuri Crotti" userId="d593c9d1-1b73-45ee-aae6-f23c49679525" providerId="ADAL" clId="{7DA90458-12AB-40B0-A1CE-92847F051ADA}" dt="2023-08-13T21:32:20.976" v="69" actId="1076"/>
          <ac:picMkLst>
            <pc:docMk/>
            <pc:sldMk cId="3467702914" sldId="322"/>
            <ac:picMk id="5" creationId="{E544759A-5FB1-CFF2-302F-42DCACACFFBE}"/>
          </ac:picMkLst>
        </pc:picChg>
        <pc:picChg chg="del">
          <ac:chgData name="Yuri Crotti" userId="d593c9d1-1b73-45ee-aae6-f23c49679525" providerId="ADAL" clId="{7DA90458-12AB-40B0-A1CE-92847F051ADA}" dt="2023-08-13T21:31:44.077" v="62" actId="478"/>
          <ac:picMkLst>
            <pc:docMk/>
            <pc:sldMk cId="3467702914" sldId="322"/>
            <ac:picMk id="8" creationId="{97DDD0BE-67C7-4A37-A31A-487ED9ED2044}"/>
          </ac:picMkLst>
        </pc:picChg>
      </pc:sldChg>
      <pc:sldChg chg="addSp delSp modSp mod">
        <pc:chgData name="Yuri Crotti" userId="d593c9d1-1b73-45ee-aae6-f23c49679525" providerId="ADAL" clId="{7DA90458-12AB-40B0-A1CE-92847F051ADA}" dt="2023-08-13T21:33:32.495" v="73" actId="14100"/>
        <pc:sldMkLst>
          <pc:docMk/>
          <pc:sldMk cId="2577785012" sldId="323"/>
        </pc:sldMkLst>
        <pc:picChg chg="del">
          <ac:chgData name="Yuri Crotti" userId="d593c9d1-1b73-45ee-aae6-f23c49679525" providerId="ADAL" clId="{7DA90458-12AB-40B0-A1CE-92847F051ADA}" dt="2023-08-13T21:33:20.749" v="70" actId="478"/>
          <ac:picMkLst>
            <pc:docMk/>
            <pc:sldMk cId="2577785012" sldId="323"/>
            <ac:picMk id="5" creationId="{FA7609BF-DFBB-4BE7-8799-1560750E9A84}"/>
          </ac:picMkLst>
        </pc:picChg>
        <pc:picChg chg="add mod">
          <ac:chgData name="Yuri Crotti" userId="d593c9d1-1b73-45ee-aae6-f23c49679525" providerId="ADAL" clId="{7DA90458-12AB-40B0-A1CE-92847F051ADA}" dt="2023-08-13T21:33:32.495" v="73" actId="14100"/>
          <ac:picMkLst>
            <pc:docMk/>
            <pc:sldMk cId="2577785012" sldId="323"/>
            <ac:picMk id="8" creationId="{ABAF0C23-E4A1-C905-8223-ABB97213E344}"/>
          </ac:picMkLst>
        </pc:picChg>
        <pc:picChg chg="del">
          <ac:chgData name="Yuri Crotti" userId="d593c9d1-1b73-45ee-aae6-f23c49679525" providerId="ADAL" clId="{7DA90458-12AB-40B0-A1CE-92847F051ADA}" dt="2023-08-13T21:33:20.749" v="70" actId="478"/>
          <ac:picMkLst>
            <pc:docMk/>
            <pc:sldMk cId="2577785012" sldId="323"/>
            <ac:picMk id="10" creationId="{7CA903DB-7C8E-4C20-A91F-2B4F1914F71F}"/>
          </ac:picMkLst>
        </pc:picChg>
      </pc:sldChg>
      <pc:sldChg chg="del">
        <pc:chgData name="Yuri Crotti" userId="d593c9d1-1b73-45ee-aae6-f23c49679525" providerId="ADAL" clId="{7DA90458-12AB-40B0-A1CE-92847F051ADA}" dt="2023-08-13T21:34:29.484" v="84" actId="47"/>
        <pc:sldMkLst>
          <pc:docMk/>
          <pc:sldMk cId="3521992622" sldId="324"/>
        </pc:sldMkLst>
      </pc:sldChg>
      <pc:sldChg chg="del">
        <pc:chgData name="Yuri Crotti" userId="d593c9d1-1b73-45ee-aae6-f23c49679525" providerId="ADAL" clId="{7DA90458-12AB-40B0-A1CE-92847F051ADA}" dt="2023-08-13T21:36:13.485" v="108" actId="47"/>
        <pc:sldMkLst>
          <pc:docMk/>
          <pc:sldMk cId="2198028920" sldId="325"/>
        </pc:sldMkLst>
      </pc:sldChg>
      <pc:sldChg chg="addSp delSp modSp add del mod">
        <pc:chgData name="Yuri Crotti" userId="d593c9d1-1b73-45ee-aae6-f23c49679525" providerId="ADAL" clId="{7DA90458-12AB-40B0-A1CE-92847F051ADA}" dt="2023-08-13T21:36:37.687" v="116" actId="1076"/>
        <pc:sldMkLst>
          <pc:docMk/>
          <pc:sldMk cId="633844229" sldId="326"/>
        </pc:sldMkLst>
        <pc:picChg chg="add mod">
          <ac:chgData name="Yuri Crotti" userId="d593c9d1-1b73-45ee-aae6-f23c49679525" providerId="ADAL" clId="{7DA90458-12AB-40B0-A1CE-92847F051ADA}" dt="2023-08-13T21:36:37.687" v="116" actId="1076"/>
          <ac:picMkLst>
            <pc:docMk/>
            <pc:sldMk cId="633844229" sldId="326"/>
            <ac:picMk id="5" creationId="{69A08469-3F4E-E216-4C07-8A748EC7765E}"/>
          </ac:picMkLst>
        </pc:picChg>
        <pc:picChg chg="del">
          <ac:chgData name="Yuri Crotti" userId="d593c9d1-1b73-45ee-aae6-f23c49679525" providerId="ADAL" clId="{7DA90458-12AB-40B0-A1CE-92847F051ADA}" dt="2023-08-13T21:36:26.287" v="112" actId="478"/>
          <ac:picMkLst>
            <pc:docMk/>
            <pc:sldMk cId="633844229" sldId="326"/>
            <ac:picMk id="12" creationId="{BB293424-1CFA-4D76-BFED-7613E65BA38B}"/>
          </ac:picMkLst>
        </pc:picChg>
      </pc:sldChg>
      <pc:sldChg chg="addSp delSp modSp mod">
        <pc:chgData name="Yuri Crotti" userId="d593c9d1-1b73-45ee-aae6-f23c49679525" providerId="ADAL" clId="{7DA90458-12AB-40B0-A1CE-92847F051ADA}" dt="2023-08-13T21:39:34.005" v="139" actId="1076"/>
        <pc:sldMkLst>
          <pc:docMk/>
          <pc:sldMk cId="3976698644" sldId="327"/>
        </pc:sldMkLst>
        <pc:picChg chg="del">
          <ac:chgData name="Yuri Crotti" userId="d593c9d1-1b73-45ee-aae6-f23c49679525" providerId="ADAL" clId="{7DA90458-12AB-40B0-A1CE-92847F051ADA}" dt="2023-08-13T21:39:15.840" v="135" actId="478"/>
          <ac:picMkLst>
            <pc:docMk/>
            <pc:sldMk cId="3976698644" sldId="327"/>
            <ac:picMk id="5" creationId="{C3E882C1-C577-4C6D-BD76-CA7E279CE455}"/>
          </ac:picMkLst>
        </pc:picChg>
        <pc:picChg chg="add mod">
          <ac:chgData name="Yuri Crotti" userId="d593c9d1-1b73-45ee-aae6-f23c49679525" providerId="ADAL" clId="{7DA90458-12AB-40B0-A1CE-92847F051ADA}" dt="2023-08-13T21:39:34.005" v="139" actId="1076"/>
          <ac:picMkLst>
            <pc:docMk/>
            <pc:sldMk cId="3976698644" sldId="327"/>
            <ac:picMk id="8" creationId="{2279F4C0-DC1B-228B-6ED2-5AED0D669AF5}"/>
          </ac:picMkLst>
        </pc:picChg>
      </pc:sldChg>
      <pc:sldChg chg="addSp delSp modSp mod">
        <pc:chgData name="Yuri Crotti" userId="d593c9d1-1b73-45ee-aae6-f23c49679525" providerId="ADAL" clId="{7DA90458-12AB-40B0-A1CE-92847F051ADA}" dt="2023-08-13T21:40:10.630" v="145" actId="1076"/>
        <pc:sldMkLst>
          <pc:docMk/>
          <pc:sldMk cId="3433318804" sldId="328"/>
        </pc:sldMkLst>
        <pc:picChg chg="add mod">
          <ac:chgData name="Yuri Crotti" userId="d593c9d1-1b73-45ee-aae6-f23c49679525" providerId="ADAL" clId="{7DA90458-12AB-40B0-A1CE-92847F051ADA}" dt="2023-08-13T21:40:10.630" v="145" actId="1076"/>
          <ac:picMkLst>
            <pc:docMk/>
            <pc:sldMk cId="3433318804" sldId="328"/>
            <ac:picMk id="5" creationId="{C6FD5A67-4A03-FF3C-7DB8-47A31790CEB9}"/>
          </ac:picMkLst>
        </pc:picChg>
        <pc:picChg chg="del">
          <ac:chgData name="Yuri Crotti" userId="d593c9d1-1b73-45ee-aae6-f23c49679525" providerId="ADAL" clId="{7DA90458-12AB-40B0-A1CE-92847F051ADA}" dt="2023-08-13T21:40:05.784" v="141" actId="478"/>
          <ac:picMkLst>
            <pc:docMk/>
            <pc:sldMk cId="3433318804" sldId="328"/>
            <ac:picMk id="8" creationId="{2312F526-17FD-426B-BD6D-097D01D6F191}"/>
          </ac:picMkLst>
        </pc:picChg>
      </pc:sldChg>
      <pc:sldChg chg="addSp delSp modSp mod">
        <pc:chgData name="Yuri Crotti" userId="d593c9d1-1b73-45ee-aae6-f23c49679525" providerId="ADAL" clId="{7DA90458-12AB-40B0-A1CE-92847F051ADA}" dt="2023-08-13T21:40:53.450" v="157" actId="1076"/>
        <pc:sldMkLst>
          <pc:docMk/>
          <pc:sldMk cId="1824941985" sldId="329"/>
        </pc:sldMkLst>
        <pc:picChg chg="del">
          <ac:chgData name="Yuri Crotti" userId="d593c9d1-1b73-45ee-aae6-f23c49679525" providerId="ADAL" clId="{7DA90458-12AB-40B0-A1CE-92847F051ADA}" dt="2023-08-13T21:40:42.712" v="153" actId="478"/>
          <ac:picMkLst>
            <pc:docMk/>
            <pc:sldMk cId="1824941985" sldId="329"/>
            <ac:picMk id="5" creationId="{4193F345-912B-4BC7-88C7-8BD920B697E5}"/>
          </ac:picMkLst>
        </pc:picChg>
        <pc:picChg chg="add mod">
          <ac:chgData name="Yuri Crotti" userId="d593c9d1-1b73-45ee-aae6-f23c49679525" providerId="ADAL" clId="{7DA90458-12AB-40B0-A1CE-92847F051ADA}" dt="2023-08-13T21:40:53.450" v="157" actId="1076"/>
          <ac:picMkLst>
            <pc:docMk/>
            <pc:sldMk cId="1824941985" sldId="329"/>
            <ac:picMk id="8" creationId="{5B6921FC-2AD8-CF82-3B03-88B96512AA70}"/>
          </ac:picMkLst>
        </pc:picChg>
      </pc:sldChg>
      <pc:sldChg chg="addSp delSp modSp mod">
        <pc:chgData name="Yuri Crotti" userId="d593c9d1-1b73-45ee-aae6-f23c49679525" providerId="ADAL" clId="{7DA90458-12AB-40B0-A1CE-92847F051ADA}" dt="2023-08-13T21:41:41.475" v="167" actId="1076"/>
        <pc:sldMkLst>
          <pc:docMk/>
          <pc:sldMk cId="1238840804" sldId="330"/>
        </pc:sldMkLst>
        <pc:picChg chg="add mod">
          <ac:chgData name="Yuri Crotti" userId="d593c9d1-1b73-45ee-aae6-f23c49679525" providerId="ADAL" clId="{7DA90458-12AB-40B0-A1CE-92847F051ADA}" dt="2023-08-13T21:41:41.475" v="167" actId="1076"/>
          <ac:picMkLst>
            <pc:docMk/>
            <pc:sldMk cId="1238840804" sldId="330"/>
            <ac:picMk id="5" creationId="{62F0F8B3-5788-CD48-835A-27D9B257CA0A}"/>
          </ac:picMkLst>
        </pc:picChg>
        <pc:picChg chg="del">
          <ac:chgData name="Yuri Crotti" userId="d593c9d1-1b73-45ee-aae6-f23c49679525" providerId="ADAL" clId="{7DA90458-12AB-40B0-A1CE-92847F051ADA}" dt="2023-08-13T21:41:15.433" v="163" actId="478"/>
          <ac:picMkLst>
            <pc:docMk/>
            <pc:sldMk cId="1238840804" sldId="330"/>
            <ac:picMk id="8" creationId="{E430B8AE-9082-408C-B787-94DD9C47E9F4}"/>
          </ac:picMkLst>
        </pc:picChg>
      </pc:sldChg>
      <pc:sldChg chg="del">
        <pc:chgData name="Yuri Crotti" userId="d593c9d1-1b73-45ee-aae6-f23c49679525" providerId="ADAL" clId="{7DA90458-12AB-40B0-A1CE-92847F051ADA}" dt="2023-08-13T21:48:18.600" v="188" actId="47"/>
        <pc:sldMkLst>
          <pc:docMk/>
          <pc:sldMk cId="71327018" sldId="331"/>
        </pc:sldMkLst>
      </pc:sldChg>
      <pc:sldChg chg="addSp delSp modSp mod">
        <pc:chgData name="Yuri Crotti" userId="d593c9d1-1b73-45ee-aae6-f23c49679525" providerId="ADAL" clId="{7DA90458-12AB-40B0-A1CE-92847F051ADA}" dt="2023-08-13T21:48:10.922" v="186" actId="14100"/>
        <pc:sldMkLst>
          <pc:docMk/>
          <pc:sldMk cId="1093844486" sldId="332"/>
        </pc:sldMkLst>
        <pc:picChg chg="del">
          <ac:chgData name="Yuri Crotti" userId="d593c9d1-1b73-45ee-aae6-f23c49679525" providerId="ADAL" clId="{7DA90458-12AB-40B0-A1CE-92847F051ADA}" dt="2023-08-13T21:42:25.324" v="174" actId="478"/>
          <ac:picMkLst>
            <pc:docMk/>
            <pc:sldMk cId="1093844486" sldId="332"/>
            <ac:picMk id="5" creationId="{32B1B5FA-AE06-4B52-A6B1-155DFBA24F5A}"/>
          </ac:picMkLst>
        </pc:picChg>
        <pc:picChg chg="add del mod modCrop">
          <ac:chgData name="Yuri Crotti" userId="d593c9d1-1b73-45ee-aae6-f23c49679525" providerId="ADAL" clId="{7DA90458-12AB-40B0-A1CE-92847F051ADA}" dt="2023-08-13T21:47:54.941" v="183" actId="478"/>
          <ac:picMkLst>
            <pc:docMk/>
            <pc:sldMk cId="1093844486" sldId="332"/>
            <ac:picMk id="8" creationId="{9D68EA7A-74F1-31FF-94A1-9B41127BD01F}"/>
          </ac:picMkLst>
        </pc:picChg>
        <pc:picChg chg="add mod">
          <ac:chgData name="Yuri Crotti" userId="d593c9d1-1b73-45ee-aae6-f23c49679525" providerId="ADAL" clId="{7DA90458-12AB-40B0-A1CE-92847F051ADA}" dt="2023-08-13T21:48:10.922" v="186" actId="14100"/>
          <ac:picMkLst>
            <pc:docMk/>
            <pc:sldMk cId="1093844486" sldId="332"/>
            <ac:picMk id="10" creationId="{25CE4ED6-D9C8-8028-7351-437080F4C0CF}"/>
          </ac:picMkLst>
        </pc:picChg>
      </pc:sldChg>
      <pc:sldChg chg="addSp delSp modSp mod">
        <pc:chgData name="Yuri Crotti" userId="d593c9d1-1b73-45ee-aae6-f23c49679525" providerId="ADAL" clId="{7DA90458-12AB-40B0-A1CE-92847F051ADA}" dt="2023-08-13T21:42:04.859" v="172" actId="1076"/>
        <pc:sldMkLst>
          <pc:docMk/>
          <pc:sldMk cId="2349071359" sldId="333"/>
        </pc:sldMkLst>
        <pc:picChg chg="del">
          <ac:chgData name="Yuri Crotti" userId="d593c9d1-1b73-45ee-aae6-f23c49679525" providerId="ADAL" clId="{7DA90458-12AB-40B0-A1CE-92847F051ADA}" dt="2023-08-13T21:41:51.364" v="168" actId="478"/>
          <ac:picMkLst>
            <pc:docMk/>
            <pc:sldMk cId="2349071359" sldId="333"/>
            <ac:picMk id="5" creationId="{4B717F59-EF4B-40B8-B873-B4AD23FFAAC7}"/>
          </ac:picMkLst>
        </pc:picChg>
        <pc:picChg chg="add mod">
          <ac:chgData name="Yuri Crotti" userId="d593c9d1-1b73-45ee-aae6-f23c49679525" providerId="ADAL" clId="{7DA90458-12AB-40B0-A1CE-92847F051ADA}" dt="2023-08-13T21:42:04.859" v="172" actId="1076"/>
          <ac:picMkLst>
            <pc:docMk/>
            <pc:sldMk cId="2349071359" sldId="333"/>
            <ac:picMk id="8" creationId="{A474DACC-A64F-6F48-4974-25044B79FF67}"/>
          </ac:picMkLst>
        </pc:picChg>
      </pc:sldChg>
      <pc:sldChg chg="addSp delSp modSp mod">
        <pc:chgData name="Yuri Crotti" userId="d593c9d1-1b73-45ee-aae6-f23c49679525" providerId="ADAL" clId="{7DA90458-12AB-40B0-A1CE-92847F051ADA}" dt="2023-08-13T21:48:57.936" v="193" actId="1076"/>
        <pc:sldMkLst>
          <pc:docMk/>
          <pc:sldMk cId="1276933352" sldId="334"/>
        </pc:sldMkLst>
        <pc:picChg chg="add mod">
          <ac:chgData name="Yuri Crotti" userId="d593c9d1-1b73-45ee-aae6-f23c49679525" providerId="ADAL" clId="{7DA90458-12AB-40B0-A1CE-92847F051ADA}" dt="2023-08-13T21:48:57.936" v="193" actId="1076"/>
          <ac:picMkLst>
            <pc:docMk/>
            <pc:sldMk cId="1276933352" sldId="334"/>
            <ac:picMk id="5" creationId="{AB955E9E-4031-A39A-3B16-3F407A3188A9}"/>
          </ac:picMkLst>
        </pc:picChg>
        <pc:picChg chg="del">
          <ac:chgData name="Yuri Crotti" userId="d593c9d1-1b73-45ee-aae6-f23c49679525" providerId="ADAL" clId="{7DA90458-12AB-40B0-A1CE-92847F051ADA}" dt="2023-08-13T21:48:49.697" v="189" actId="478"/>
          <ac:picMkLst>
            <pc:docMk/>
            <pc:sldMk cId="1276933352" sldId="334"/>
            <ac:picMk id="8" creationId="{319A517D-285D-4F38-B790-BED703C0A380}"/>
          </ac:picMkLst>
        </pc:picChg>
      </pc:sldChg>
      <pc:sldChg chg="addSp delSp modSp mod">
        <pc:chgData name="Yuri Crotti" userId="d593c9d1-1b73-45ee-aae6-f23c49679525" providerId="ADAL" clId="{7DA90458-12AB-40B0-A1CE-92847F051ADA}" dt="2023-08-13T21:49:10.377" v="198" actId="1076"/>
        <pc:sldMkLst>
          <pc:docMk/>
          <pc:sldMk cId="2587107172" sldId="335"/>
        </pc:sldMkLst>
        <pc:picChg chg="del">
          <ac:chgData name="Yuri Crotti" userId="d593c9d1-1b73-45ee-aae6-f23c49679525" providerId="ADAL" clId="{7DA90458-12AB-40B0-A1CE-92847F051ADA}" dt="2023-08-13T21:49:00.535" v="194" actId="478"/>
          <ac:picMkLst>
            <pc:docMk/>
            <pc:sldMk cId="2587107172" sldId="335"/>
            <ac:picMk id="5" creationId="{94D300B6-3919-4F31-9AB9-334E83BBE427}"/>
          </ac:picMkLst>
        </pc:picChg>
        <pc:picChg chg="add mod">
          <ac:chgData name="Yuri Crotti" userId="d593c9d1-1b73-45ee-aae6-f23c49679525" providerId="ADAL" clId="{7DA90458-12AB-40B0-A1CE-92847F051ADA}" dt="2023-08-13T21:49:10.377" v="198" actId="1076"/>
          <ac:picMkLst>
            <pc:docMk/>
            <pc:sldMk cId="2587107172" sldId="335"/>
            <ac:picMk id="8" creationId="{47D0AB0F-5F9A-60AA-EA8C-7884235A11BE}"/>
          </ac:picMkLst>
        </pc:picChg>
      </pc:sldChg>
      <pc:sldChg chg="modSp mod">
        <pc:chgData name="Yuri Crotti" userId="d593c9d1-1b73-45ee-aae6-f23c49679525" providerId="ADAL" clId="{7DA90458-12AB-40B0-A1CE-92847F051ADA}" dt="2023-08-13T20:20:58.571" v="22" actId="1076"/>
        <pc:sldMkLst>
          <pc:docMk/>
          <pc:sldMk cId="838027989" sldId="336"/>
        </pc:sldMkLst>
        <pc:picChg chg="mod">
          <ac:chgData name="Yuri Crotti" userId="d593c9d1-1b73-45ee-aae6-f23c49679525" providerId="ADAL" clId="{7DA90458-12AB-40B0-A1CE-92847F051ADA}" dt="2023-08-13T20:20:58.571" v="22" actId="1076"/>
          <ac:picMkLst>
            <pc:docMk/>
            <pc:sldMk cId="838027989" sldId="336"/>
            <ac:picMk id="8" creationId="{B9236146-980E-4687-AD53-73E94CEFCDEB}"/>
          </ac:picMkLst>
        </pc:picChg>
        <pc:picChg chg="mod">
          <ac:chgData name="Yuri Crotti" userId="d593c9d1-1b73-45ee-aae6-f23c49679525" providerId="ADAL" clId="{7DA90458-12AB-40B0-A1CE-92847F051ADA}" dt="2023-08-13T20:20:58.051" v="21" actId="1076"/>
          <ac:picMkLst>
            <pc:docMk/>
            <pc:sldMk cId="838027989" sldId="336"/>
            <ac:picMk id="12" creationId="{5A49340E-A2F3-419D-BBBD-79C27C4B4375}"/>
          </ac:picMkLst>
        </pc:picChg>
      </pc:sldChg>
      <pc:sldChg chg="del">
        <pc:chgData name="Yuri Crotti" userId="d593c9d1-1b73-45ee-aae6-f23c49679525" providerId="ADAL" clId="{7DA90458-12AB-40B0-A1CE-92847F051ADA}" dt="2023-08-13T21:36:14.129" v="109" actId="47"/>
        <pc:sldMkLst>
          <pc:docMk/>
          <pc:sldMk cId="1922930973" sldId="337"/>
        </pc:sldMkLst>
      </pc:sldChg>
      <pc:sldChg chg="add">
        <pc:chgData name="Yuri Crotti" userId="d593c9d1-1b73-45ee-aae6-f23c49679525" providerId="ADAL" clId="{7DA90458-12AB-40B0-A1CE-92847F051ADA}" dt="2023-08-13T20:14:59.608" v="8"/>
        <pc:sldMkLst>
          <pc:docMk/>
          <pc:sldMk cId="2388347729" sldId="338"/>
        </pc:sldMkLst>
      </pc:sldChg>
      <pc:sldChg chg="add">
        <pc:chgData name="Yuri Crotti" userId="d593c9d1-1b73-45ee-aae6-f23c49679525" providerId="ADAL" clId="{7DA90458-12AB-40B0-A1CE-92847F051ADA}" dt="2023-08-13T20:14:59.608" v="8"/>
        <pc:sldMkLst>
          <pc:docMk/>
          <pc:sldMk cId="3559002535" sldId="339"/>
        </pc:sldMkLst>
      </pc:sldChg>
      <pc:sldChg chg="add del">
        <pc:chgData name="Yuri Crotti" userId="d593c9d1-1b73-45ee-aae6-f23c49679525" providerId="ADAL" clId="{7DA90458-12AB-40B0-A1CE-92847F051ADA}" dt="2023-08-13T20:18:55.175" v="10" actId="47"/>
        <pc:sldMkLst>
          <pc:docMk/>
          <pc:sldMk cId="3059381492" sldId="340"/>
        </pc:sldMkLst>
      </pc:sldChg>
      <pc:sldChg chg="modSp add del mod">
        <pc:chgData name="Yuri Crotti" userId="d593c9d1-1b73-45ee-aae6-f23c49679525" providerId="ADAL" clId="{7DA90458-12AB-40B0-A1CE-92847F051ADA}" dt="2023-08-13T20:25:48.687" v="23" actId="47"/>
        <pc:sldMkLst>
          <pc:docMk/>
          <pc:sldMk cId="4260860863" sldId="341"/>
        </pc:sldMkLst>
        <pc:picChg chg="mod">
          <ac:chgData name="Yuri Crotti" userId="d593c9d1-1b73-45ee-aae6-f23c49679525" providerId="ADAL" clId="{7DA90458-12AB-40B0-A1CE-92847F051ADA}" dt="2023-08-13T20:18:57.289" v="11" actId="1076"/>
          <ac:picMkLst>
            <pc:docMk/>
            <pc:sldMk cId="4260860863" sldId="341"/>
            <ac:picMk id="9" creationId="{5085C049-0C02-4D44-AE2F-BEB4EB424A26}"/>
          </ac:picMkLst>
        </pc:picChg>
      </pc:sldChg>
      <pc:sldChg chg="add del">
        <pc:chgData name="Yuri Crotti" userId="d593c9d1-1b73-45ee-aae6-f23c49679525" providerId="ADAL" clId="{7DA90458-12AB-40B0-A1CE-92847F051ADA}" dt="2023-08-13T20:25:48.687" v="23" actId="47"/>
        <pc:sldMkLst>
          <pc:docMk/>
          <pc:sldMk cId="2962118232" sldId="342"/>
        </pc:sldMkLst>
      </pc:sldChg>
      <pc:sldChg chg="add">
        <pc:chgData name="Yuri Crotti" userId="d593c9d1-1b73-45ee-aae6-f23c49679525" providerId="ADAL" clId="{7DA90458-12AB-40B0-A1CE-92847F051ADA}" dt="2023-08-13T20:14:59.608" v="8"/>
        <pc:sldMkLst>
          <pc:docMk/>
          <pc:sldMk cId="2215639014" sldId="343"/>
        </pc:sldMkLst>
      </pc:sldChg>
      <pc:sldChg chg="add">
        <pc:chgData name="Yuri Crotti" userId="d593c9d1-1b73-45ee-aae6-f23c49679525" providerId="ADAL" clId="{7DA90458-12AB-40B0-A1CE-92847F051ADA}" dt="2023-08-13T20:14:59.608" v="8"/>
        <pc:sldMkLst>
          <pc:docMk/>
          <pc:sldMk cId="1421182058" sldId="344"/>
        </pc:sldMkLst>
      </pc:sldChg>
      <pc:sldChg chg="add del">
        <pc:chgData name="Yuri Crotti" userId="d593c9d1-1b73-45ee-aae6-f23c49679525" providerId="ADAL" clId="{7DA90458-12AB-40B0-A1CE-92847F051ADA}" dt="2023-08-14T00:40:50.745" v="203" actId="47"/>
        <pc:sldMkLst>
          <pc:docMk/>
          <pc:sldMk cId="1191852282" sldId="345"/>
        </pc:sldMkLst>
      </pc:sldChg>
      <pc:sldChg chg="addSp delSp modSp add mod">
        <pc:chgData name="Yuri Crotti" userId="d593c9d1-1b73-45ee-aae6-f23c49679525" providerId="ADAL" clId="{7DA90458-12AB-40B0-A1CE-92847F051ADA}" dt="2023-08-14T00:41:09.351" v="207" actId="1076"/>
        <pc:sldMkLst>
          <pc:docMk/>
          <pc:sldMk cId="1498673808" sldId="346"/>
        </pc:sldMkLst>
        <pc:picChg chg="add mod">
          <ac:chgData name="Yuri Crotti" userId="d593c9d1-1b73-45ee-aae6-f23c49679525" providerId="ADAL" clId="{7DA90458-12AB-40B0-A1CE-92847F051ADA}" dt="2023-08-14T00:41:09.351" v="207" actId="1076"/>
          <ac:picMkLst>
            <pc:docMk/>
            <pc:sldMk cId="1498673808" sldId="346"/>
            <ac:picMk id="5" creationId="{55BAEDB2-4E95-9847-7605-8150B6070220}"/>
          </ac:picMkLst>
        </pc:picChg>
        <pc:picChg chg="del">
          <ac:chgData name="Yuri Crotti" userId="d593c9d1-1b73-45ee-aae6-f23c49679525" providerId="ADAL" clId="{7DA90458-12AB-40B0-A1CE-92847F051ADA}" dt="2023-08-13T20:49:24.595" v="24" actId="478"/>
          <ac:picMkLst>
            <pc:docMk/>
            <pc:sldMk cId="1498673808" sldId="346"/>
            <ac:picMk id="11" creationId="{BB02CADB-2ABC-4AE4-977F-7171C8330C4E}"/>
          </ac:picMkLst>
        </pc:picChg>
        <pc:picChg chg="del mod">
          <ac:chgData name="Yuri Crotti" userId="d593c9d1-1b73-45ee-aae6-f23c49679525" providerId="ADAL" clId="{7DA90458-12AB-40B0-A1CE-92847F051ADA}" dt="2023-08-13T20:52:09.625" v="35" actId="478"/>
          <ac:picMkLst>
            <pc:docMk/>
            <pc:sldMk cId="1498673808" sldId="346"/>
            <ac:picMk id="13" creationId="{F4E650E3-8CB7-4E76-A5C0-094D87D82321}"/>
          </ac:picMkLst>
        </pc:picChg>
      </pc:sldChg>
      <pc:sldChg chg="addSp delSp modSp add mod ord">
        <pc:chgData name="Yuri Crotti" userId="d593c9d1-1b73-45ee-aae6-f23c49679525" providerId="ADAL" clId="{7DA90458-12AB-40B0-A1CE-92847F051ADA}" dt="2023-08-14T00:41:38.065" v="213" actId="1076"/>
        <pc:sldMkLst>
          <pc:docMk/>
          <pc:sldMk cId="1423336708" sldId="347"/>
        </pc:sldMkLst>
        <pc:picChg chg="del mod">
          <ac:chgData name="Yuri Crotti" userId="d593c9d1-1b73-45ee-aae6-f23c49679525" providerId="ADAL" clId="{7DA90458-12AB-40B0-A1CE-92847F051ADA}" dt="2023-08-13T20:52:05.532" v="32" actId="478"/>
          <ac:picMkLst>
            <pc:docMk/>
            <pc:sldMk cId="1423336708" sldId="347"/>
            <ac:picMk id="5" creationId="{184E714D-36CB-47E3-830D-604677D9509E}"/>
          </ac:picMkLst>
        </pc:picChg>
        <pc:picChg chg="add mod">
          <ac:chgData name="Yuri Crotti" userId="d593c9d1-1b73-45ee-aae6-f23c49679525" providerId="ADAL" clId="{7DA90458-12AB-40B0-A1CE-92847F051ADA}" dt="2023-08-14T00:41:38.065" v="213" actId="1076"/>
          <ac:picMkLst>
            <pc:docMk/>
            <pc:sldMk cId="1423336708" sldId="347"/>
            <ac:picMk id="9" creationId="{236CA332-DAE5-BBCF-522B-AF15D7B38D32}"/>
          </ac:picMkLst>
        </pc:picChg>
        <pc:picChg chg="del">
          <ac:chgData name="Yuri Crotti" userId="d593c9d1-1b73-45ee-aae6-f23c49679525" providerId="ADAL" clId="{7DA90458-12AB-40B0-A1CE-92847F051ADA}" dt="2023-08-13T20:52:07.849" v="33" actId="478"/>
          <ac:picMkLst>
            <pc:docMk/>
            <pc:sldMk cId="1423336708" sldId="347"/>
            <ac:picMk id="11" creationId="{BB02CADB-2ABC-4AE4-977F-7171C8330C4E}"/>
          </ac:picMkLst>
        </pc:picChg>
      </pc:sldChg>
      <pc:sldChg chg="add">
        <pc:chgData name="Yuri Crotti" userId="d593c9d1-1b73-45ee-aae6-f23c49679525" providerId="ADAL" clId="{7DA90458-12AB-40B0-A1CE-92847F051ADA}" dt="2023-08-13T20:14:59.608" v="8"/>
        <pc:sldMkLst>
          <pc:docMk/>
          <pc:sldMk cId="56698141" sldId="348"/>
        </pc:sldMkLst>
      </pc:sldChg>
      <pc:sldChg chg="add del">
        <pc:chgData name="Yuri Crotti" userId="d593c9d1-1b73-45ee-aae6-f23c49679525" providerId="ADAL" clId="{7DA90458-12AB-40B0-A1CE-92847F051ADA}" dt="2023-08-13T20:19:22.013" v="13" actId="47"/>
        <pc:sldMkLst>
          <pc:docMk/>
          <pc:sldMk cId="2350597744" sldId="349"/>
        </pc:sldMkLst>
      </pc:sldChg>
      <pc:sldChg chg="addSp modSp add mod">
        <pc:chgData name="Yuri Crotti" userId="d593c9d1-1b73-45ee-aae6-f23c49679525" providerId="ADAL" clId="{7DA90458-12AB-40B0-A1CE-92847F051ADA}" dt="2023-08-14T00:41:46.693" v="215" actId="1076"/>
        <pc:sldMkLst>
          <pc:docMk/>
          <pc:sldMk cId="2991084558" sldId="349"/>
        </pc:sldMkLst>
        <pc:picChg chg="add mod">
          <ac:chgData name="Yuri Crotti" userId="d593c9d1-1b73-45ee-aae6-f23c49679525" providerId="ADAL" clId="{7DA90458-12AB-40B0-A1CE-92847F051ADA}" dt="2023-08-14T00:41:46.693" v="215" actId="1076"/>
          <ac:picMkLst>
            <pc:docMk/>
            <pc:sldMk cId="2991084558" sldId="349"/>
            <ac:picMk id="5" creationId="{6B40921E-BE7F-B775-8ED4-B15CE186B105}"/>
          </ac:picMkLst>
        </pc:picChg>
      </pc:sldChg>
      <pc:sldChg chg="modSp add mod">
        <pc:chgData name="Yuri Crotti" userId="d593c9d1-1b73-45ee-aae6-f23c49679525" providerId="ADAL" clId="{7DA90458-12AB-40B0-A1CE-92847F051ADA}" dt="2023-08-13T20:54:31.203" v="41" actId="207"/>
        <pc:sldMkLst>
          <pc:docMk/>
          <pc:sldMk cId="0" sldId="350"/>
        </pc:sldMkLst>
        <pc:spChg chg="mod">
          <ac:chgData name="Yuri Crotti" userId="d593c9d1-1b73-45ee-aae6-f23c49679525" providerId="ADAL" clId="{7DA90458-12AB-40B0-A1CE-92847F051ADA}" dt="2023-08-13T20:54:21.895" v="39" actId="1076"/>
          <ac:spMkLst>
            <pc:docMk/>
            <pc:sldMk cId="0" sldId="350"/>
            <ac:spMk id="196" creationId="{00000000-0000-0000-0000-000000000000}"/>
          </ac:spMkLst>
        </pc:spChg>
        <pc:spChg chg="mod">
          <ac:chgData name="Yuri Crotti" userId="d593c9d1-1b73-45ee-aae6-f23c49679525" providerId="ADAL" clId="{7DA90458-12AB-40B0-A1CE-92847F051ADA}" dt="2023-08-13T20:54:31.203" v="41" actId="207"/>
          <ac:spMkLst>
            <pc:docMk/>
            <pc:sldMk cId="0" sldId="350"/>
            <ac:spMk id="198" creationId="{00000000-0000-0000-0000-000000000000}"/>
          </ac:spMkLst>
        </pc:spChg>
      </pc:sldChg>
      <pc:sldChg chg="add del">
        <pc:chgData name="Yuri Crotti" userId="d593c9d1-1b73-45ee-aae6-f23c49679525" providerId="ADAL" clId="{7DA90458-12AB-40B0-A1CE-92847F051ADA}" dt="2023-08-13T20:19:22.013" v="13" actId="47"/>
        <pc:sldMkLst>
          <pc:docMk/>
          <pc:sldMk cId="2534322515" sldId="350"/>
        </pc:sldMkLst>
      </pc:sldChg>
      <pc:sldChg chg="add del">
        <pc:chgData name="Yuri Crotti" userId="d593c9d1-1b73-45ee-aae6-f23c49679525" providerId="ADAL" clId="{7DA90458-12AB-40B0-A1CE-92847F051ADA}" dt="2023-08-13T20:51:50.398" v="28" actId="47"/>
        <pc:sldMkLst>
          <pc:docMk/>
          <pc:sldMk cId="993092177" sldId="351"/>
        </pc:sldMkLst>
      </pc:sldChg>
      <pc:sldChg chg="addSp delSp modSp add mod">
        <pc:chgData name="Yuri Crotti" userId="d593c9d1-1b73-45ee-aae6-f23c49679525" providerId="ADAL" clId="{7DA90458-12AB-40B0-A1CE-92847F051ADA}" dt="2023-08-13T21:31:15.489" v="54" actId="1076"/>
        <pc:sldMkLst>
          <pc:docMk/>
          <pc:sldMk cId="3809797623" sldId="351"/>
        </pc:sldMkLst>
        <pc:picChg chg="add mod">
          <ac:chgData name="Yuri Crotti" userId="d593c9d1-1b73-45ee-aae6-f23c49679525" providerId="ADAL" clId="{7DA90458-12AB-40B0-A1CE-92847F051ADA}" dt="2023-08-13T21:31:15.489" v="54" actId="1076"/>
          <ac:picMkLst>
            <pc:docMk/>
            <pc:sldMk cId="3809797623" sldId="351"/>
            <ac:picMk id="5" creationId="{694413A0-BFD1-AD71-39CC-2AC49B8E3644}"/>
          </ac:picMkLst>
        </pc:picChg>
        <pc:picChg chg="del">
          <ac:chgData name="Yuri Crotti" userId="d593c9d1-1b73-45ee-aae6-f23c49679525" providerId="ADAL" clId="{7DA90458-12AB-40B0-A1CE-92847F051ADA}" dt="2023-08-13T21:30:59.610" v="48" actId="478"/>
          <ac:picMkLst>
            <pc:docMk/>
            <pc:sldMk cId="3809797623" sldId="351"/>
            <ac:picMk id="8" creationId="{613A7222-0730-ABBF-C656-4B15ADD01CCE}"/>
          </ac:picMkLst>
        </pc:picChg>
      </pc:sldChg>
      <pc:sldChg chg="addSp delSp modSp add mod">
        <pc:chgData name="Yuri Crotti" userId="d593c9d1-1b73-45ee-aae6-f23c49679525" providerId="ADAL" clId="{7DA90458-12AB-40B0-A1CE-92847F051ADA}" dt="2023-08-13T21:31:34.198" v="61" actId="1076"/>
        <pc:sldMkLst>
          <pc:docMk/>
          <pc:sldMk cId="540504522" sldId="352"/>
        </pc:sldMkLst>
        <pc:picChg chg="del mod">
          <ac:chgData name="Yuri Crotti" userId="d593c9d1-1b73-45ee-aae6-f23c49679525" providerId="ADAL" clId="{7DA90458-12AB-40B0-A1CE-92847F051ADA}" dt="2023-08-13T21:31:28.574" v="57" actId="478"/>
          <ac:picMkLst>
            <pc:docMk/>
            <pc:sldMk cId="540504522" sldId="352"/>
            <ac:picMk id="5" creationId="{694413A0-BFD1-AD71-39CC-2AC49B8E3644}"/>
          </ac:picMkLst>
        </pc:picChg>
        <pc:picChg chg="add mod">
          <ac:chgData name="Yuri Crotti" userId="d593c9d1-1b73-45ee-aae6-f23c49679525" providerId="ADAL" clId="{7DA90458-12AB-40B0-A1CE-92847F051ADA}" dt="2023-08-13T21:31:34.198" v="61" actId="1076"/>
          <ac:picMkLst>
            <pc:docMk/>
            <pc:sldMk cId="540504522" sldId="352"/>
            <ac:picMk id="8" creationId="{DDF934DD-D3E7-C42E-70DE-BFD446C8B497}"/>
          </ac:picMkLst>
        </pc:picChg>
      </pc:sldChg>
      <pc:sldChg chg="add del">
        <pc:chgData name="Yuri Crotti" userId="d593c9d1-1b73-45ee-aae6-f23c49679525" providerId="ADAL" clId="{7DA90458-12AB-40B0-A1CE-92847F051ADA}" dt="2023-08-13T20:51:50.398" v="28" actId="47"/>
        <pc:sldMkLst>
          <pc:docMk/>
          <pc:sldMk cId="2342608707" sldId="352"/>
        </pc:sldMkLst>
      </pc:sldChg>
      <pc:sldChg chg="add del">
        <pc:chgData name="Yuri Crotti" userId="d593c9d1-1b73-45ee-aae6-f23c49679525" providerId="ADAL" clId="{7DA90458-12AB-40B0-A1CE-92847F051ADA}" dt="2023-08-13T20:51:47.172" v="27" actId="47"/>
        <pc:sldMkLst>
          <pc:docMk/>
          <pc:sldMk cId="1175591101" sldId="353"/>
        </pc:sldMkLst>
      </pc:sldChg>
      <pc:sldChg chg="addSp delSp modSp add mod">
        <pc:chgData name="Yuri Crotti" userId="d593c9d1-1b73-45ee-aae6-f23c49679525" providerId="ADAL" clId="{7DA90458-12AB-40B0-A1CE-92847F051ADA}" dt="2023-08-13T21:34:11.277" v="82" actId="14100"/>
        <pc:sldMkLst>
          <pc:docMk/>
          <pc:sldMk cId="1735912399" sldId="353"/>
        </pc:sldMkLst>
        <pc:picChg chg="add mod">
          <ac:chgData name="Yuri Crotti" userId="d593c9d1-1b73-45ee-aae6-f23c49679525" providerId="ADAL" clId="{7DA90458-12AB-40B0-A1CE-92847F051ADA}" dt="2023-08-13T21:34:11.277" v="82" actId="14100"/>
          <ac:picMkLst>
            <pc:docMk/>
            <pc:sldMk cId="1735912399" sldId="353"/>
            <ac:picMk id="5" creationId="{C132A171-08D9-8274-78A5-411BDA9EFEED}"/>
          </ac:picMkLst>
        </pc:picChg>
        <pc:picChg chg="del">
          <ac:chgData name="Yuri Crotti" userId="d593c9d1-1b73-45ee-aae6-f23c49679525" providerId="ADAL" clId="{7DA90458-12AB-40B0-A1CE-92847F051ADA}" dt="2023-08-13T21:33:44.056" v="75" actId="478"/>
          <ac:picMkLst>
            <pc:docMk/>
            <pc:sldMk cId="1735912399" sldId="353"/>
            <ac:picMk id="8" creationId="{ABAF0C23-E4A1-C905-8223-ABB97213E344}"/>
          </ac:picMkLst>
        </pc:picChg>
      </pc:sldChg>
      <pc:sldChg chg="add del">
        <pc:chgData name="Yuri Crotti" userId="d593c9d1-1b73-45ee-aae6-f23c49679525" providerId="ADAL" clId="{7DA90458-12AB-40B0-A1CE-92847F051ADA}" dt="2023-08-13T20:51:47.172" v="27" actId="47"/>
        <pc:sldMkLst>
          <pc:docMk/>
          <pc:sldMk cId="3129343924" sldId="354"/>
        </pc:sldMkLst>
      </pc:sldChg>
      <pc:sldChg chg="addSp delSp modSp add mod">
        <pc:chgData name="Yuri Crotti" userId="d593c9d1-1b73-45ee-aae6-f23c49679525" providerId="ADAL" clId="{7DA90458-12AB-40B0-A1CE-92847F051ADA}" dt="2023-08-13T21:35:01.585" v="96" actId="1076"/>
        <pc:sldMkLst>
          <pc:docMk/>
          <pc:sldMk cId="4104154773" sldId="354"/>
        </pc:sldMkLst>
        <pc:picChg chg="del">
          <ac:chgData name="Yuri Crotti" userId="d593c9d1-1b73-45ee-aae6-f23c49679525" providerId="ADAL" clId="{7DA90458-12AB-40B0-A1CE-92847F051ADA}" dt="2023-08-13T21:34:44.271" v="87" actId="478"/>
          <ac:picMkLst>
            <pc:docMk/>
            <pc:sldMk cId="4104154773" sldId="354"/>
            <ac:picMk id="5" creationId="{C132A171-08D9-8274-78A5-411BDA9EFEED}"/>
          </ac:picMkLst>
        </pc:picChg>
        <pc:picChg chg="add mod">
          <ac:chgData name="Yuri Crotti" userId="d593c9d1-1b73-45ee-aae6-f23c49679525" providerId="ADAL" clId="{7DA90458-12AB-40B0-A1CE-92847F051ADA}" dt="2023-08-13T21:35:01.585" v="96" actId="1076"/>
          <ac:picMkLst>
            <pc:docMk/>
            <pc:sldMk cId="4104154773" sldId="354"/>
            <ac:picMk id="8" creationId="{700A4368-F99A-2ABE-5341-FEF5C51AD3EE}"/>
          </ac:picMkLst>
        </pc:picChg>
        <pc:picChg chg="add mod">
          <ac:chgData name="Yuri Crotti" userId="d593c9d1-1b73-45ee-aae6-f23c49679525" providerId="ADAL" clId="{7DA90458-12AB-40B0-A1CE-92847F051ADA}" dt="2023-08-13T21:35:00.488" v="95" actId="1076"/>
          <ac:picMkLst>
            <pc:docMk/>
            <pc:sldMk cId="4104154773" sldId="354"/>
            <ac:picMk id="10" creationId="{8D32FB1E-EE87-3DB5-FB58-12ABBC59B5BD}"/>
          </ac:picMkLst>
        </pc:picChg>
      </pc:sldChg>
      <pc:sldChg chg="add del">
        <pc:chgData name="Yuri Crotti" userId="d593c9d1-1b73-45ee-aae6-f23c49679525" providerId="ADAL" clId="{7DA90458-12AB-40B0-A1CE-92847F051ADA}" dt="2023-08-13T21:35:40.805" v="101" actId="47"/>
        <pc:sldMkLst>
          <pc:docMk/>
          <pc:sldMk cId="2116573537" sldId="355"/>
        </pc:sldMkLst>
      </pc:sldChg>
      <pc:sldChg chg="add del">
        <pc:chgData name="Yuri Crotti" userId="d593c9d1-1b73-45ee-aae6-f23c49679525" providerId="ADAL" clId="{7DA90458-12AB-40B0-A1CE-92847F051ADA}" dt="2023-08-13T20:19:34.476" v="14" actId="47"/>
        <pc:sldMkLst>
          <pc:docMk/>
          <pc:sldMk cId="2412664156" sldId="355"/>
        </pc:sldMkLst>
      </pc:sldChg>
      <pc:sldChg chg="addSp delSp modSp add mod">
        <pc:chgData name="Yuri Crotti" userId="d593c9d1-1b73-45ee-aae6-f23c49679525" providerId="ADAL" clId="{7DA90458-12AB-40B0-A1CE-92847F051ADA}" dt="2023-08-13T21:35:48.133" v="106" actId="1076"/>
        <pc:sldMkLst>
          <pc:docMk/>
          <pc:sldMk cId="407171558" sldId="356"/>
        </pc:sldMkLst>
        <pc:picChg chg="add mod">
          <ac:chgData name="Yuri Crotti" userId="d593c9d1-1b73-45ee-aae6-f23c49679525" providerId="ADAL" clId="{7DA90458-12AB-40B0-A1CE-92847F051ADA}" dt="2023-08-13T21:35:48.133" v="106" actId="1076"/>
          <ac:picMkLst>
            <pc:docMk/>
            <pc:sldMk cId="407171558" sldId="356"/>
            <ac:picMk id="5" creationId="{532BC6E1-BE7D-7837-8F77-5199C1DF00C1}"/>
          </ac:picMkLst>
        </pc:picChg>
        <pc:picChg chg="del">
          <ac:chgData name="Yuri Crotti" userId="d593c9d1-1b73-45ee-aae6-f23c49679525" providerId="ADAL" clId="{7DA90458-12AB-40B0-A1CE-92847F051ADA}" dt="2023-08-13T21:35:43.165" v="102" actId="478"/>
          <ac:picMkLst>
            <pc:docMk/>
            <pc:sldMk cId="407171558" sldId="356"/>
            <ac:picMk id="8" creationId="{700A4368-F99A-2ABE-5341-FEF5C51AD3EE}"/>
          </ac:picMkLst>
        </pc:picChg>
        <pc:picChg chg="del">
          <ac:chgData name="Yuri Crotti" userId="d593c9d1-1b73-45ee-aae6-f23c49679525" providerId="ADAL" clId="{7DA90458-12AB-40B0-A1CE-92847F051ADA}" dt="2023-08-13T21:35:43.165" v="102" actId="478"/>
          <ac:picMkLst>
            <pc:docMk/>
            <pc:sldMk cId="407171558" sldId="356"/>
            <ac:picMk id="10" creationId="{8D32FB1E-EE87-3DB5-FB58-12ABBC59B5BD}"/>
          </ac:picMkLst>
        </pc:picChg>
      </pc:sldChg>
      <pc:sldChg chg="add del">
        <pc:chgData name="Yuri Crotti" userId="d593c9d1-1b73-45ee-aae6-f23c49679525" providerId="ADAL" clId="{7DA90458-12AB-40B0-A1CE-92847F051ADA}" dt="2023-08-13T20:51:44.755" v="26" actId="47"/>
        <pc:sldMkLst>
          <pc:docMk/>
          <pc:sldMk cId="1889152635" sldId="356"/>
        </pc:sldMkLst>
      </pc:sldChg>
      <pc:sldChg chg="addSp delSp modSp add mod">
        <pc:chgData name="Yuri Crotti" userId="d593c9d1-1b73-45ee-aae6-f23c49679525" providerId="ADAL" clId="{7DA90458-12AB-40B0-A1CE-92847F051ADA}" dt="2023-08-13T21:37:01.594" v="122" actId="1076"/>
        <pc:sldMkLst>
          <pc:docMk/>
          <pc:sldMk cId="958637520" sldId="357"/>
        </pc:sldMkLst>
        <pc:picChg chg="del">
          <ac:chgData name="Yuri Crotti" userId="d593c9d1-1b73-45ee-aae6-f23c49679525" providerId="ADAL" clId="{7DA90458-12AB-40B0-A1CE-92847F051ADA}" dt="2023-08-13T21:36:56.525" v="118" actId="478"/>
          <ac:picMkLst>
            <pc:docMk/>
            <pc:sldMk cId="958637520" sldId="357"/>
            <ac:picMk id="5" creationId="{69A08469-3F4E-E216-4C07-8A748EC7765E}"/>
          </ac:picMkLst>
        </pc:picChg>
        <pc:picChg chg="add mod">
          <ac:chgData name="Yuri Crotti" userId="d593c9d1-1b73-45ee-aae6-f23c49679525" providerId="ADAL" clId="{7DA90458-12AB-40B0-A1CE-92847F051ADA}" dt="2023-08-13T21:37:01.594" v="122" actId="1076"/>
          <ac:picMkLst>
            <pc:docMk/>
            <pc:sldMk cId="958637520" sldId="357"/>
            <ac:picMk id="8" creationId="{B782C0F9-DCB6-C3DA-38FE-69580F28E67B}"/>
          </ac:picMkLst>
        </pc:picChg>
      </pc:sldChg>
      <pc:sldChg chg="add del">
        <pc:chgData name="Yuri Crotti" userId="d593c9d1-1b73-45ee-aae6-f23c49679525" providerId="ADAL" clId="{7DA90458-12AB-40B0-A1CE-92847F051ADA}" dt="2023-08-13T20:15:17.203" v="9" actId="47"/>
        <pc:sldMkLst>
          <pc:docMk/>
          <pc:sldMk cId="1897665318" sldId="357"/>
        </pc:sldMkLst>
      </pc:sldChg>
      <pc:sldChg chg="new del">
        <pc:chgData name="Yuri Crotti" userId="d593c9d1-1b73-45ee-aae6-f23c49679525" providerId="ADAL" clId="{7DA90458-12AB-40B0-A1CE-92847F051ADA}" dt="2023-08-13T21:35:38.952" v="100" actId="680"/>
        <pc:sldMkLst>
          <pc:docMk/>
          <pc:sldMk cId="3150988115" sldId="357"/>
        </pc:sldMkLst>
      </pc:sldChg>
      <pc:sldChg chg="add del">
        <pc:chgData name="Yuri Crotti" userId="d593c9d1-1b73-45ee-aae6-f23c49679525" providerId="ADAL" clId="{7DA90458-12AB-40B0-A1CE-92847F051ADA}" dt="2023-08-13T20:15:17.203" v="9" actId="47"/>
        <pc:sldMkLst>
          <pc:docMk/>
          <pc:sldMk cId="4115087072" sldId="358"/>
        </pc:sldMkLst>
      </pc:sldChg>
      <pc:sldChg chg="addSp delSp modSp add mod">
        <pc:chgData name="Yuri Crotti" userId="d593c9d1-1b73-45ee-aae6-f23c49679525" providerId="ADAL" clId="{7DA90458-12AB-40B0-A1CE-92847F051ADA}" dt="2023-08-13T21:37:19.637" v="127" actId="14100"/>
        <pc:sldMkLst>
          <pc:docMk/>
          <pc:sldMk cId="4248144473" sldId="358"/>
        </pc:sldMkLst>
        <pc:picChg chg="add mod">
          <ac:chgData name="Yuri Crotti" userId="d593c9d1-1b73-45ee-aae6-f23c49679525" providerId="ADAL" clId="{7DA90458-12AB-40B0-A1CE-92847F051ADA}" dt="2023-08-13T21:37:19.637" v="127" actId="14100"/>
          <ac:picMkLst>
            <pc:docMk/>
            <pc:sldMk cId="4248144473" sldId="358"/>
            <ac:picMk id="5" creationId="{792EC6F2-A20D-6B3A-6B78-3B979C418085}"/>
          </ac:picMkLst>
        </pc:picChg>
        <pc:picChg chg="del">
          <ac:chgData name="Yuri Crotti" userId="d593c9d1-1b73-45ee-aae6-f23c49679525" providerId="ADAL" clId="{7DA90458-12AB-40B0-A1CE-92847F051ADA}" dt="2023-08-13T21:37:15.184" v="124" actId="478"/>
          <ac:picMkLst>
            <pc:docMk/>
            <pc:sldMk cId="4248144473" sldId="358"/>
            <ac:picMk id="8" creationId="{B782C0F9-DCB6-C3DA-38FE-69580F28E67B}"/>
          </ac:picMkLst>
        </pc:picChg>
      </pc:sldChg>
      <pc:sldChg chg="add del">
        <pc:chgData name="Yuri Crotti" userId="d593c9d1-1b73-45ee-aae6-f23c49679525" providerId="ADAL" clId="{7DA90458-12AB-40B0-A1CE-92847F051ADA}" dt="2023-08-13T20:15:17.203" v="9" actId="47"/>
        <pc:sldMkLst>
          <pc:docMk/>
          <pc:sldMk cId="1189499753" sldId="359"/>
        </pc:sldMkLst>
      </pc:sldChg>
      <pc:sldChg chg="addSp delSp modSp add mod">
        <pc:chgData name="Yuri Crotti" userId="d593c9d1-1b73-45ee-aae6-f23c49679525" providerId="ADAL" clId="{7DA90458-12AB-40B0-A1CE-92847F051ADA}" dt="2023-08-13T21:39:02.719" v="133" actId="1076"/>
        <pc:sldMkLst>
          <pc:docMk/>
          <pc:sldMk cId="1800884231" sldId="359"/>
        </pc:sldMkLst>
        <pc:picChg chg="del">
          <ac:chgData name="Yuri Crotti" userId="d593c9d1-1b73-45ee-aae6-f23c49679525" providerId="ADAL" clId="{7DA90458-12AB-40B0-A1CE-92847F051ADA}" dt="2023-08-13T21:38:58.097" v="129" actId="478"/>
          <ac:picMkLst>
            <pc:docMk/>
            <pc:sldMk cId="1800884231" sldId="359"/>
            <ac:picMk id="5" creationId="{792EC6F2-A20D-6B3A-6B78-3B979C418085}"/>
          </ac:picMkLst>
        </pc:picChg>
        <pc:picChg chg="add mod">
          <ac:chgData name="Yuri Crotti" userId="d593c9d1-1b73-45ee-aae6-f23c49679525" providerId="ADAL" clId="{7DA90458-12AB-40B0-A1CE-92847F051ADA}" dt="2023-08-13T21:39:02.719" v="133" actId="1076"/>
          <ac:picMkLst>
            <pc:docMk/>
            <pc:sldMk cId="1800884231" sldId="359"/>
            <ac:picMk id="8" creationId="{504205C8-4B79-B6CE-2E6C-34A9C6A0ECF1}"/>
          </ac:picMkLst>
        </pc:picChg>
      </pc:sldChg>
      <pc:sldChg chg="addSp delSp modSp add mod">
        <pc:chgData name="Yuri Crotti" userId="d593c9d1-1b73-45ee-aae6-f23c49679525" providerId="ADAL" clId="{7DA90458-12AB-40B0-A1CE-92847F051ADA}" dt="2023-08-13T21:40:34.360" v="151" actId="1076"/>
        <pc:sldMkLst>
          <pc:docMk/>
          <pc:sldMk cId="52722407" sldId="360"/>
        </pc:sldMkLst>
        <pc:picChg chg="del">
          <ac:chgData name="Yuri Crotti" userId="d593c9d1-1b73-45ee-aae6-f23c49679525" providerId="ADAL" clId="{7DA90458-12AB-40B0-A1CE-92847F051ADA}" dt="2023-08-13T21:40:29.802" v="147" actId="478"/>
          <ac:picMkLst>
            <pc:docMk/>
            <pc:sldMk cId="52722407" sldId="360"/>
            <ac:picMk id="5" creationId="{C6FD5A67-4A03-FF3C-7DB8-47A31790CEB9}"/>
          </ac:picMkLst>
        </pc:picChg>
        <pc:picChg chg="add mod">
          <ac:chgData name="Yuri Crotti" userId="d593c9d1-1b73-45ee-aae6-f23c49679525" providerId="ADAL" clId="{7DA90458-12AB-40B0-A1CE-92847F051ADA}" dt="2023-08-13T21:40:34.360" v="151" actId="1076"/>
          <ac:picMkLst>
            <pc:docMk/>
            <pc:sldMk cId="52722407" sldId="360"/>
            <ac:picMk id="8" creationId="{CE1CE6C8-5B7D-DB0F-6902-AE0FF464F80B}"/>
          </ac:picMkLst>
        </pc:picChg>
      </pc:sldChg>
      <pc:sldChg chg="addSp delSp modSp add mod">
        <pc:chgData name="Yuri Crotti" userId="d593c9d1-1b73-45ee-aae6-f23c49679525" providerId="ADAL" clId="{7DA90458-12AB-40B0-A1CE-92847F051ADA}" dt="2023-08-13T21:41:12.152" v="162" actId="14100"/>
        <pc:sldMkLst>
          <pc:docMk/>
          <pc:sldMk cId="622981178" sldId="361"/>
        </pc:sldMkLst>
        <pc:picChg chg="add mod">
          <ac:chgData name="Yuri Crotti" userId="d593c9d1-1b73-45ee-aae6-f23c49679525" providerId="ADAL" clId="{7DA90458-12AB-40B0-A1CE-92847F051ADA}" dt="2023-08-13T21:41:12.152" v="162" actId="14100"/>
          <ac:picMkLst>
            <pc:docMk/>
            <pc:sldMk cId="622981178" sldId="361"/>
            <ac:picMk id="5" creationId="{25556C58-D270-1ACE-665B-A04272B3C1BE}"/>
          </ac:picMkLst>
        </pc:picChg>
        <pc:picChg chg="del">
          <ac:chgData name="Yuri Crotti" userId="d593c9d1-1b73-45ee-aae6-f23c49679525" providerId="ADAL" clId="{7DA90458-12AB-40B0-A1CE-92847F051ADA}" dt="2023-08-13T21:41:08.737" v="159" actId="478"/>
          <ac:picMkLst>
            <pc:docMk/>
            <pc:sldMk cId="622981178" sldId="361"/>
            <ac:picMk id="8" creationId="{5B6921FC-2AD8-CF82-3B03-88B96512AA70}"/>
          </ac:picMkLst>
        </pc:picChg>
      </pc:sldChg>
      <pc:sldChg chg="addSp delSp modSp add mod">
        <pc:chgData name="Yuri Crotti" userId="d593c9d1-1b73-45ee-aae6-f23c49679525" providerId="ADAL" clId="{7DA90458-12AB-40B0-A1CE-92847F051ADA}" dt="2023-08-13T21:49:25.633" v="202" actId="1076"/>
        <pc:sldMkLst>
          <pc:docMk/>
          <pc:sldMk cId="2453924379" sldId="362"/>
        </pc:sldMkLst>
        <pc:picChg chg="add mod">
          <ac:chgData name="Yuri Crotti" userId="d593c9d1-1b73-45ee-aae6-f23c49679525" providerId="ADAL" clId="{7DA90458-12AB-40B0-A1CE-92847F051ADA}" dt="2023-08-13T21:49:25.633" v="202" actId="1076"/>
          <ac:picMkLst>
            <pc:docMk/>
            <pc:sldMk cId="2453924379" sldId="362"/>
            <ac:picMk id="5" creationId="{006E5AF6-0D2F-634C-541F-FCAA28665A4A}"/>
          </ac:picMkLst>
        </pc:picChg>
        <pc:picChg chg="del">
          <ac:chgData name="Yuri Crotti" userId="d593c9d1-1b73-45ee-aae6-f23c49679525" providerId="ADAL" clId="{7DA90458-12AB-40B0-A1CE-92847F051ADA}" dt="2023-08-13T21:49:24.107" v="200" actId="478"/>
          <ac:picMkLst>
            <pc:docMk/>
            <pc:sldMk cId="2453924379" sldId="362"/>
            <ac:picMk id="8" creationId="{47D0AB0F-5F9A-60AA-EA8C-7884235A11BE}"/>
          </ac:picMkLst>
        </pc:picChg>
      </pc:sldChg>
      <pc:sldChg chg="addSp delSp modSp add mod">
        <pc:chgData name="Yuri Crotti" userId="d593c9d1-1b73-45ee-aae6-f23c49679525" providerId="ADAL" clId="{7DA90458-12AB-40B0-A1CE-92847F051ADA}" dt="2023-08-14T00:41:26.483" v="211" actId="1076"/>
        <pc:sldMkLst>
          <pc:docMk/>
          <pc:sldMk cId="295439383" sldId="363"/>
        </pc:sldMkLst>
        <pc:picChg chg="del">
          <ac:chgData name="Yuri Crotti" userId="d593c9d1-1b73-45ee-aae6-f23c49679525" providerId="ADAL" clId="{7DA90458-12AB-40B0-A1CE-92847F051ADA}" dt="2023-08-14T00:41:24.484" v="209" actId="478"/>
          <ac:picMkLst>
            <pc:docMk/>
            <pc:sldMk cId="295439383" sldId="363"/>
            <ac:picMk id="5" creationId="{55BAEDB2-4E95-9847-7605-8150B6070220}"/>
          </ac:picMkLst>
        </pc:picChg>
        <pc:picChg chg="add mod">
          <ac:chgData name="Yuri Crotti" userId="d593c9d1-1b73-45ee-aae6-f23c49679525" providerId="ADAL" clId="{7DA90458-12AB-40B0-A1CE-92847F051ADA}" dt="2023-08-14T00:41:26.483" v="211" actId="1076"/>
          <ac:picMkLst>
            <pc:docMk/>
            <pc:sldMk cId="295439383" sldId="363"/>
            <ac:picMk id="9" creationId="{8A62F158-0DB0-CDB1-666D-BB385349480B}"/>
          </ac:picMkLst>
        </pc:picChg>
      </pc:sldChg>
      <pc:sldChg chg="addSp delSp modSp add mod delAnim">
        <pc:chgData name="Yuri Crotti" userId="d593c9d1-1b73-45ee-aae6-f23c49679525" providerId="ADAL" clId="{7DA90458-12AB-40B0-A1CE-92847F051ADA}" dt="2023-08-14T00:42:14.233" v="222" actId="1076"/>
        <pc:sldMkLst>
          <pc:docMk/>
          <pc:sldMk cId="1160313795" sldId="364"/>
        </pc:sldMkLst>
        <pc:spChg chg="del mod">
          <ac:chgData name="Yuri Crotti" userId="d593c9d1-1b73-45ee-aae6-f23c49679525" providerId="ADAL" clId="{7DA90458-12AB-40B0-A1CE-92847F051ADA}" dt="2023-08-14T00:41:59.095" v="218" actId="478"/>
          <ac:spMkLst>
            <pc:docMk/>
            <pc:sldMk cId="1160313795" sldId="364"/>
            <ac:spMk id="198" creationId="{00000000-0000-0000-0000-000000000000}"/>
          </ac:spMkLst>
        </pc:spChg>
        <pc:picChg chg="add mod">
          <ac:chgData name="Yuri Crotti" userId="d593c9d1-1b73-45ee-aae6-f23c49679525" providerId="ADAL" clId="{7DA90458-12AB-40B0-A1CE-92847F051ADA}" dt="2023-08-14T00:42:14.233" v="222" actId="1076"/>
          <ac:picMkLst>
            <pc:docMk/>
            <pc:sldMk cId="1160313795" sldId="364"/>
            <ac:picMk id="3" creationId="{B8BC6A1A-0C68-D59D-F078-901A505074C0}"/>
          </ac:picMkLst>
        </pc:picChg>
        <pc:picChg chg="del mod">
          <ac:chgData name="Yuri Crotti" userId="d593c9d1-1b73-45ee-aae6-f23c49679525" providerId="ADAL" clId="{7DA90458-12AB-40B0-A1CE-92847F051ADA}" dt="2023-08-14T00:42:00.145" v="220" actId="478"/>
          <ac:picMkLst>
            <pc:docMk/>
            <pc:sldMk cId="1160313795" sldId="364"/>
            <ac:picMk id="199" creationId="{00000000-0000-0000-0000-000000000000}"/>
          </ac:picMkLst>
        </pc:picChg>
      </pc:sldChg>
      <pc:sldChg chg="addSp delSp modSp add mod">
        <pc:chgData name="Yuri Crotti" userId="d593c9d1-1b73-45ee-aae6-f23c49679525" providerId="ADAL" clId="{7DA90458-12AB-40B0-A1CE-92847F051ADA}" dt="2023-08-14T00:42:26.328" v="226" actId="1076"/>
        <pc:sldMkLst>
          <pc:docMk/>
          <pc:sldMk cId="1669414853" sldId="365"/>
        </pc:sldMkLst>
        <pc:picChg chg="del">
          <ac:chgData name="Yuri Crotti" userId="d593c9d1-1b73-45ee-aae6-f23c49679525" providerId="ADAL" clId="{7DA90458-12AB-40B0-A1CE-92847F051ADA}" dt="2023-08-14T00:42:24.743" v="224" actId="478"/>
          <ac:picMkLst>
            <pc:docMk/>
            <pc:sldMk cId="1669414853" sldId="365"/>
            <ac:picMk id="3" creationId="{B8BC6A1A-0C68-D59D-F078-901A505074C0}"/>
          </ac:picMkLst>
        </pc:picChg>
        <pc:picChg chg="add mod">
          <ac:chgData name="Yuri Crotti" userId="d593c9d1-1b73-45ee-aae6-f23c49679525" providerId="ADAL" clId="{7DA90458-12AB-40B0-A1CE-92847F051ADA}" dt="2023-08-14T00:42:26.328" v="226" actId="1076"/>
          <ac:picMkLst>
            <pc:docMk/>
            <pc:sldMk cId="1669414853" sldId="365"/>
            <ac:picMk id="4" creationId="{3F02F19B-8564-59BB-870E-D8F88B5F9E27}"/>
          </ac:picMkLst>
        </pc:picChg>
      </pc:sldChg>
      <pc:sldChg chg="addSp delSp modSp add mod">
        <pc:chgData name="Yuri Crotti" userId="d593c9d1-1b73-45ee-aae6-f23c49679525" providerId="ADAL" clId="{7DA90458-12AB-40B0-A1CE-92847F051ADA}" dt="2023-08-14T00:42:42.297" v="232" actId="1076"/>
        <pc:sldMkLst>
          <pc:docMk/>
          <pc:sldMk cId="1082133485" sldId="366"/>
        </pc:sldMkLst>
        <pc:picChg chg="add mod">
          <ac:chgData name="Yuri Crotti" userId="d593c9d1-1b73-45ee-aae6-f23c49679525" providerId="ADAL" clId="{7DA90458-12AB-40B0-A1CE-92847F051ADA}" dt="2023-08-14T00:42:42.297" v="232" actId="1076"/>
          <ac:picMkLst>
            <pc:docMk/>
            <pc:sldMk cId="1082133485" sldId="366"/>
            <ac:picMk id="3" creationId="{958B3256-DB99-B8F3-6B56-24BF97D755F7}"/>
          </ac:picMkLst>
        </pc:picChg>
        <pc:picChg chg="del">
          <ac:chgData name="Yuri Crotti" userId="d593c9d1-1b73-45ee-aae6-f23c49679525" providerId="ADAL" clId="{7DA90458-12AB-40B0-A1CE-92847F051ADA}" dt="2023-08-14T00:42:38.867" v="228" actId="478"/>
          <ac:picMkLst>
            <pc:docMk/>
            <pc:sldMk cId="1082133485" sldId="366"/>
            <ac:picMk id="4" creationId="{3F02F19B-8564-59BB-870E-D8F88B5F9E27}"/>
          </ac:picMkLst>
        </pc:picChg>
      </pc:sldChg>
      <pc:sldChg chg="addSp delSp modSp add mod modAnim">
        <pc:chgData name="Yuri Crotti" userId="d593c9d1-1b73-45ee-aae6-f23c49679525" providerId="ADAL" clId="{7DA90458-12AB-40B0-A1CE-92847F051ADA}" dt="2023-08-14T00:43:01.438" v="240" actId="1076"/>
        <pc:sldMkLst>
          <pc:docMk/>
          <pc:sldMk cId="938315808" sldId="367"/>
        </pc:sldMkLst>
        <pc:picChg chg="del">
          <ac:chgData name="Yuri Crotti" userId="d593c9d1-1b73-45ee-aae6-f23c49679525" providerId="ADAL" clId="{7DA90458-12AB-40B0-A1CE-92847F051ADA}" dt="2023-08-14T00:42:51.785" v="234" actId="478"/>
          <ac:picMkLst>
            <pc:docMk/>
            <pc:sldMk cId="938315808" sldId="367"/>
            <ac:picMk id="3" creationId="{958B3256-DB99-B8F3-6B56-24BF97D755F7}"/>
          </ac:picMkLst>
        </pc:picChg>
        <pc:picChg chg="add mod">
          <ac:chgData name="Yuri Crotti" userId="d593c9d1-1b73-45ee-aae6-f23c49679525" providerId="ADAL" clId="{7DA90458-12AB-40B0-A1CE-92847F051ADA}" dt="2023-08-14T00:42:56.893" v="238" actId="1076"/>
          <ac:picMkLst>
            <pc:docMk/>
            <pc:sldMk cId="938315808" sldId="367"/>
            <ac:picMk id="4" creationId="{1E6FB4BE-0FA5-55D9-83FC-D32A3B1BCDBB}"/>
          </ac:picMkLst>
        </pc:picChg>
        <pc:picChg chg="add mod">
          <ac:chgData name="Yuri Crotti" userId="d593c9d1-1b73-45ee-aae6-f23c49679525" providerId="ADAL" clId="{7DA90458-12AB-40B0-A1CE-92847F051ADA}" dt="2023-08-14T00:43:01.438" v="240" actId="1076"/>
          <ac:picMkLst>
            <pc:docMk/>
            <pc:sldMk cId="938315808" sldId="367"/>
            <ac:picMk id="5" creationId="{812AF774-8505-29E9-8286-CC81C660D015}"/>
          </ac:picMkLst>
        </pc:picChg>
      </pc:sldChg>
      <pc:sldChg chg="addSp delSp modSp add mod delAnim">
        <pc:chgData name="Yuri Crotti" userId="d593c9d1-1b73-45ee-aae6-f23c49679525" providerId="ADAL" clId="{7DA90458-12AB-40B0-A1CE-92847F051ADA}" dt="2023-08-14T00:43:24.130" v="247" actId="1076"/>
        <pc:sldMkLst>
          <pc:docMk/>
          <pc:sldMk cId="4075979269" sldId="368"/>
        </pc:sldMkLst>
        <pc:picChg chg="add mod">
          <ac:chgData name="Yuri Crotti" userId="d593c9d1-1b73-45ee-aae6-f23c49679525" providerId="ADAL" clId="{7DA90458-12AB-40B0-A1CE-92847F051ADA}" dt="2023-08-14T00:43:24.130" v="247" actId="1076"/>
          <ac:picMkLst>
            <pc:docMk/>
            <pc:sldMk cId="4075979269" sldId="368"/>
            <ac:picMk id="3" creationId="{7C879215-0875-8885-315E-B4D622B22657}"/>
          </ac:picMkLst>
        </pc:picChg>
        <pc:picChg chg="del">
          <ac:chgData name="Yuri Crotti" userId="d593c9d1-1b73-45ee-aae6-f23c49679525" providerId="ADAL" clId="{7DA90458-12AB-40B0-A1CE-92847F051ADA}" dt="2023-08-14T00:43:14.477" v="242" actId="478"/>
          <ac:picMkLst>
            <pc:docMk/>
            <pc:sldMk cId="4075979269" sldId="368"/>
            <ac:picMk id="4" creationId="{1E6FB4BE-0FA5-55D9-83FC-D32A3B1BCDBB}"/>
          </ac:picMkLst>
        </pc:picChg>
        <pc:picChg chg="del">
          <ac:chgData name="Yuri Crotti" userId="d593c9d1-1b73-45ee-aae6-f23c49679525" providerId="ADAL" clId="{7DA90458-12AB-40B0-A1CE-92847F051ADA}" dt="2023-08-14T00:43:14.477" v="242" actId="478"/>
          <ac:picMkLst>
            <pc:docMk/>
            <pc:sldMk cId="4075979269" sldId="368"/>
            <ac:picMk id="5" creationId="{812AF774-8505-29E9-8286-CC81C660D015}"/>
          </ac:picMkLst>
        </pc:picChg>
        <pc:picChg chg="add mod">
          <ac:chgData name="Yuri Crotti" userId="d593c9d1-1b73-45ee-aae6-f23c49679525" providerId="ADAL" clId="{7DA90458-12AB-40B0-A1CE-92847F051ADA}" dt="2023-08-14T00:43:22.615" v="246" actId="1076"/>
          <ac:picMkLst>
            <pc:docMk/>
            <pc:sldMk cId="4075979269" sldId="368"/>
            <ac:picMk id="7" creationId="{A3C5D1A4-9E55-2219-8915-DDA3461F39DF}"/>
          </ac:picMkLst>
        </pc:picChg>
      </pc:sldChg>
      <pc:sldChg chg="addSp delSp modSp add mod">
        <pc:chgData name="Yuri Crotti" userId="d593c9d1-1b73-45ee-aae6-f23c49679525" providerId="ADAL" clId="{7DA90458-12AB-40B0-A1CE-92847F051ADA}" dt="2023-08-14T00:43:44.361" v="254" actId="1076"/>
        <pc:sldMkLst>
          <pc:docMk/>
          <pc:sldMk cId="2935398317" sldId="369"/>
        </pc:sldMkLst>
        <pc:picChg chg="del">
          <ac:chgData name="Yuri Crotti" userId="d593c9d1-1b73-45ee-aae6-f23c49679525" providerId="ADAL" clId="{7DA90458-12AB-40B0-A1CE-92847F051ADA}" dt="2023-08-14T00:43:32.343" v="249" actId="478"/>
          <ac:picMkLst>
            <pc:docMk/>
            <pc:sldMk cId="2935398317" sldId="369"/>
            <ac:picMk id="3" creationId="{7C879215-0875-8885-315E-B4D622B22657}"/>
          </ac:picMkLst>
        </pc:picChg>
        <pc:picChg chg="add mod">
          <ac:chgData name="Yuri Crotti" userId="d593c9d1-1b73-45ee-aae6-f23c49679525" providerId="ADAL" clId="{7DA90458-12AB-40B0-A1CE-92847F051ADA}" dt="2023-08-14T00:43:35.184" v="251" actId="1076"/>
          <ac:picMkLst>
            <pc:docMk/>
            <pc:sldMk cId="2935398317" sldId="369"/>
            <ac:picMk id="4" creationId="{21A9A62E-AAC9-C13B-69EA-13606F8C6C5E}"/>
          </ac:picMkLst>
        </pc:picChg>
        <pc:picChg chg="add mod">
          <ac:chgData name="Yuri Crotti" userId="d593c9d1-1b73-45ee-aae6-f23c49679525" providerId="ADAL" clId="{7DA90458-12AB-40B0-A1CE-92847F051ADA}" dt="2023-08-14T00:43:44.361" v="254" actId="1076"/>
          <ac:picMkLst>
            <pc:docMk/>
            <pc:sldMk cId="2935398317" sldId="369"/>
            <ac:picMk id="6" creationId="{6D53D673-ADAD-9180-952F-2B6E651AFA44}"/>
          </ac:picMkLst>
        </pc:picChg>
        <pc:picChg chg="del">
          <ac:chgData name="Yuri Crotti" userId="d593c9d1-1b73-45ee-aae6-f23c49679525" providerId="ADAL" clId="{7DA90458-12AB-40B0-A1CE-92847F051ADA}" dt="2023-08-14T00:43:36.346" v="252" actId="478"/>
          <ac:picMkLst>
            <pc:docMk/>
            <pc:sldMk cId="2935398317" sldId="369"/>
            <ac:picMk id="7" creationId="{A3C5D1A4-9E55-2219-8915-DDA3461F39DF}"/>
          </ac:picMkLst>
        </pc:picChg>
      </pc:sldChg>
    </pc:docChg>
  </pc:docChgLst>
  <pc:docChgLst>
    <pc:chgData name="Yuri Crotti" userId="S::yuri.crotti@satc.edu.br::d593c9d1-1b73-45ee-aae6-f23c49679525" providerId="AD" clId="Web-{9D790764-6EA9-AB12-6CB7-4F165B5D46A7}"/>
    <pc:docChg chg="addSld sldOrd">
      <pc:chgData name="Yuri Crotti" userId="S::yuri.crotti@satc.edu.br::d593c9d1-1b73-45ee-aae6-f23c49679525" providerId="AD" clId="Web-{9D790764-6EA9-AB12-6CB7-4F165B5D46A7}" dt="2020-09-21T17:12:42.997" v="1"/>
      <pc:docMkLst>
        <pc:docMk/>
      </pc:docMkLst>
      <pc:sldChg chg="add ord replId">
        <pc:chgData name="Yuri Crotti" userId="S::yuri.crotti@satc.edu.br::d593c9d1-1b73-45ee-aae6-f23c49679525" providerId="AD" clId="Web-{9D790764-6EA9-AB12-6CB7-4F165B5D46A7}" dt="2020-09-21T17:12:42.997" v="1"/>
        <pc:sldMkLst>
          <pc:docMk/>
          <pc:sldMk cId="504313001" sldId="292"/>
        </pc:sldMkLst>
      </pc:sldChg>
    </pc:docChg>
  </pc:docChgLst>
  <pc:docChgLst>
    <pc:chgData name="Yuri Crotti" userId="d593c9d1-1b73-45ee-aae6-f23c49679525" providerId="ADAL" clId="{C0F89F96-FFAE-4639-A53C-0AEE1B216055}"/>
    <pc:docChg chg="undo custSel addSld delSld modSld sldOrd">
      <pc:chgData name="Yuri Crotti" userId="d593c9d1-1b73-45ee-aae6-f23c49679525" providerId="ADAL" clId="{C0F89F96-FFAE-4639-A53C-0AEE1B216055}" dt="2021-03-16T02:22:24.102" v="2737" actId="1076"/>
      <pc:docMkLst>
        <pc:docMk/>
      </pc:docMkLst>
      <pc:sldChg chg="modSp mod">
        <pc:chgData name="Yuri Crotti" userId="d593c9d1-1b73-45ee-aae6-f23c49679525" providerId="ADAL" clId="{C0F89F96-FFAE-4639-A53C-0AEE1B216055}" dt="2021-02-27T19:28:59.223" v="481" actId="20577"/>
        <pc:sldMkLst>
          <pc:docMk/>
          <pc:sldMk cId="1470876938" sldId="256"/>
        </pc:sldMkLst>
        <pc:spChg chg="mod">
          <ac:chgData name="Yuri Crotti" userId="d593c9d1-1b73-45ee-aae6-f23c49679525" providerId="ADAL" clId="{C0F89F96-FFAE-4639-A53C-0AEE1B216055}" dt="2021-02-27T19:28:59.223" v="481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addSp delSp modSp mod ord modAnim modNotesTx">
        <pc:chgData name="Yuri Crotti" userId="d593c9d1-1b73-45ee-aae6-f23c49679525" providerId="ADAL" clId="{C0F89F96-FFAE-4639-A53C-0AEE1B216055}" dt="2021-03-16T01:25:10.914" v="2334" actId="20577"/>
        <pc:sldMkLst>
          <pc:docMk/>
          <pc:sldMk cId="955933394" sldId="264"/>
        </pc:sldMkLst>
        <pc:spChg chg="add del">
          <ac:chgData name="Yuri Crotti" userId="d593c9d1-1b73-45ee-aae6-f23c49679525" providerId="ADAL" clId="{C0F89F96-FFAE-4639-A53C-0AEE1B216055}" dt="2021-02-27T18:17:11.783" v="64"/>
          <ac:spMkLst>
            <pc:docMk/>
            <pc:sldMk cId="955933394" sldId="264"/>
            <ac:spMk id="5" creationId="{515ED729-84E8-47C5-8E34-00376490CC33}"/>
          </ac:spMkLst>
        </pc:spChg>
        <pc:spChg chg="mod">
          <ac:chgData name="Yuri Crotti" userId="d593c9d1-1b73-45ee-aae6-f23c49679525" providerId="ADAL" clId="{C0F89F96-FFAE-4639-A53C-0AEE1B216055}" dt="2021-02-27T18:16:43.812" v="59" actId="20577"/>
          <ac:spMkLst>
            <pc:docMk/>
            <pc:sldMk cId="955933394" sldId="264"/>
            <ac:spMk id="6" creationId="{3DE17BFE-96F4-4FAB-8D95-F281C0A82C3C}"/>
          </ac:spMkLst>
        </pc:spChg>
        <pc:spChg chg="add mod">
          <ac:chgData name="Yuri Crotti" userId="d593c9d1-1b73-45ee-aae6-f23c49679525" providerId="ADAL" clId="{C0F89F96-FFAE-4639-A53C-0AEE1B216055}" dt="2021-03-16T00:29:58.259" v="1725" actId="1076"/>
          <ac:spMkLst>
            <pc:docMk/>
            <pc:sldMk cId="955933394" sldId="264"/>
            <ac:spMk id="8" creationId="{7045B3FE-5EB9-4DEA-A329-A149E7BA1A8B}"/>
          </ac:spMkLst>
        </pc:spChg>
        <pc:spChg chg="add mod">
          <ac:chgData name="Yuri Crotti" userId="d593c9d1-1b73-45ee-aae6-f23c49679525" providerId="ADAL" clId="{C0F89F96-FFAE-4639-A53C-0AEE1B216055}" dt="2021-03-16T00:29:33.003" v="1724" actId="1076"/>
          <ac:spMkLst>
            <pc:docMk/>
            <pc:sldMk cId="955933394" sldId="264"/>
            <ac:spMk id="9" creationId="{BF907A18-772D-4B38-B82A-F04C3B672DE7}"/>
          </ac:spMkLst>
        </pc:spChg>
        <pc:picChg chg="del">
          <ac:chgData name="Yuri Crotti" userId="d593c9d1-1b73-45ee-aae6-f23c49679525" providerId="ADAL" clId="{C0F89F96-FFAE-4639-A53C-0AEE1B216055}" dt="2021-02-27T18:16:48.939" v="60" actId="478"/>
          <ac:picMkLst>
            <pc:docMk/>
            <pc:sldMk cId="955933394" sldId="264"/>
            <ac:picMk id="4" creationId="{0E93805B-9F57-4CDB-B85F-E021AF602F37}"/>
          </ac:picMkLst>
        </pc:picChg>
        <pc:picChg chg="add mod">
          <ac:chgData name="Yuri Crotti" userId="d593c9d1-1b73-45ee-aae6-f23c49679525" providerId="ADAL" clId="{C0F89F96-FFAE-4639-A53C-0AEE1B216055}" dt="2021-02-27T18:20:46.543" v="88" actId="1076"/>
          <ac:picMkLst>
            <pc:docMk/>
            <pc:sldMk cId="955933394" sldId="264"/>
            <ac:picMk id="1026" creationId="{FFF243AE-6B2C-484A-8737-AA55122E88F4}"/>
          </ac:picMkLst>
        </pc:picChg>
      </pc:sldChg>
      <pc:sldChg chg="modSp mod modAnim">
        <pc:chgData name="Yuri Crotti" userId="d593c9d1-1b73-45ee-aae6-f23c49679525" providerId="ADAL" clId="{C0F89F96-FFAE-4639-A53C-0AEE1B216055}" dt="2021-03-16T00:40:12.109" v="1787"/>
        <pc:sldMkLst>
          <pc:docMk/>
          <pc:sldMk cId="58367252" sldId="265"/>
        </pc:sldMkLst>
        <pc:spChg chg="mod">
          <ac:chgData name="Yuri Crotti" userId="d593c9d1-1b73-45ee-aae6-f23c49679525" providerId="ADAL" clId="{C0F89F96-FFAE-4639-A53C-0AEE1B216055}" dt="2021-02-27T19:27:10.463" v="475" actId="20577"/>
          <ac:spMkLst>
            <pc:docMk/>
            <pc:sldMk cId="58367252" sldId="265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7T19:27:14.823" v="476" actId="1076"/>
          <ac:spMkLst>
            <pc:docMk/>
            <pc:sldMk cId="58367252" sldId="265"/>
            <ac:spMk id="8" creationId="{2CAEECC0-BDE4-47FC-9B1D-8229780C6E38}"/>
          </ac:spMkLst>
        </pc:spChg>
        <pc:spChg chg="mod">
          <ac:chgData name="Yuri Crotti" userId="d593c9d1-1b73-45ee-aae6-f23c49679525" providerId="ADAL" clId="{C0F89F96-FFAE-4639-A53C-0AEE1B216055}" dt="2021-02-27T19:27:22.823" v="478" actId="403"/>
          <ac:spMkLst>
            <pc:docMk/>
            <pc:sldMk cId="58367252" sldId="265"/>
            <ac:spMk id="13" creationId="{EECB43CE-74AA-454F-8581-F5C0D5F1D01D}"/>
          </ac:spMkLst>
        </pc:spChg>
        <pc:graphicFrameChg chg="mod modGraphic">
          <ac:chgData name="Yuri Crotti" userId="d593c9d1-1b73-45ee-aae6-f23c49679525" providerId="ADAL" clId="{C0F89F96-FFAE-4639-A53C-0AEE1B216055}" dt="2021-02-27T19:27:39.097" v="479" actId="113"/>
          <ac:graphicFrameMkLst>
            <pc:docMk/>
            <pc:sldMk cId="58367252" sldId="265"/>
            <ac:graphicFrameMk id="11" creationId="{F1307308-8167-4C57-8594-15BA2616FDF5}"/>
          </ac:graphicFrameMkLst>
        </pc:graphicFrameChg>
      </pc:sldChg>
      <pc:sldChg chg="addSp delSp modSp mod delAnim modAnim">
        <pc:chgData name="Yuri Crotti" userId="d593c9d1-1b73-45ee-aae6-f23c49679525" providerId="ADAL" clId="{C0F89F96-FFAE-4639-A53C-0AEE1B216055}" dt="2021-03-16T02:00:28.910" v="2718"/>
        <pc:sldMkLst>
          <pc:docMk/>
          <pc:sldMk cId="3349421363" sldId="266"/>
        </pc:sldMkLst>
        <pc:spChg chg="mod">
          <ac:chgData name="Yuri Crotti" userId="d593c9d1-1b73-45ee-aae6-f23c49679525" providerId="ADAL" clId="{C0F89F96-FFAE-4639-A53C-0AEE1B216055}" dt="2021-02-27T20:31:31.302" v="1260" actId="20577"/>
          <ac:spMkLst>
            <pc:docMk/>
            <pc:sldMk cId="3349421363" sldId="266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59:59.670" v="2707" actId="21"/>
          <ac:spMkLst>
            <pc:docMk/>
            <pc:sldMk cId="3349421363" sldId="266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3-16T02:00:19.226" v="2716" actId="403"/>
          <ac:spMkLst>
            <pc:docMk/>
            <pc:sldMk cId="3349421363" sldId="266"/>
            <ac:spMk id="10" creationId="{17DC1491-A07B-4D1C-9DE4-FBB828442D0D}"/>
          </ac:spMkLst>
        </pc:spChg>
        <pc:spChg chg="del mod">
          <ac:chgData name="Yuri Crotti" userId="d593c9d1-1b73-45ee-aae6-f23c49679525" providerId="ADAL" clId="{C0F89F96-FFAE-4639-A53C-0AEE1B216055}" dt="2021-03-16T01:48:47.027" v="2697" actId="478"/>
          <ac:spMkLst>
            <pc:docMk/>
            <pc:sldMk cId="3349421363" sldId="266"/>
            <ac:spMk id="13" creationId="{EECB43CE-74AA-454F-8581-F5C0D5F1D01D}"/>
          </ac:spMkLst>
        </pc:spChg>
        <pc:graphicFrameChg chg="mod">
          <ac:chgData name="Yuri Crotti" userId="d593c9d1-1b73-45ee-aae6-f23c49679525" providerId="ADAL" clId="{C0F89F96-FFAE-4639-A53C-0AEE1B216055}" dt="2021-03-16T02:00:04.019" v="2709" actId="1076"/>
          <ac:graphicFrameMkLst>
            <pc:docMk/>
            <pc:sldMk cId="3349421363" sldId="266"/>
            <ac:graphicFrameMk id="11" creationId="{F1307308-8167-4C57-8594-15BA2616FDF5}"/>
          </ac:graphicFrameMkLst>
        </pc:graphicFrameChg>
      </pc:sldChg>
      <pc:sldChg chg="addSp modSp mod modAnim modNotesTx">
        <pc:chgData name="Yuri Crotti" userId="d593c9d1-1b73-45ee-aae6-f23c49679525" providerId="ADAL" clId="{C0F89F96-FFAE-4639-A53C-0AEE1B216055}" dt="2021-03-16T01:33:56.537" v="2681" actId="20577"/>
        <pc:sldMkLst>
          <pc:docMk/>
          <pc:sldMk cId="1617928359" sldId="267"/>
        </pc:sldMkLst>
        <pc:spChg chg="mod">
          <ac:chgData name="Yuri Crotti" userId="d593c9d1-1b73-45ee-aae6-f23c49679525" providerId="ADAL" clId="{C0F89F96-FFAE-4639-A53C-0AEE1B216055}" dt="2021-03-16T00:43:07.645" v="1819" actId="403"/>
          <ac:spMkLst>
            <pc:docMk/>
            <pc:sldMk cId="1617928359" sldId="267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0:42:25.144" v="1804" actId="21"/>
          <ac:spMkLst>
            <pc:docMk/>
            <pc:sldMk cId="1617928359" sldId="267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3-16T00:42:45.551" v="1811" actId="21"/>
          <ac:spMkLst>
            <pc:docMk/>
            <pc:sldMk cId="1617928359" sldId="267"/>
            <ac:spMk id="9" creationId="{1A6C478D-1C06-4E05-9E5D-BAC4C59C41EA}"/>
          </ac:spMkLst>
        </pc:spChg>
        <pc:spChg chg="add mod">
          <ac:chgData name="Yuri Crotti" userId="d593c9d1-1b73-45ee-aae6-f23c49679525" providerId="ADAL" clId="{C0F89F96-FFAE-4639-A53C-0AEE1B216055}" dt="2021-03-16T00:43:01.351" v="1817" actId="403"/>
          <ac:spMkLst>
            <pc:docMk/>
            <pc:sldMk cId="1617928359" sldId="267"/>
            <ac:spMk id="10" creationId="{173F14D9-C906-4CC6-9AAC-81ED270563EB}"/>
          </ac:spMkLst>
        </pc:spChg>
      </pc:sldChg>
      <pc:sldChg chg="modSp del mod modAnim">
        <pc:chgData name="Yuri Crotti" userId="d593c9d1-1b73-45ee-aae6-f23c49679525" providerId="ADAL" clId="{C0F89F96-FFAE-4639-A53C-0AEE1B216055}" dt="2021-03-16T01:45:05.870" v="2694" actId="47"/>
        <pc:sldMkLst>
          <pc:docMk/>
          <pc:sldMk cId="2089929001" sldId="269"/>
        </pc:sldMkLst>
        <pc:spChg chg="mod">
          <ac:chgData name="Yuri Crotti" userId="d593c9d1-1b73-45ee-aae6-f23c49679525" providerId="ADAL" clId="{C0F89F96-FFAE-4639-A53C-0AEE1B216055}" dt="2021-02-27T20:08:09.522" v="1114" actId="20577"/>
          <ac:spMkLst>
            <pc:docMk/>
            <pc:sldMk cId="2089929001" sldId="269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0:58:59.328" v="1945" actId="1076"/>
          <ac:spMkLst>
            <pc:docMk/>
            <pc:sldMk cId="2089929001" sldId="269"/>
            <ac:spMk id="8" creationId="{2CAEECC0-BDE4-47FC-9B1D-8229780C6E38}"/>
          </ac:spMkLst>
        </pc:spChg>
        <pc:graphicFrameChg chg="modGraphic">
          <ac:chgData name="Yuri Crotti" userId="d593c9d1-1b73-45ee-aae6-f23c49679525" providerId="ADAL" clId="{C0F89F96-FFAE-4639-A53C-0AEE1B216055}" dt="2021-02-27T20:08:27.792" v="1117" actId="403"/>
          <ac:graphicFrameMkLst>
            <pc:docMk/>
            <pc:sldMk cId="2089929001" sldId="269"/>
            <ac:graphicFrameMk id="4" creationId="{142EC4B5-66BC-414D-8C1F-372CC17D48F4}"/>
          </ac:graphicFrameMkLst>
        </pc:graphicFrameChg>
      </pc:sldChg>
      <pc:sldChg chg="modSp del mod modAnim">
        <pc:chgData name="Yuri Crotti" userId="d593c9d1-1b73-45ee-aae6-f23c49679525" providerId="ADAL" clId="{C0F89F96-FFAE-4639-A53C-0AEE1B216055}" dt="2021-03-16T01:45:05.870" v="2694" actId="47"/>
        <pc:sldMkLst>
          <pc:docMk/>
          <pc:sldMk cId="1553990609" sldId="270"/>
        </pc:sldMkLst>
        <pc:spChg chg="mod">
          <ac:chgData name="Yuri Crotti" userId="d593c9d1-1b73-45ee-aae6-f23c49679525" providerId="ADAL" clId="{C0F89F96-FFAE-4639-A53C-0AEE1B216055}" dt="2021-02-27T20:09:12.170" v="1122" actId="20577"/>
          <ac:spMkLst>
            <pc:docMk/>
            <pc:sldMk cId="1553990609" sldId="270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7T20:09:16.740" v="1123" actId="1076"/>
          <ac:spMkLst>
            <pc:docMk/>
            <pc:sldMk cId="1553990609" sldId="270"/>
            <ac:spMk id="8" creationId="{2CAEECC0-BDE4-47FC-9B1D-8229780C6E38}"/>
          </ac:spMkLst>
        </pc:spChg>
        <pc:spChg chg="mod">
          <ac:chgData name="Yuri Crotti" userId="d593c9d1-1b73-45ee-aae6-f23c49679525" providerId="ADAL" clId="{C0F89F96-FFAE-4639-A53C-0AEE1B216055}" dt="2021-03-16T01:35:52.106" v="2685" actId="20577"/>
          <ac:spMkLst>
            <pc:docMk/>
            <pc:sldMk cId="1553990609" sldId="270"/>
            <ac:spMk id="9" creationId="{90DF514A-5BFA-47A6-974D-9BCF0E712B49}"/>
          </ac:spMkLst>
        </pc:spChg>
        <pc:graphicFrameChg chg="modGraphic">
          <ac:chgData name="Yuri Crotti" userId="d593c9d1-1b73-45ee-aae6-f23c49679525" providerId="ADAL" clId="{C0F89F96-FFAE-4639-A53C-0AEE1B216055}" dt="2021-02-27T20:08:50.493" v="1119" actId="403"/>
          <ac:graphicFrameMkLst>
            <pc:docMk/>
            <pc:sldMk cId="1553990609" sldId="270"/>
            <ac:graphicFrameMk id="10" creationId="{2A66B51E-0C75-4428-AE17-967411FF7450}"/>
          </ac:graphicFrameMkLst>
        </pc:graphicFrameChg>
      </pc:sldChg>
      <pc:sldChg chg="addSp modSp mod modAnim">
        <pc:chgData name="Yuri Crotti" userId="d593c9d1-1b73-45ee-aae6-f23c49679525" providerId="ADAL" clId="{C0F89F96-FFAE-4639-A53C-0AEE1B216055}" dt="2021-03-16T00:59:19.134" v="1949"/>
        <pc:sldMkLst>
          <pc:docMk/>
          <pc:sldMk cId="3195758368" sldId="271"/>
        </pc:sldMkLst>
        <pc:spChg chg="mod">
          <ac:chgData name="Yuri Crotti" userId="d593c9d1-1b73-45ee-aae6-f23c49679525" providerId="ADAL" clId="{C0F89F96-FFAE-4639-A53C-0AEE1B216055}" dt="2021-02-27T20:09:39.348" v="1124" actId="20577"/>
          <ac:spMkLst>
            <pc:docMk/>
            <pc:sldMk cId="3195758368" sldId="271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7T20:11:03.632" v="1132" actId="20577"/>
          <ac:spMkLst>
            <pc:docMk/>
            <pc:sldMk cId="3195758368" sldId="271"/>
            <ac:spMk id="8" creationId="{2CAEECC0-BDE4-47FC-9B1D-8229780C6E38}"/>
          </ac:spMkLst>
        </pc:spChg>
        <pc:picChg chg="add mod">
          <ac:chgData name="Yuri Crotti" userId="d593c9d1-1b73-45ee-aae6-f23c49679525" providerId="ADAL" clId="{C0F89F96-FFAE-4639-A53C-0AEE1B216055}" dt="2021-02-27T20:11:02.442" v="1131" actId="1076"/>
          <ac:picMkLst>
            <pc:docMk/>
            <pc:sldMk cId="3195758368" sldId="271"/>
            <ac:picMk id="7170" creationId="{FFA9B2B1-0661-4D12-9E80-B00D3040E6C2}"/>
          </ac:picMkLst>
        </pc:picChg>
      </pc:sldChg>
      <pc:sldChg chg="addSp delSp modSp mod delAnim modAnim">
        <pc:chgData name="Yuri Crotti" userId="d593c9d1-1b73-45ee-aae6-f23c49679525" providerId="ADAL" clId="{C0F89F96-FFAE-4639-A53C-0AEE1B216055}" dt="2021-03-16T01:56:46.288" v="2703" actId="20577"/>
        <pc:sldMkLst>
          <pc:docMk/>
          <pc:sldMk cId="969618448" sldId="272"/>
        </pc:sldMkLst>
        <pc:spChg chg="add del mod">
          <ac:chgData name="Yuri Crotti" userId="d593c9d1-1b73-45ee-aae6-f23c49679525" providerId="ADAL" clId="{C0F89F96-FFAE-4639-A53C-0AEE1B216055}" dt="2021-03-16T01:37:44.533" v="2688"/>
          <ac:spMkLst>
            <pc:docMk/>
            <pc:sldMk cId="969618448" sldId="272"/>
            <ac:spMk id="4" creationId="{4BF2821F-EFE9-4FA8-91D3-8BC40D7528F9}"/>
          </ac:spMkLst>
        </pc:spChg>
        <pc:spChg chg="mod">
          <ac:chgData name="Yuri Crotti" userId="d593c9d1-1b73-45ee-aae6-f23c49679525" providerId="ADAL" clId="{C0F89F96-FFAE-4639-A53C-0AEE1B216055}" dt="2021-02-27T20:14:40.928" v="1133" actId="20577"/>
          <ac:spMkLst>
            <pc:docMk/>
            <pc:sldMk cId="969618448" sldId="272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56:46.288" v="2703" actId="20577"/>
          <ac:spMkLst>
            <pc:docMk/>
            <pc:sldMk cId="969618448" sldId="272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3-16T01:37:56.183" v="2693" actId="1076"/>
          <ac:spMkLst>
            <pc:docMk/>
            <pc:sldMk cId="969618448" sldId="272"/>
            <ac:spMk id="9" creationId="{FC35F73E-3BCC-41FF-8FF0-A7EEFC56E003}"/>
          </ac:spMkLst>
        </pc:spChg>
      </pc:sldChg>
      <pc:sldChg chg="modSp mod modAnim">
        <pc:chgData name="Yuri Crotti" userId="d593c9d1-1b73-45ee-aae6-f23c49679525" providerId="ADAL" clId="{C0F89F96-FFAE-4639-A53C-0AEE1B216055}" dt="2021-03-16T00:46:55.196" v="1839"/>
        <pc:sldMkLst>
          <pc:docMk/>
          <pc:sldMk cId="3066642230" sldId="273"/>
        </pc:sldMkLst>
        <pc:spChg chg="mod">
          <ac:chgData name="Yuri Crotti" userId="d593c9d1-1b73-45ee-aae6-f23c49679525" providerId="ADAL" clId="{C0F89F96-FFAE-4639-A53C-0AEE1B216055}" dt="2021-02-27T20:25:59.471" v="1209" actId="20577"/>
          <ac:spMkLst>
            <pc:docMk/>
            <pc:sldMk cId="3066642230" sldId="273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7T20:26:20.167" v="1216" actId="20577"/>
          <ac:spMkLst>
            <pc:docMk/>
            <pc:sldMk cId="3066642230" sldId="273"/>
            <ac:spMk id="8" creationId="{2CAEECC0-BDE4-47FC-9B1D-8229780C6E38}"/>
          </ac:spMkLst>
        </pc:spChg>
      </pc:sldChg>
      <pc:sldChg chg="addSp modSp mod modAnim">
        <pc:chgData name="Yuri Crotti" userId="d593c9d1-1b73-45ee-aae6-f23c49679525" providerId="ADAL" clId="{C0F89F96-FFAE-4639-A53C-0AEE1B216055}" dt="2021-03-16T01:58:28.930" v="2705" actId="20577"/>
        <pc:sldMkLst>
          <pc:docMk/>
          <pc:sldMk cId="1076942135" sldId="275"/>
        </pc:sldMkLst>
        <pc:spChg chg="add mod">
          <ac:chgData name="Yuri Crotti" userId="d593c9d1-1b73-45ee-aae6-f23c49679525" providerId="ADAL" clId="{C0F89F96-FFAE-4639-A53C-0AEE1B216055}" dt="2021-03-16T01:08:57.378" v="2014" actId="21"/>
          <ac:spMkLst>
            <pc:docMk/>
            <pc:sldMk cId="1076942135" sldId="275"/>
            <ac:spMk id="4" creationId="{B4937F48-5E3A-44ED-910D-E7D68518F325}"/>
          </ac:spMkLst>
        </pc:spChg>
        <pc:spChg chg="mod">
          <ac:chgData name="Yuri Crotti" userId="d593c9d1-1b73-45ee-aae6-f23c49679525" providerId="ADAL" clId="{C0F89F96-FFAE-4639-A53C-0AEE1B216055}" dt="2021-02-27T20:26:39.484" v="1217" actId="20577"/>
          <ac:spMkLst>
            <pc:docMk/>
            <pc:sldMk cId="1076942135" sldId="275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58:28.930" v="2705" actId="20577"/>
          <ac:spMkLst>
            <pc:docMk/>
            <pc:sldMk cId="1076942135" sldId="275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3-16T01:09:07.413" v="2018" actId="1076"/>
          <ac:spMkLst>
            <pc:docMk/>
            <pc:sldMk cId="1076942135" sldId="275"/>
            <ac:spMk id="9" creationId="{EFF85DDB-9E55-4947-997E-6028B7A055AD}"/>
          </ac:spMkLst>
        </pc:spChg>
      </pc:sldChg>
      <pc:sldChg chg="addSp modSp mod modAnim">
        <pc:chgData name="Yuri Crotti" userId="d593c9d1-1b73-45ee-aae6-f23c49679525" providerId="ADAL" clId="{C0F89F96-FFAE-4639-A53C-0AEE1B216055}" dt="2021-03-16T01:49:28.680" v="2699" actId="20577"/>
        <pc:sldMkLst>
          <pc:docMk/>
          <pc:sldMk cId="1882906491" sldId="276"/>
        </pc:sldMkLst>
        <pc:spChg chg="mod">
          <ac:chgData name="Yuri Crotti" userId="d593c9d1-1b73-45ee-aae6-f23c49679525" providerId="ADAL" clId="{C0F89F96-FFAE-4639-A53C-0AEE1B216055}" dt="2021-02-27T20:32:47.168" v="1264" actId="20577"/>
          <ac:spMkLst>
            <pc:docMk/>
            <pc:sldMk cId="1882906491" sldId="276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0:47:44.672" v="1845" actId="21"/>
          <ac:spMkLst>
            <pc:docMk/>
            <pc:sldMk cId="1882906491" sldId="276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3-16T01:00:00.001" v="1953" actId="12"/>
          <ac:spMkLst>
            <pc:docMk/>
            <pc:sldMk cId="1882906491" sldId="276"/>
            <ac:spMk id="9" creationId="{9C479A67-412B-4809-BBCC-896AA941472D}"/>
          </ac:spMkLst>
        </pc:spChg>
        <pc:spChg chg="add mod">
          <ac:chgData name="Yuri Crotti" userId="d593c9d1-1b73-45ee-aae6-f23c49679525" providerId="ADAL" clId="{C0F89F96-FFAE-4639-A53C-0AEE1B216055}" dt="2021-03-16T01:49:28.680" v="2699" actId="20577"/>
          <ac:spMkLst>
            <pc:docMk/>
            <pc:sldMk cId="1882906491" sldId="276"/>
            <ac:spMk id="10" creationId="{21A9F67B-399A-4A0B-8328-C86AD6BCFBD1}"/>
          </ac:spMkLst>
        </pc:spChg>
      </pc:sldChg>
      <pc:sldChg chg="addSp delSp modSp mod delAnim modAnim">
        <pc:chgData name="Yuri Crotti" userId="d593c9d1-1b73-45ee-aae6-f23c49679525" providerId="ADAL" clId="{C0F89F96-FFAE-4639-A53C-0AEE1B216055}" dt="2021-03-16T00:49:24.846" v="1873"/>
        <pc:sldMkLst>
          <pc:docMk/>
          <pc:sldMk cId="3604901545" sldId="277"/>
        </pc:sldMkLst>
        <pc:spChg chg="mod">
          <ac:chgData name="Yuri Crotti" userId="d593c9d1-1b73-45ee-aae6-f23c49679525" providerId="ADAL" clId="{C0F89F96-FFAE-4639-A53C-0AEE1B216055}" dt="2021-02-27T22:05:47.406" v="1316"/>
          <ac:spMkLst>
            <pc:docMk/>
            <pc:sldMk cId="3604901545" sldId="277"/>
            <ac:spMk id="6" creationId="{3DE17BFE-96F4-4FAB-8D95-F281C0A82C3C}"/>
          </ac:spMkLst>
        </pc:spChg>
        <pc:spChg chg="del mod">
          <ac:chgData name="Yuri Crotti" userId="d593c9d1-1b73-45ee-aae6-f23c49679525" providerId="ADAL" clId="{C0F89F96-FFAE-4639-A53C-0AEE1B216055}" dt="2021-02-27T22:05:59.330" v="1318" actId="478"/>
          <ac:spMkLst>
            <pc:docMk/>
            <pc:sldMk cId="3604901545" sldId="277"/>
            <ac:spMk id="8" creationId="{2CAEECC0-BDE4-47FC-9B1D-8229780C6E38}"/>
          </ac:spMkLst>
        </pc:spChg>
        <pc:spChg chg="del mod">
          <ac:chgData name="Yuri Crotti" userId="d593c9d1-1b73-45ee-aae6-f23c49679525" providerId="ADAL" clId="{C0F89F96-FFAE-4639-A53C-0AEE1B216055}" dt="2021-02-27T22:09:04.260" v="1324"/>
          <ac:spMkLst>
            <pc:docMk/>
            <pc:sldMk cId="3604901545" sldId="277"/>
            <ac:spMk id="11" creationId="{FF0EB0F8-E951-4C37-BFEF-F5DEBA7449F4}"/>
          </ac:spMkLst>
        </pc:spChg>
        <pc:spChg chg="add mod">
          <ac:chgData name="Yuri Crotti" userId="d593c9d1-1b73-45ee-aae6-f23c49679525" providerId="ADAL" clId="{C0F89F96-FFAE-4639-A53C-0AEE1B216055}" dt="2021-02-27T22:09:52.390" v="1336" actId="14100"/>
          <ac:spMkLst>
            <pc:docMk/>
            <pc:sldMk cId="3604901545" sldId="277"/>
            <ac:spMk id="12" creationId="{75CC8E0B-C6C5-428A-BF08-8C61E571161C}"/>
          </ac:spMkLst>
        </pc:spChg>
        <pc:graphicFrameChg chg="add">
          <ac:chgData name="Yuri Crotti" userId="d593c9d1-1b73-45ee-aae6-f23c49679525" providerId="ADAL" clId="{C0F89F96-FFAE-4639-A53C-0AEE1B216055}" dt="2021-02-27T22:09:15.104" v="1327"/>
          <ac:graphicFrameMkLst>
            <pc:docMk/>
            <pc:sldMk cId="3604901545" sldId="277"/>
            <ac:graphicFrameMk id="9" creationId="{DF7AD54D-E1D2-4B2D-9D93-C16A5B107E16}"/>
          </ac:graphicFrameMkLst>
        </pc:graphicFrameChg>
        <pc:graphicFrameChg chg="mod modGraphic">
          <ac:chgData name="Yuri Crotti" userId="d593c9d1-1b73-45ee-aae6-f23c49679525" providerId="ADAL" clId="{C0F89F96-FFAE-4639-A53C-0AEE1B216055}" dt="2021-02-27T22:09:37.350" v="1333" actId="1076"/>
          <ac:graphicFrameMkLst>
            <pc:docMk/>
            <pc:sldMk cId="3604901545" sldId="277"/>
            <ac:graphicFrameMk id="10" creationId="{75F69588-8D77-4F86-B44B-BE342633CA10}"/>
          </ac:graphicFrameMkLst>
        </pc:graphicFrameChg>
      </pc:sldChg>
      <pc:sldChg chg="modSp mod modAnim">
        <pc:chgData name="Yuri Crotti" userId="d593c9d1-1b73-45ee-aae6-f23c49679525" providerId="ADAL" clId="{C0F89F96-FFAE-4639-A53C-0AEE1B216055}" dt="2021-03-16T00:49:37.454" v="1875"/>
        <pc:sldMkLst>
          <pc:docMk/>
          <pc:sldMk cId="4220105307" sldId="278"/>
        </pc:sldMkLst>
        <pc:spChg chg="mod">
          <ac:chgData name="Yuri Crotti" userId="d593c9d1-1b73-45ee-aae6-f23c49679525" providerId="ADAL" clId="{C0F89F96-FFAE-4639-A53C-0AEE1B216055}" dt="2021-02-27T22:13:15.085" v="1376" actId="20577"/>
          <ac:spMkLst>
            <pc:docMk/>
            <pc:sldMk cId="4220105307" sldId="278"/>
            <ac:spMk id="6" creationId="{3DE17BFE-96F4-4FAB-8D95-F281C0A82C3C}"/>
          </ac:spMkLst>
        </pc:spChg>
      </pc:sldChg>
      <pc:sldChg chg="del">
        <pc:chgData name="Yuri Crotti" userId="d593c9d1-1b73-45ee-aae6-f23c49679525" providerId="ADAL" clId="{C0F89F96-FFAE-4639-A53C-0AEE1B216055}" dt="2021-02-27T22:17:34.160" v="1432" actId="47"/>
        <pc:sldMkLst>
          <pc:docMk/>
          <pc:sldMk cId="2966832912" sldId="279"/>
        </pc:sldMkLst>
      </pc:sldChg>
      <pc:sldChg chg="modSp del mod">
        <pc:chgData name="Yuri Crotti" userId="d593c9d1-1b73-45ee-aae6-f23c49679525" providerId="ADAL" clId="{C0F89F96-FFAE-4639-A53C-0AEE1B216055}" dt="2021-03-16T01:49:58.158" v="2700" actId="47"/>
        <pc:sldMkLst>
          <pc:docMk/>
          <pc:sldMk cId="1192815280" sldId="280"/>
        </pc:sldMkLst>
        <pc:spChg chg="mod">
          <ac:chgData name="Yuri Crotti" userId="d593c9d1-1b73-45ee-aae6-f23c49679525" providerId="ADAL" clId="{C0F89F96-FFAE-4639-A53C-0AEE1B216055}" dt="2021-02-27T22:13:43.593" v="1399" actId="20577"/>
          <ac:spMkLst>
            <pc:docMk/>
            <pc:sldMk cId="1192815280" sldId="280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7T22:13:46.566" v="1400" actId="1076"/>
          <ac:spMkLst>
            <pc:docMk/>
            <pc:sldMk cId="1192815280" sldId="280"/>
            <ac:spMk id="8" creationId="{2CAEECC0-BDE4-47FC-9B1D-8229780C6E38}"/>
          </ac:spMkLst>
        </pc:spChg>
        <pc:picChg chg="mod">
          <ac:chgData name="Yuri Crotti" userId="d593c9d1-1b73-45ee-aae6-f23c49679525" providerId="ADAL" clId="{C0F89F96-FFAE-4639-A53C-0AEE1B216055}" dt="2021-02-27T22:13:48.607" v="1401" actId="1076"/>
          <ac:picMkLst>
            <pc:docMk/>
            <pc:sldMk cId="1192815280" sldId="280"/>
            <ac:picMk id="15362" creationId="{5D884697-0579-4662-AA05-807E4581FCD3}"/>
          </ac:picMkLst>
        </pc:picChg>
      </pc:sldChg>
      <pc:sldChg chg="del">
        <pc:chgData name="Yuri Crotti" userId="d593c9d1-1b73-45ee-aae6-f23c49679525" providerId="ADAL" clId="{C0F89F96-FFAE-4639-A53C-0AEE1B216055}" dt="2021-02-27T22:18:29.479" v="1438" actId="47"/>
        <pc:sldMkLst>
          <pc:docMk/>
          <pc:sldMk cId="1858599962" sldId="282"/>
        </pc:sldMkLst>
      </pc:sldChg>
      <pc:sldChg chg="del">
        <pc:chgData name="Yuri Crotti" userId="d593c9d1-1b73-45ee-aae6-f23c49679525" providerId="ADAL" clId="{C0F89F96-FFAE-4639-A53C-0AEE1B216055}" dt="2021-02-27T22:18:29.479" v="1438" actId="47"/>
        <pc:sldMkLst>
          <pc:docMk/>
          <pc:sldMk cId="841688216" sldId="283"/>
        </pc:sldMkLst>
      </pc:sldChg>
      <pc:sldChg chg="modSp del mod">
        <pc:chgData name="Yuri Crotti" userId="d593c9d1-1b73-45ee-aae6-f23c49679525" providerId="ADAL" clId="{C0F89F96-FFAE-4639-A53C-0AEE1B216055}" dt="2021-03-15T23:12:42.133" v="1703" actId="47"/>
        <pc:sldMkLst>
          <pc:docMk/>
          <pc:sldMk cId="1416316485" sldId="284"/>
        </pc:sldMkLst>
        <pc:spChg chg="mod">
          <ac:chgData name="Yuri Crotti" userId="d593c9d1-1b73-45ee-aae6-f23c49679525" providerId="ADAL" clId="{C0F89F96-FFAE-4639-A53C-0AEE1B216055}" dt="2021-02-27T22:20:39.752" v="1452" actId="20577"/>
          <ac:spMkLst>
            <pc:docMk/>
            <pc:sldMk cId="1416316485" sldId="284"/>
            <ac:spMk id="6" creationId="{3DE17BFE-96F4-4FAB-8D95-F281C0A82C3C}"/>
          </ac:spMkLst>
        </pc:spChg>
      </pc:sldChg>
      <pc:sldChg chg="addSp modSp mod modAnim">
        <pc:chgData name="Yuri Crotti" userId="d593c9d1-1b73-45ee-aae6-f23c49679525" providerId="ADAL" clId="{C0F89F96-FFAE-4639-A53C-0AEE1B216055}" dt="2021-03-16T02:22:24.102" v="2737" actId="1076"/>
        <pc:sldMkLst>
          <pc:docMk/>
          <pc:sldMk cId="1416988715" sldId="285"/>
        </pc:sldMkLst>
        <pc:spChg chg="mod">
          <ac:chgData name="Yuri Crotti" userId="d593c9d1-1b73-45ee-aae6-f23c49679525" providerId="ADAL" clId="{C0F89F96-FFAE-4639-A53C-0AEE1B216055}" dt="2021-02-27T22:22:05.535" v="1453" actId="20577"/>
          <ac:spMkLst>
            <pc:docMk/>
            <pc:sldMk cId="1416988715" sldId="285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0:50:58.210" v="1881" actId="21"/>
          <ac:spMkLst>
            <pc:docMk/>
            <pc:sldMk cId="1416988715" sldId="285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3-16T00:51:20.265" v="1891" actId="1076"/>
          <ac:spMkLst>
            <pc:docMk/>
            <pc:sldMk cId="1416988715" sldId="285"/>
            <ac:spMk id="9" creationId="{DFAE9D24-98D3-4E12-9836-78BAC4D98073}"/>
          </ac:spMkLst>
        </pc:spChg>
        <pc:spChg chg="add mod">
          <ac:chgData name="Yuri Crotti" userId="d593c9d1-1b73-45ee-aae6-f23c49679525" providerId="ADAL" clId="{C0F89F96-FFAE-4639-A53C-0AEE1B216055}" dt="2021-03-16T00:52:11.357" v="1908" actId="1076"/>
          <ac:spMkLst>
            <pc:docMk/>
            <pc:sldMk cId="1416988715" sldId="285"/>
            <ac:spMk id="10" creationId="{666F2CA4-33F0-4238-BE5B-FE026035F0DA}"/>
          </ac:spMkLst>
        </pc:spChg>
        <pc:spChg chg="add mod">
          <ac:chgData name="Yuri Crotti" userId="d593c9d1-1b73-45ee-aae6-f23c49679525" providerId="ADAL" clId="{C0F89F96-FFAE-4639-A53C-0AEE1B216055}" dt="2021-03-16T02:22:24.102" v="2737" actId="1076"/>
          <ac:spMkLst>
            <pc:docMk/>
            <pc:sldMk cId="1416988715" sldId="285"/>
            <ac:spMk id="12" creationId="{ED7B09AB-5448-4088-9C45-CEE89F784551}"/>
          </ac:spMkLst>
        </pc:spChg>
        <pc:spChg chg="add mod">
          <ac:chgData name="Yuri Crotti" userId="d593c9d1-1b73-45ee-aae6-f23c49679525" providerId="ADAL" clId="{C0F89F96-FFAE-4639-A53C-0AEE1B216055}" dt="2021-03-16T02:22:18.449" v="2733" actId="1076"/>
          <ac:spMkLst>
            <pc:docMk/>
            <pc:sldMk cId="1416988715" sldId="285"/>
            <ac:spMk id="14" creationId="{BCC92811-AC21-4427-BA2E-DA96364C9464}"/>
          </ac:spMkLst>
        </pc:spChg>
        <pc:spChg chg="add mod">
          <ac:chgData name="Yuri Crotti" userId="d593c9d1-1b73-45ee-aae6-f23c49679525" providerId="ADAL" clId="{C0F89F96-FFAE-4639-A53C-0AEE1B216055}" dt="2021-03-16T02:22:10.225" v="2729" actId="1076"/>
          <ac:spMkLst>
            <pc:docMk/>
            <pc:sldMk cId="1416988715" sldId="285"/>
            <ac:spMk id="16" creationId="{C951ED35-C4C7-43AC-BCDE-4DDF51730D21}"/>
          </ac:spMkLst>
        </pc:spChg>
      </pc:sldChg>
      <pc:sldChg chg="modSp mod modAnim">
        <pc:chgData name="Yuri Crotti" userId="d593c9d1-1b73-45ee-aae6-f23c49679525" providerId="ADAL" clId="{C0F89F96-FFAE-4639-A53C-0AEE1B216055}" dt="2021-03-16T01:03:50.404" v="1979"/>
        <pc:sldMkLst>
          <pc:docMk/>
          <pc:sldMk cId="1046313352" sldId="286"/>
        </pc:sldMkLst>
        <pc:spChg chg="mod">
          <ac:chgData name="Yuri Crotti" userId="d593c9d1-1b73-45ee-aae6-f23c49679525" providerId="ADAL" clId="{C0F89F96-FFAE-4639-A53C-0AEE1B216055}" dt="2021-02-28T00:08:27.228" v="1593" actId="20577"/>
          <ac:spMkLst>
            <pc:docMk/>
            <pc:sldMk cId="1046313352" sldId="286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8T00:08:31.967" v="1594" actId="1076"/>
          <ac:spMkLst>
            <pc:docMk/>
            <pc:sldMk cId="1046313352" sldId="286"/>
            <ac:spMk id="8" creationId="{2CAEECC0-BDE4-47FC-9B1D-8229780C6E38}"/>
          </ac:spMkLst>
        </pc:spChg>
      </pc:sldChg>
      <pc:sldChg chg="addSp modSp mod modAnim">
        <pc:chgData name="Yuri Crotti" userId="d593c9d1-1b73-45ee-aae6-f23c49679525" providerId="ADAL" clId="{C0F89F96-FFAE-4639-A53C-0AEE1B216055}" dt="2021-03-16T01:03:56.744" v="1981"/>
        <pc:sldMkLst>
          <pc:docMk/>
          <pc:sldMk cId="1628508156" sldId="287"/>
        </pc:sldMkLst>
        <pc:spChg chg="mod">
          <ac:chgData name="Yuri Crotti" userId="d593c9d1-1b73-45ee-aae6-f23c49679525" providerId="ADAL" clId="{C0F89F96-FFAE-4639-A53C-0AEE1B216055}" dt="2021-03-16T01:03:55.112" v="1980" actId="1076"/>
          <ac:spMkLst>
            <pc:docMk/>
            <pc:sldMk cId="1628508156" sldId="287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03:55.112" v="1980" actId="1076"/>
          <ac:spMkLst>
            <pc:docMk/>
            <pc:sldMk cId="1628508156" sldId="287"/>
            <ac:spMk id="8" creationId="{2CAEECC0-BDE4-47FC-9B1D-8229780C6E38}"/>
          </ac:spMkLst>
        </pc:spChg>
        <pc:picChg chg="add mod">
          <ac:chgData name="Yuri Crotti" userId="d593c9d1-1b73-45ee-aae6-f23c49679525" providerId="ADAL" clId="{C0F89F96-FFAE-4639-A53C-0AEE1B216055}" dt="2021-03-16T01:03:55.112" v="1980" actId="1076"/>
          <ac:picMkLst>
            <pc:docMk/>
            <pc:sldMk cId="1628508156" sldId="287"/>
            <ac:picMk id="4" creationId="{ECFCFEA3-F2CA-4416-B66F-8CE5DDF5ED7E}"/>
          </ac:picMkLst>
        </pc:picChg>
        <pc:picChg chg="mod">
          <ac:chgData name="Yuri Crotti" userId="d593c9d1-1b73-45ee-aae6-f23c49679525" providerId="ADAL" clId="{C0F89F96-FFAE-4639-A53C-0AEE1B216055}" dt="2021-03-16T01:03:55.112" v="1980" actId="1076"/>
          <ac:picMkLst>
            <pc:docMk/>
            <pc:sldMk cId="1628508156" sldId="287"/>
            <ac:picMk id="5" creationId="{00C079DD-9D18-420E-9BA3-5F164C4504D5}"/>
          </ac:picMkLst>
        </pc:picChg>
        <pc:picChg chg="add mod">
          <ac:chgData name="Yuri Crotti" userId="d593c9d1-1b73-45ee-aae6-f23c49679525" providerId="ADAL" clId="{C0F89F96-FFAE-4639-A53C-0AEE1B216055}" dt="2021-03-16T01:03:55.112" v="1980" actId="1076"/>
          <ac:picMkLst>
            <pc:docMk/>
            <pc:sldMk cId="1628508156" sldId="287"/>
            <ac:picMk id="9" creationId="{00DFED73-D772-400A-9DC8-9114EC566C42}"/>
          </ac:picMkLst>
        </pc:picChg>
        <pc:picChg chg="mod">
          <ac:chgData name="Yuri Crotti" userId="d593c9d1-1b73-45ee-aae6-f23c49679525" providerId="ADAL" clId="{C0F89F96-FFAE-4639-A53C-0AEE1B216055}" dt="2021-02-28T00:12:57.271" v="1604" actId="1076"/>
          <ac:picMkLst>
            <pc:docMk/>
            <pc:sldMk cId="1628508156" sldId="287"/>
            <ac:picMk id="10" creationId="{B471F299-0692-454E-B7DD-F5B2E9CC4EC4}"/>
          </ac:picMkLst>
        </pc:picChg>
      </pc:sldChg>
      <pc:sldChg chg="modSp mod modAnim">
        <pc:chgData name="Yuri Crotti" userId="d593c9d1-1b73-45ee-aae6-f23c49679525" providerId="ADAL" clId="{C0F89F96-FFAE-4639-A53C-0AEE1B216055}" dt="2021-03-16T01:04:04.901" v="1984"/>
        <pc:sldMkLst>
          <pc:docMk/>
          <pc:sldMk cId="937891263" sldId="288"/>
        </pc:sldMkLst>
        <pc:spChg chg="mod">
          <ac:chgData name="Yuri Crotti" userId="d593c9d1-1b73-45ee-aae6-f23c49679525" providerId="ADAL" clId="{C0F89F96-FFAE-4639-A53C-0AEE1B216055}" dt="2021-02-28T00:26:50.939" v="1694" actId="20577"/>
          <ac:spMkLst>
            <pc:docMk/>
            <pc:sldMk cId="937891263" sldId="288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8T00:26:54.947" v="1695" actId="1076"/>
          <ac:spMkLst>
            <pc:docMk/>
            <pc:sldMk cId="937891263" sldId="288"/>
            <ac:spMk id="8" creationId="{2CAEECC0-BDE4-47FC-9B1D-8229780C6E38}"/>
          </ac:spMkLst>
        </pc:spChg>
      </pc:sldChg>
      <pc:sldChg chg="addSp delSp modSp mod delAnim modAnim">
        <pc:chgData name="Yuri Crotti" userId="d593c9d1-1b73-45ee-aae6-f23c49679525" providerId="ADAL" clId="{C0F89F96-FFAE-4639-A53C-0AEE1B216055}" dt="2021-03-16T02:18:57.669" v="2725"/>
        <pc:sldMkLst>
          <pc:docMk/>
          <pc:sldMk cId="3737776823" sldId="289"/>
        </pc:sldMkLst>
        <pc:spChg chg="mod">
          <ac:chgData name="Yuri Crotti" userId="d593c9d1-1b73-45ee-aae6-f23c49679525" providerId="ADAL" clId="{C0F89F96-FFAE-4639-A53C-0AEE1B216055}" dt="2021-02-28T00:11:04.398" v="1595" actId="20577"/>
          <ac:spMkLst>
            <pc:docMk/>
            <pc:sldMk cId="3737776823" sldId="289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04:23.961" v="1986" actId="21"/>
          <ac:spMkLst>
            <pc:docMk/>
            <pc:sldMk cId="3737776823" sldId="289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3-16T01:04:45.695" v="1996"/>
          <ac:spMkLst>
            <pc:docMk/>
            <pc:sldMk cId="3737776823" sldId="289"/>
            <ac:spMk id="9" creationId="{88C24C19-A985-4810-80CD-AA149C2DADB4}"/>
          </ac:spMkLst>
        </pc:spChg>
        <pc:spChg chg="add mod">
          <ac:chgData name="Yuri Crotti" userId="d593c9d1-1b73-45ee-aae6-f23c49679525" providerId="ADAL" clId="{C0F89F96-FFAE-4639-A53C-0AEE1B216055}" dt="2021-03-16T01:04:58.151" v="2002" actId="403"/>
          <ac:spMkLst>
            <pc:docMk/>
            <pc:sldMk cId="3737776823" sldId="289"/>
            <ac:spMk id="10" creationId="{D8117FF0-5EDD-428C-BA39-0932A5268D17}"/>
          </ac:spMkLst>
        </pc:spChg>
        <pc:spChg chg="add del mod">
          <ac:chgData name="Yuri Crotti" userId="d593c9d1-1b73-45ee-aae6-f23c49679525" providerId="ADAL" clId="{C0F89F96-FFAE-4639-A53C-0AEE1B216055}" dt="2021-03-16T02:18:57.669" v="2725"/>
          <ac:spMkLst>
            <pc:docMk/>
            <pc:sldMk cId="3737776823" sldId="289"/>
            <ac:spMk id="12" creationId="{746F34AD-C62B-4AD1-814D-F8963A69B23F}"/>
          </ac:spMkLst>
        </pc:spChg>
      </pc:sldChg>
      <pc:sldChg chg="del">
        <pc:chgData name="Yuri Crotti" userId="d593c9d1-1b73-45ee-aae6-f23c49679525" providerId="ADAL" clId="{C0F89F96-FFAE-4639-A53C-0AEE1B216055}" dt="2021-02-28T00:26:44.172" v="1693" actId="47"/>
        <pc:sldMkLst>
          <pc:docMk/>
          <pc:sldMk cId="3290461826" sldId="290"/>
        </pc:sldMkLst>
      </pc:sldChg>
      <pc:sldChg chg="addSp delSp modSp mod delAnim modAnim">
        <pc:chgData name="Yuri Crotti" userId="d593c9d1-1b73-45ee-aae6-f23c49679525" providerId="ADAL" clId="{C0F89F96-FFAE-4639-A53C-0AEE1B216055}" dt="2021-03-16T00:49:10.599" v="1869"/>
        <pc:sldMkLst>
          <pc:docMk/>
          <pc:sldMk cId="3102558021" sldId="291"/>
        </pc:sldMkLst>
        <pc:spChg chg="add mod">
          <ac:chgData name="Yuri Crotti" userId="d593c9d1-1b73-45ee-aae6-f23c49679525" providerId="ADAL" clId="{C0F89F96-FFAE-4639-A53C-0AEE1B216055}" dt="2021-02-27T20:35:22.232" v="1303" actId="1076"/>
          <ac:spMkLst>
            <pc:docMk/>
            <pc:sldMk cId="3102558021" sldId="291"/>
            <ac:spMk id="5" creationId="{AB2FA8F2-E68C-4F53-984B-1F4E7DF3F9A0}"/>
          </ac:spMkLst>
        </pc:spChg>
        <pc:spChg chg="mod">
          <ac:chgData name="Yuri Crotti" userId="d593c9d1-1b73-45ee-aae6-f23c49679525" providerId="ADAL" clId="{C0F89F96-FFAE-4639-A53C-0AEE1B216055}" dt="2021-02-27T20:33:35.452" v="1287" actId="20577"/>
          <ac:spMkLst>
            <pc:docMk/>
            <pc:sldMk cId="3102558021" sldId="291"/>
            <ac:spMk id="6" creationId="{3DE17BFE-96F4-4FAB-8D95-F281C0A82C3C}"/>
          </ac:spMkLst>
        </pc:spChg>
        <pc:spChg chg="del mod">
          <ac:chgData name="Yuri Crotti" userId="d593c9d1-1b73-45ee-aae6-f23c49679525" providerId="ADAL" clId="{C0F89F96-FFAE-4639-A53C-0AEE1B216055}" dt="2021-02-27T20:34:46.852" v="1298" actId="478"/>
          <ac:spMkLst>
            <pc:docMk/>
            <pc:sldMk cId="3102558021" sldId="291"/>
            <ac:spMk id="8" creationId="{2CAEECC0-BDE4-47FC-9B1D-8229780C6E38}"/>
          </ac:spMkLst>
        </pc:spChg>
        <pc:graphicFrameChg chg="add mod">
          <ac:chgData name="Yuri Crotti" userId="d593c9d1-1b73-45ee-aae6-f23c49679525" providerId="ADAL" clId="{C0F89F96-FFAE-4639-A53C-0AEE1B216055}" dt="2021-02-27T20:35:04.412" v="1301" actId="1076"/>
          <ac:graphicFrameMkLst>
            <pc:docMk/>
            <pc:sldMk cId="3102558021" sldId="291"/>
            <ac:graphicFrameMk id="9" creationId="{4BF7A1A9-4D27-4A56-9065-9CA72B62A3ED}"/>
          </ac:graphicFrameMkLst>
        </pc:graphicFrameChg>
        <pc:graphicFrameChg chg="mod">
          <ac:chgData name="Yuri Crotti" userId="d593c9d1-1b73-45ee-aae6-f23c49679525" providerId="ADAL" clId="{C0F89F96-FFAE-4639-A53C-0AEE1B216055}" dt="2021-02-27T20:34:52.982" v="1299" actId="1076"/>
          <ac:graphicFrameMkLst>
            <pc:docMk/>
            <pc:sldMk cId="3102558021" sldId="291"/>
            <ac:graphicFrameMk id="11" creationId="{F1307308-8167-4C57-8594-15BA2616FDF5}"/>
          </ac:graphicFrameMkLst>
        </pc:graphicFrameChg>
        <pc:picChg chg="add del">
          <ac:chgData name="Yuri Crotti" userId="d593c9d1-1b73-45ee-aae6-f23c49679525" providerId="ADAL" clId="{C0F89F96-FFAE-4639-A53C-0AEE1B216055}" dt="2021-02-27T20:33:19.950" v="1268"/>
          <ac:picMkLst>
            <pc:docMk/>
            <pc:sldMk cId="3102558021" sldId="291"/>
            <ac:picMk id="4" creationId="{956ADB81-D204-4064-A18F-9E03FE86C07D}"/>
          </ac:picMkLst>
        </pc:picChg>
      </pc:sldChg>
      <pc:sldChg chg="modSp mod">
        <pc:chgData name="Yuri Crotti" userId="d593c9d1-1b73-45ee-aae6-f23c49679525" providerId="ADAL" clId="{C0F89F96-FFAE-4639-A53C-0AEE1B216055}" dt="2021-02-28T00:27:30.863" v="1698" actId="20577"/>
        <pc:sldMkLst>
          <pc:docMk/>
          <pc:sldMk cId="504313001" sldId="292"/>
        </pc:sldMkLst>
        <pc:spChg chg="mod">
          <ac:chgData name="Yuri Crotti" userId="d593c9d1-1b73-45ee-aae6-f23c49679525" providerId="ADAL" clId="{C0F89F96-FFAE-4639-A53C-0AEE1B216055}" dt="2021-02-28T00:27:30.863" v="1698" actId="20577"/>
          <ac:spMkLst>
            <pc:docMk/>
            <pc:sldMk cId="504313001" sldId="292"/>
            <ac:spMk id="14" creationId="{2896F3CE-DE9A-4F5A-AE63-9DBB2CFDE036}"/>
          </ac:spMkLst>
        </pc:spChg>
      </pc:sldChg>
      <pc:sldChg chg="addSp modSp add mod modAnim">
        <pc:chgData name="Yuri Crotti" userId="d593c9d1-1b73-45ee-aae6-f23c49679525" providerId="ADAL" clId="{C0F89F96-FFAE-4639-A53C-0AEE1B216055}" dt="2021-03-16T00:56:05.327" v="1931"/>
        <pc:sldMkLst>
          <pc:docMk/>
          <pc:sldMk cId="4026905781" sldId="293"/>
        </pc:sldMkLst>
        <pc:spChg chg="mod">
          <ac:chgData name="Yuri Crotti" userId="d593c9d1-1b73-45ee-aae6-f23c49679525" providerId="ADAL" clId="{C0F89F96-FFAE-4639-A53C-0AEE1B216055}" dt="2021-02-27T18:16:31.980" v="41" actId="404"/>
          <ac:spMkLst>
            <pc:docMk/>
            <pc:sldMk cId="4026905781" sldId="293"/>
            <ac:spMk id="6" creationId="{3DE17BFE-96F4-4FAB-8D95-F281C0A82C3C}"/>
          </ac:spMkLst>
        </pc:spChg>
        <pc:picChg chg="mod">
          <ac:chgData name="Yuri Crotti" userId="d593c9d1-1b73-45ee-aae6-f23c49679525" providerId="ADAL" clId="{C0F89F96-FFAE-4639-A53C-0AEE1B216055}" dt="2021-03-16T00:28:39.889" v="1715" actId="1076"/>
          <ac:picMkLst>
            <pc:docMk/>
            <pc:sldMk cId="4026905781" sldId="293"/>
            <ac:picMk id="4" creationId="{0E93805B-9F57-4CDB-B85F-E021AF602F37}"/>
          </ac:picMkLst>
        </pc:picChg>
        <pc:picChg chg="add mod">
          <ac:chgData name="Yuri Crotti" userId="d593c9d1-1b73-45ee-aae6-f23c49679525" providerId="ADAL" clId="{C0F89F96-FFAE-4639-A53C-0AEE1B216055}" dt="2021-03-16T00:28:41.361" v="1716" actId="1076"/>
          <ac:picMkLst>
            <pc:docMk/>
            <pc:sldMk cId="4026905781" sldId="293"/>
            <ac:picMk id="8" creationId="{0DDC107E-B8A6-42BB-9519-5DDA7F90B644}"/>
          </ac:picMkLst>
        </pc:picChg>
      </pc:sldChg>
      <pc:sldChg chg="addSp delSp modSp add del mod">
        <pc:chgData name="Yuri Crotti" userId="d593c9d1-1b73-45ee-aae6-f23c49679525" providerId="ADAL" clId="{C0F89F96-FFAE-4639-A53C-0AEE1B216055}" dt="2021-03-16T00:28:45.103" v="1717" actId="47"/>
        <pc:sldMkLst>
          <pc:docMk/>
          <pc:sldMk cId="361072930" sldId="294"/>
        </pc:sldMkLst>
        <pc:spChg chg="mod">
          <ac:chgData name="Yuri Crotti" userId="d593c9d1-1b73-45ee-aae6-f23c49679525" providerId="ADAL" clId="{C0F89F96-FFAE-4639-A53C-0AEE1B216055}" dt="2021-03-06T21:35:34.955" v="1700" actId="20577"/>
          <ac:spMkLst>
            <pc:docMk/>
            <pc:sldMk cId="361072930" sldId="294"/>
            <ac:spMk id="6" creationId="{3DE17BFE-96F4-4FAB-8D95-F281C0A82C3C}"/>
          </ac:spMkLst>
        </pc:spChg>
        <pc:picChg chg="del">
          <ac:chgData name="Yuri Crotti" userId="d593c9d1-1b73-45ee-aae6-f23c49679525" providerId="ADAL" clId="{C0F89F96-FFAE-4639-A53C-0AEE1B216055}" dt="2021-02-27T18:21:27.708" v="90" actId="478"/>
          <ac:picMkLst>
            <pc:docMk/>
            <pc:sldMk cId="361072930" sldId="294"/>
            <ac:picMk id="4" creationId="{0E93805B-9F57-4CDB-B85F-E021AF602F37}"/>
          </ac:picMkLst>
        </pc:picChg>
        <pc:picChg chg="add del mod">
          <ac:chgData name="Yuri Crotti" userId="d593c9d1-1b73-45ee-aae6-f23c49679525" providerId="ADAL" clId="{C0F89F96-FFAE-4639-A53C-0AEE1B216055}" dt="2021-03-16T00:28:29.415" v="1710" actId="21"/>
          <ac:picMkLst>
            <pc:docMk/>
            <pc:sldMk cId="361072930" sldId="294"/>
            <ac:picMk id="2050" creationId="{8F9512D8-5F3B-43FA-8529-0744324EB1B4}"/>
          </ac:picMkLst>
        </pc:picChg>
      </pc:sldChg>
      <pc:sldChg chg="addSp delSp modSp add mod modAnim">
        <pc:chgData name="Yuri Crotti" userId="d593c9d1-1b73-45ee-aae6-f23c49679525" providerId="ADAL" clId="{C0F89F96-FFAE-4639-A53C-0AEE1B216055}" dt="2021-03-16T01:26:40.746" v="2409" actId="1076"/>
        <pc:sldMkLst>
          <pc:docMk/>
          <pc:sldMk cId="2322743498" sldId="295"/>
        </pc:sldMkLst>
        <pc:spChg chg="add del">
          <ac:chgData name="Yuri Crotti" userId="d593c9d1-1b73-45ee-aae6-f23c49679525" providerId="ADAL" clId="{C0F89F96-FFAE-4639-A53C-0AEE1B216055}" dt="2021-02-27T18:28:32.243" v="151"/>
          <ac:spMkLst>
            <pc:docMk/>
            <pc:sldMk cId="2322743498" sldId="295"/>
            <ac:spMk id="4" creationId="{9077FE23-27A0-4663-B8EB-37143C35E031}"/>
          </ac:spMkLst>
        </pc:spChg>
        <pc:spChg chg="add mod">
          <ac:chgData name="Yuri Crotti" userId="d593c9d1-1b73-45ee-aae6-f23c49679525" providerId="ADAL" clId="{C0F89F96-FFAE-4639-A53C-0AEE1B216055}" dt="2021-03-16T01:26:40.746" v="2409" actId="1076"/>
          <ac:spMkLst>
            <pc:docMk/>
            <pc:sldMk cId="2322743498" sldId="295"/>
            <ac:spMk id="5" creationId="{5F07605E-5B5A-4A1B-B0D4-AF006DB111AB}"/>
          </ac:spMkLst>
        </pc:spChg>
        <pc:spChg chg="mod">
          <ac:chgData name="Yuri Crotti" userId="d593c9d1-1b73-45ee-aae6-f23c49679525" providerId="ADAL" clId="{C0F89F96-FFAE-4639-A53C-0AEE1B216055}" dt="2021-02-27T18:24:07.413" v="124" actId="20577"/>
          <ac:spMkLst>
            <pc:docMk/>
            <pc:sldMk cId="2322743498" sldId="295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26:29.666" v="2408" actId="20577"/>
          <ac:spMkLst>
            <pc:docMk/>
            <pc:sldMk cId="2322743498" sldId="295"/>
            <ac:spMk id="8" creationId="{7045B3FE-5EB9-4DEA-A329-A149E7BA1A8B}"/>
          </ac:spMkLst>
        </pc:spChg>
        <pc:picChg chg="add mod modCrop">
          <ac:chgData name="Yuri Crotti" userId="d593c9d1-1b73-45ee-aae6-f23c49679525" providerId="ADAL" clId="{C0F89F96-FFAE-4639-A53C-0AEE1B216055}" dt="2021-03-16T01:20:32.623" v="2056" actId="732"/>
          <ac:picMkLst>
            <pc:docMk/>
            <pc:sldMk cId="2322743498" sldId="295"/>
            <ac:picMk id="9" creationId="{A36FD336-6EEC-4787-B53F-0CC0DA8938D0}"/>
          </ac:picMkLst>
        </pc:picChg>
        <pc:picChg chg="del">
          <ac:chgData name="Yuri Crotti" userId="d593c9d1-1b73-45ee-aae6-f23c49679525" providerId="ADAL" clId="{C0F89F96-FFAE-4639-A53C-0AEE1B216055}" dt="2021-02-27T18:25:51.911" v="125" actId="478"/>
          <ac:picMkLst>
            <pc:docMk/>
            <pc:sldMk cId="2322743498" sldId="295"/>
            <ac:picMk id="1026" creationId="{FFF243AE-6B2C-484A-8737-AA55122E88F4}"/>
          </ac:picMkLst>
        </pc:picChg>
      </pc:sldChg>
      <pc:sldChg chg="new del">
        <pc:chgData name="Yuri Crotti" userId="d593c9d1-1b73-45ee-aae6-f23c49679525" providerId="ADAL" clId="{C0F89F96-FFAE-4639-A53C-0AEE1B216055}" dt="2021-02-27T18:50:50.450" v="173" actId="47"/>
        <pc:sldMkLst>
          <pc:docMk/>
          <pc:sldMk cId="393482171" sldId="296"/>
        </pc:sldMkLst>
      </pc:sldChg>
      <pc:sldChg chg="addSp delSp modSp add mod modAnim">
        <pc:chgData name="Yuri Crotti" userId="d593c9d1-1b73-45ee-aae6-f23c49679525" providerId="ADAL" clId="{C0F89F96-FFAE-4639-A53C-0AEE1B216055}" dt="2021-03-16T01:27:04" v="2410" actId="20577"/>
        <pc:sldMkLst>
          <pc:docMk/>
          <pc:sldMk cId="1472248874" sldId="296"/>
        </pc:sldMkLst>
        <pc:spChg chg="del">
          <ac:chgData name="Yuri Crotti" userId="d593c9d1-1b73-45ee-aae6-f23c49679525" providerId="ADAL" clId="{C0F89F96-FFAE-4639-A53C-0AEE1B216055}" dt="2021-02-27T18:53:49.449" v="198" actId="478"/>
          <ac:spMkLst>
            <pc:docMk/>
            <pc:sldMk cId="1472248874" sldId="296"/>
            <ac:spMk id="5" creationId="{5F07605E-5B5A-4A1B-B0D4-AF006DB111AB}"/>
          </ac:spMkLst>
        </pc:spChg>
        <pc:spChg chg="mod">
          <ac:chgData name="Yuri Crotti" userId="d593c9d1-1b73-45ee-aae6-f23c49679525" providerId="ADAL" clId="{C0F89F96-FFAE-4639-A53C-0AEE1B216055}" dt="2021-02-27T18:56:54.206" v="305" actId="5793"/>
          <ac:spMkLst>
            <pc:docMk/>
            <pc:sldMk cId="1472248874" sldId="296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27:04" v="2410" actId="20577"/>
          <ac:spMkLst>
            <pc:docMk/>
            <pc:sldMk cId="1472248874" sldId="296"/>
            <ac:spMk id="8" creationId="{7045B3FE-5EB9-4DEA-A329-A149E7BA1A8B}"/>
          </ac:spMkLst>
        </pc:spChg>
        <pc:spChg chg="add mod">
          <ac:chgData name="Yuri Crotti" userId="d593c9d1-1b73-45ee-aae6-f23c49679525" providerId="ADAL" clId="{C0F89F96-FFAE-4639-A53C-0AEE1B216055}" dt="2021-03-16T01:16:18.106" v="2024" actId="20577"/>
          <ac:spMkLst>
            <pc:docMk/>
            <pc:sldMk cId="1472248874" sldId="296"/>
            <ac:spMk id="9" creationId="{AE9E61A0-58E3-4EF8-8491-98AD3107A3BA}"/>
          </ac:spMkLst>
        </pc:spChg>
        <pc:spChg chg="add mod">
          <ac:chgData name="Yuri Crotti" userId="d593c9d1-1b73-45ee-aae6-f23c49679525" providerId="ADAL" clId="{C0F89F96-FFAE-4639-A53C-0AEE1B216055}" dt="2021-03-16T01:16:21.425" v="2025" actId="20577"/>
          <ac:spMkLst>
            <pc:docMk/>
            <pc:sldMk cId="1472248874" sldId="296"/>
            <ac:spMk id="10" creationId="{C8859E64-00D0-4AF2-ADA6-D27285BBB673}"/>
          </ac:spMkLst>
        </pc:spChg>
        <pc:spChg chg="add mod">
          <ac:chgData name="Yuri Crotti" userId="d593c9d1-1b73-45ee-aae6-f23c49679525" providerId="ADAL" clId="{C0F89F96-FFAE-4639-A53C-0AEE1B216055}" dt="2021-03-16T01:16:33.921" v="2028" actId="20577"/>
          <ac:spMkLst>
            <pc:docMk/>
            <pc:sldMk cId="1472248874" sldId="296"/>
            <ac:spMk id="11" creationId="{C398C672-1D3E-4509-A81C-0A699E3185DF}"/>
          </ac:spMkLst>
        </pc:spChg>
        <pc:picChg chg="add del">
          <ac:chgData name="Yuri Crotti" userId="d593c9d1-1b73-45ee-aae6-f23c49679525" providerId="ADAL" clId="{C0F89F96-FFAE-4639-A53C-0AEE1B216055}" dt="2021-02-27T18:53:59.657" v="200"/>
          <ac:picMkLst>
            <pc:docMk/>
            <pc:sldMk cId="1472248874" sldId="296"/>
            <ac:picMk id="4" creationId="{85F4D578-8E52-400F-B073-AB3AE78AE608}"/>
          </ac:picMkLst>
        </pc:picChg>
        <pc:picChg chg="del">
          <ac:chgData name="Yuri Crotti" userId="d593c9d1-1b73-45ee-aae6-f23c49679525" providerId="ADAL" clId="{C0F89F96-FFAE-4639-A53C-0AEE1B216055}" dt="2021-02-27T18:53:39.608" v="197" actId="478"/>
          <ac:picMkLst>
            <pc:docMk/>
            <pc:sldMk cId="1472248874" sldId="296"/>
            <ac:picMk id="9" creationId="{A36FD336-6EEC-4787-B53F-0CC0DA8938D0}"/>
          </ac:picMkLst>
        </pc:picChg>
      </pc:sldChg>
      <pc:sldChg chg="addSp modSp add mod modAnim">
        <pc:chgData name="Yuri Crotti" userId="d593c9d1-1b73-45ee-aae6-f23c49679525" providerId="ADAL" clId="{C0F89F96-FFAE-4639-A53C-0AEE1B216055}" dt="2021-03-16T01:28:37.838" v="2411" actId="20577"/>
        <pc:sldMkLst>
          <pc:docMk/>
          <pc:sldMk cId="2686362195" sldId="297"/>
        </pc:sldMkLst>
        <pc:spChg chg="mod">
          <ac:chgData name="Yuri Crotti" userId="d593c9d1-1b73-45ee-aae6-f23c49679525" providerId="ADAL" clId="{C0F89F96-FFAE-4639-A53C-0AEE1B216055}" dt="2021-03-16T01:18:15.656" v="2054" actId="20577"/>
          <ac:spMkLst>
            <pc:docMk/>
            <pc:sldMk cId="2686362195" sldId="297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28:37.838" v="2411" actId="20577"/>
          <ac:spMkLst>
            <pc:docMk/>
            <pc:sldMk cId="2686362195" sldId="297"/>
            <ac:spMk id="8" creationId="{7045B3FE-5EB9-4DEA-A329-A149E7BA1A8B}"/>
          </ac:spMkLst>
        </pc:spChg>
        <pc:picChg chg="add mod">
          <ac:chgData name="Yuri Crotti" userId="d593c9d1-1b73-45ee-aae6-f23c49679525" providerId="ADAL" clId="{C0F89F96-FFAE-4639-A53C-0AEE1B216055}" dt="2021-03-16T01:17:50.753" v="2039" actId="1076"/>
          <ac:picMkLst>
            <pc:docMk/>
            <pc:sldMk cId="2686362195" sldId="297"/>
            <ac:picMk id="9" creationId="{3F08BAC1-52AC-4F66-8D75-3F7A5EAF983E}"/>
          </ac:picMkLst>
        </pc:picChg>
      </pc:sldChg>
      <pc:sldChg chg="new del">
        <pc:chgData name="Yuri Crotti" userId="d593c9d1-1b73-45ee-aae6-f23c49679525" providerId="ADAL" clId="{C0F89F96-FFAE-4639-A53C-0AEE1B216055}" dt="2021-02-27T18:50:47.519" v="172" actId="47"/>
        <pc:sldMkLst>
          <pc:docMk/>
          <pc:sldMk cId="4049526571" sldId="297"/>
        </pc:sldMkLst>
      </pc:sldChg>
      <pc:sldChg chg="addSp delSp modSp add del mod">
        <pc:chgData name="Yuri Crotti" userId="d593c9d1-1b73-45ee-aae6-f23c49679525" providerId="ADAL" clId="{C0F89F96-FFAE-4639-A53C-0AEE1B216055}" dt="2021-03-16T00:32:25.176" v="1754" actId="47"/>
        <pc:sldMkLst>
          <pc:docMk/>
          <pc:sldMk cId="3663060719" sldId="298"/>
        </pc:sldMkLst>
        <pc:spChg chg="del">
          <ac:chgData name="Yuri Crotti" userId="d593c9d1-1b73-45ee-aae6-f23c49679525" providerId="ADAL" clId="{C0F89F96-FFAE-4639-A53C-0AEE1B216055}" dt="2021-02-27T19:02:21.879" v="335" actId="478"/>
          <ac:spMkLst>
            <pc:docMk/>
            <pc:sldMk cId="3663060719" sldId="298"/>
            <ac:spMk id="8" creationId="{7045B3FE-5EB9-4DEA-A329-A149E7BA1A8B}"/>
          </ac:spMkLst>
        </pc:spChg>
        <pc:picChg chg="add del mod">
          <ac:chgData name="Yuri Crotti" userId="d593c9d1-1b73-45ee-aae6-f23c49679525" providerId="ADAL" clId="{C0F89F96-FFAE-4639-A53C-0AEE1B216055}" dt="2021-03-16T00:32:09.323" v="1747" actId="21"/>
          <ac:picMkLst>
            <pc:docMk/>
            <pc:sldMk cId="3663060719" sldId="298"/>
            <ac:picMk id="3074" creationId="{E42F53BF-AD51-4671-8317-2ED11A9541BA}"/>
          </ac:picMkLst>
        </pc:picChg>
      </pc:sldChg>
      <pc:sldChg chg="addSp modSp add del mod ord modAnim">
        <pc:chgData name="Yuri Crotti" userId="d593c9d1-1b73-45ee-aae6-f23c49679525" providerId="ADAL" clId="{C0F89F96-FFAE-4639-A53C-0AEE1B216055}" dt="2021-03-16T01:18:01.335" v="2040" actId="47"/>
        <pc:sldMkLst>
          <pc:docMk/>
          <pc:sldMk cId="1860077354" sldId="299"/>
        </pc:sldMkLst>
        <pc:spChg chg="mod">
          <ac:chgData name="Yuri Crotti" userId="d593c9d1-1b73-45ee-aae6-f23c49679525" providerId="ADAL" clId="{C0F89F96-FFAE-4639-A53C-0AEE1B216055}" dt="2021-02-27T19:04:17.118" v="352" actId="20577"/>
          <ac:spMkLst>
            <pc:docMk/>
            <pc:sldMk cId="1860077354" sldId="299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17:26.882" v="2029" actId="21"/>
          <ac:spMkLst>
            <pc:docMk/>
            <pc:sldMk cId="1860077354" sldId="299"/>
            <ac:spMk id="8" creationId="{7045B3FE-5EB9-4DEA-A329-A149E7BA1A8B}"/>
          </ac:spMkLst>
        </pc:spChg>
        <pc:picChg chg="add mod">
          <ac:chgData name="Yuri Crotti" userId="d593c9d1-1b73-45ee-aae6-f23c49679525" providerId="ADAL" clId="{C0F89F96-FFAE-4639-A53C-0AEE1B216055}" dt="2021-03-16T00:32:49.680" v="1759" actId="1076"/>
          <ac:picMkLst>
            <pc:docMk/>
            <pc:sldMk cId="1860077354" sldId="299"/>
            <ac:picMk id="9" creationId="{72783C75-FA05-492E-AF9B-187A4C878166}"/>
          </ac:picMkLst>
        </pc:picChg>
      </pc:sldChg>
      <pc:sldChg chg="addSp delSp modSp add del mod">
        <pc:chgData name="Yuri Crotti" userId="d593c9d1-1b73-45ee-aae6-f23c49679525" providerId="ADAL" clId="{C0F89F96-FFAE-4639-A53C-0AEE1B216055}" dt="2021-03-16T00:32:59.909" v="1761" actId="47"/>
        <pc:sldMkLst>
          <pc:docMk/>
          <pc:sldMk cId="2991124305" sldId="300"/>
        </pc:sldMkLst>
        <pc:spChg chg="del mod">
          <ac:chgData name="Yuri Crotti" userId="d593c9d1-1b73-45ee-aae6-f23c49679525" providerId="ADAL" clId="{C0F89F96-FFAE-4639-A53C-0AEE1B216055}" dt="2021-02-27T19:05:31.391" v="369"/>
          <ac:spMkLst>
            <pc:docMk/>
            <pc:sldMk cId="2991124305" sldId="300"/>
            <ac:spMk id="8" creationId="{7045B3FE-5EB9-4DEA-A329-A149E7BA1A8B}"/>
          </ac:spMkLst>
        </pc:spChg>
        <pc:picChg chg="add del">
          <ac:chgData name="Yuri Crotti" userId="d593c9d1-1b73-45ee-aae6-f23c49679525" providerId="ADAL" clId="{C0F89F96-FFAE-4639-A53C-0AEE1B216055}" dt="2021-03-16T00:32:45.038" v="1756" actId="21"/>
          <ac:picMkLst>
            <pc:docMk/>
            <pc:sldMk cId="2991124305" sldId="300"/>
            <ac:picMk id="9" creationId="{A7E5F422-8533-4019-9FAB-45EE4B74BB53}"/>
          </ac:picMkLst>
        </pc:picChg>
      </pc:sldChg>
      <pc:sldChg chg="addSp delSp modSp add mod ord modAnim">
        <pc:chgData name="Yuri Crotti" userId="d593c9d1-1b73-45ee-aae6-f23c49679525" providerId="ADAL" clId="{C0F89F96-FFAE-4639-A53C-0AEE1B216055}" dt="2021-03-16T00:58:27.320" v="1944"/>
        <pc:sldMkLst>
          <pc:docMk/>
          <pc:sldMk cId="4254502338" sldId="301"/>
        </pc:sldMkLst>
        <pc:spChg chg="mod">
          <ac:chgData name="Yuri Crotti" userId="d593c9d1-1b73-45ee-aae6-f23c49679525" providerId="ADAL" clId="{C0F89F96-FFAE-4639-A53C-0AEE1B216055}" dt="2021-02-27T19:11:58.663" v="415"/>
          <ac:spMkLst>
            <pc:docMk/>
            <pc:sldMk cId="4254502338" sldId="301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0:38:55.080" v="1766" actId="21"/>
          <ac:spMkLst>
            <pc:docMk/>
            <pc:sldMk cId="4254502338" sldId="301"/>
            <ac:spMk id="8" creationId="{7045B3FE-5EB9-4DEA-A329-A149E7BA1A8B}"/>
          </ac:spMkLst>
        </pc:spChg>
        <pc:spChg chg="add mod">
          <ac:chgData name="Yuri Crotti" userId="d593c9d1-1b73-45ee-aae6-f23c49679525" providerId="ADAL" clId="{C0F89F96-FFAE-4639-A53C-0AEE1B216055}" dt="2021-03-16T00:39:41.841" v="1782" actId="1076"/>
          <ac:spMkLst>
            <pc:docMk/>
            <pc:sldMk cId="4254502338" sldId="301"/>
            <ac:spMk id="9" creationId="{9FA67FB5-6E71-45DE-86C9-D59967649F59}"/>
          </ac:spMkLst>
        </pc:spChg>
        <pc:spChg chg="add del mod">
          <ac:chgData name="Yuri Crotti" userId="d593c9d1-1b73-45ee-aae6-f23c49679525" providerId="ADAL" clId="{C0F89F96-FFAE-4639-A53C-0AEE1B216055}" dt="2021-03-16T00:39:39.617" v="1781" actId="478"/>
          <ac:spMkLst>
            <pc:docMk/>
            <pc:sldMk cId="4254502338" sldId="301"/>
            <ac:spMk id="11" creationId="{3B20A123-C876-4C17-8A37-2D06D2E57B9F}"/>
          </ac:spMkLst>
        </pc:spChg>
        <pc:spChg chg="add mod">
          <ac:chgData name="Yuri Crotti" userId="d593c9d1-1b73-45ee-aae6-f23c49679525" providerId="ADAL" clId="{C0F89F96-FFAE-4639-A53C-0AEE1B216055}" dt="2021-03-16T00:39:18.536" v="1778" actId="571"/>
          <ac:spMkLst>
            <pc:docMk/>
            <pc:sldMk cId="4254502338" sldId="301"/>
            <ac:spMk id="12" creationId="{3CD4F183-8B07-4A69-96C5-241194E89B72}"/>
          </ac:spMkLst>
        </pc:spChg>
        <pc:picChg chg="add mod">
          <ac:chgData name="Yuri Crotti" userId="d593c9d1-1b73-45ee-aae6-f23c49679525" providerId="ADAL" clId="{C0F89F96-FFAE-4639-A53C-0AEE1B216055}" dt="2021-03-16T00:37:42.513" v="1765" actId="1076"/>
          <ac:picMkLst>
            <pc:docMk/>
            <pc:sldMk cId="4254502338" sldId="301"/>
            <ac:picMk id="4098" creationId="{9FCB9131-7CCC-46FA-9AA8-95CD0063D83D}"/>
          </ac:picMkLst>
        </pc:picChg>
      </pc:sldChg>
      <pc:sldChg chg="addSp delSp modSp add mod modAnim modNotesTx">
        <pc:chgData name="Yuri Crotti" userId="d593c9d1-1b73-45ee-aae6-f23c49679525" providerId="ADAL" clId="{C0F89F96-FFAE-4639-A53C-0AEE1B216055}" dt="2021-03-16T00:40:01.786" v="1786"/>
        <pc:sldMkLst>
          <pc:docMk/>
          <pc:sldMk cId="1866508739" sldId="302"/>
        </pc:sldMkLst>
        <pc:spChg chg="add del">
          <ac:chgData name="Yuri Crotti" userId="d593c9d1-1b73-45ee-aae6-f23c49679525" providerId="ADAL" clId="{C0F89F96-FFAE-4639-A53C-0AEE1B216055}" dt="2021-02-27T19:16:36.993" v="450"/>
          <ac:spMkLst>
            <pc:docMk/>
            <pc:sldMk cId="1866508739" sldId="302"/>
            <ac:spMk id="4" creationId="{4C87DFED-ED42-4D6B-8AB0-AB0B1202EBD3}"/>
          </ac:spMkLst>
        </pc:spChg>
        <pc:spChg chg="add del">
          <ac:chgData name="Yuri Crotti" userId="d593c9d1-1b73-45ee-aae6-f23c49679525" providerId="ADAL" clId="{C0F89F96-FFAE-4639-A53C-0AEE1B216055}" dt="2021-02-27T19:19:43.273" v="463"/>
          <ac:spMkLst>
            <pc:docMk/>
            <pc:sldMk cId="1866508739" sldId="302"/>
            <ac:spMk id="5" creationId="{552F6C51-79E2-415D-8BC1-7EE06A5FDE99}"/>
          </ac:spMkLst>
        </pc:spChg>
        <pc:spChg chg="mod">
          <ac:chgData name="Yuri Crotti" userId="d593c9d1-1b73-45ee-aae6-f23c49679525" providerId="ADAL" clId="{C0F89F96-FFAE-4639-A53C-0AEE1B216055}" dt="2021-02-27T19:15:16.715" v="448"/>
          <ac:spMkLst>
            <pc:docMk/>
            <pc:sldMk cId="1866508739" sldId="302"/>
            <ac:spMk id="6" creationId="{3DE17BFE-96F4-4FAB-8D95-F281C0A82C3C}"/>
          </ac:spMkLst>
        </pc:spChg>
        <pc:spChg chg="add del mod">
          <ac:chgData name="Yuri Crotti" userId="d593c9d1-1b73-45ee-aae6-f23c49679525" providerId="ADAL" clId="{C0F89F96-FFAE-4639-A53C-0AEE1B216055}" dt="2021-02-27T19:24:29.068" v="473" actId="1076"/>
          <ac:spMkLst>
            <pc:docMk/>
            <pc:sldMk cId="1866508739" sldId="302"/>
            <ac:spMk id="8" creationId="{7045B3FE-5EB9-4DEA-A329-A149E7BA1A8B}"/>
          </ac:spMkLst>
        </pc:spChg>
        <pc:spChg chg="add del">
          <ac:chgData name="Yuri Crotti" userId="d593c9d1-1b73-45ee-aae6-f23c49679525" providerId="ADAL" clId="{C0F89F96-FFAE-4639-A53C-0AEE1B216055}" dt="2021-02-27T19:19:59.073" v="465"/>
          <ac:spMkLst>
            <pc:docMk/>
            <pc:sldMk cId="1866508739" sldId="302"/>
            <ac:spMk id="9" creationId="{1E72A41E-CFBF-4B1E-8D60-D06E1D50E8DC}"/>
          </ac:spMkLst>
        </pc:spChg>
        <pc:spChg chg="add del">
          <ac:chgData name="Yuri Crotti" userId="d593c9d1-1b73-45ee-aae6-f23c49679525" providerId="ADAL" clId="{C0F89F96-FFAE-4639-A53C-0AEE1B216055}" dt="2021-02-27T19:21:25.243" v="467"/>
          <ac:spMkLst>
            <pc:docMk/>
            <pc:sldMk cId="1866508739" sldId="302"/>
            <ac:spMk id="10" creationId="{0BAF9701-5260-4E07-B75B-94439BB0D59E}"/>
          </ac:spMkLst>
        </pc:spChg>
        <pc:picChg chg="add mod">
          <ac:chgData name="Yuri Crotti" userId="d593c9d1-1b73-45ee-aae6-f23c49679525" providerId="ADAL" clId="{C0F89F96-FFAE-4639-A53C-0AEE1B216055}" dt="2021-02-27T19:27:01.172" v="474" actId="1076"/>
          <ac:picMkLst>
            <pc:docMk/>
            <pc:sldMk cId="1866508739" sldId="302"/>
            <ac:picMk id="11" creationId="{8B7A5F63-05DB-44F4-87E0-72FB33A745B9}"/>
          </ac:picMkLst>
        </pc:picChg>
        <pc:picChg chg="del">
          <ac:chgData name="Yuri Crotti" userId="d593c9d1-1b73-45ee-aae6-f23c49679525" providerId="ADAL" clId="{C0F89F96-FFAE-4639-A53C-0AEE1B216055}" dt="2021-02-27T19:17:11.689" v="454" actId="478"/>
          <ac:picMkLst>
            <pc:docMk/>
            <pc:sldMk cId="1866508739" sldId="302"/>
            <ac:picMk id="4098" creationId="{9FCB9131-7CCC-46FA-9AA8-95CD0063D83D}"/>
          </ac:picMkLst>
        </pc:picChg>
      </pc:sldChg>
      <pc:sldChg chg="addSp delSp modSp add mod delAnim modAnim">
        <pc:chgData name="Yuri Crotti" userId="d593c9d1-1b73-45ee-aae6-f23c49679525" providerId="ADAL" clId="{C0F89F96-FFAE-4639-A53C-0AEE1B216055}" dt="2021-03-16T01:21:06.908" v="2063" actId="20577"/>
        <pc:sldMkLst>
          <pc:docMk/>
          <pc:sldMk cId="2180996793" sldId="303"/>
        </pc:sldMkLst>
        <pc:spChg chg="add del">
          <ac:chgData name="Yuri Crotti" userId="d593c9d1-1b73-45ee-aae6-f23c49679525" providerId="ADAL" clId="{C0F89F96-FFAE-4639-A53C-0AEE1B216055}" dt="2021-02-27T19:34:18.793" v="532"/>
          <ac:spMkLst>
            <pc:docMk/>
            <pc:sldMk cId="2180996793" sldId="303"/>
            <ac:spMk id="4" creationId="{4848B1E4-F2A9-47E1-859C-B8123B61C4B3}"/>
          </ac:spMkLst>
        </pc:spChg>
        <pc:spChg chg="add mod">
          <ac:chgData name="Yuri Crotti" userId="d593c9d1-1b73-45ee-aae6-f23c49679525" providerId="ADAL" clId="{C0F89F96-FFAE-4639-A53C-0AEE1B216055}" dt="2021-03-16T01:21:06.908" v="2063" actId="20577"/>
          <ac:spMkLst>
            <pc:docMk/>
            <pc:sldMk cId="2180996793" sldId="303"/>
            <ac:spMk id="5" creationId="{335EDB9F-7840-4971-822B-E0E4E79C1318}"/>
          </ac:spMkLst>
        </pc:spChg>
        <pc:spChg chg="mod">
          <ac:chgData name="Yuri Crotti" userId="d593c9d1-1b73-45ee-aae6-f23c49679525" providerId="ADAL" clId="{C0F89F96-FFAE-4639-A53C-0AEE1B216055}" dt="2021-02-27T19:32:45.213" v="512" actId="5793"/>
          <ac:spMkLst>
            <pc:docMk/>
            <pc:sldMk cId="2180996793" sldId="303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7T19:33:52.363" v="528" actId="20577"/>
          <ac:spMkLst>
            <pc:docMk/>
            <pc:sldMk cId="2180996793" sldId="303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2-27T19:35:49.268" v="551" actId="1076"/>
          <ac:spMkLst>
            <pc:docMk/>
            <pc:sldMk cId="2180996793" sldId="303"/>
            <ac:spMk id="10" creationId="{234904AC-35EC-4A07-9596-A60D992A32AB}"/>
          </ac:spMkLst>
        </pc:spChg>
        <pc:spChg chg="del">
          <ac:chgData name="Yuri Crotti" userId="d593c9d1-1b73-45ee-aae6-f23c49679525" providerId="ADAL" clId="{C0F89F96-FFAE-4639-A53C-0AEE1B216055}" dt="2021-02-27T19:33:43.793" v="526" actId="478"/>
          <ac:spMkLst>
            <pc:docMk/>
            <pc:sldMk cId="2180996793" sldId="303"/>
            <ac:spMk id="13" creationId="{EECB43CE-74AA-454F-8581-F5C0D5F1D01D}"/>
          </ac:spMkLst>
        </pc:spChg>
        <pc:graphicFrameChg chg="del">
          <ac:chgData name="Yuri Crotti" userId="d593c9d1-1b73-45ee-aae6-f23c49679525" providerId="ADAL" clId="{C0F89F96-FFAE-4639-A53C-0AEE1B216055}" dt="2021-02-27T19:33:39.198" v="525" actId="478"/>
          <ac:graphicFrameMkLst>
            <pc:docMk/>
            <pc:sldMk cId="2180996793" sldId="303"/>
            <ac:graphicFrameMk id="11" creationId="{F1307308-8167-4C57-8594-15BA2616FDF5}"/>
          </ac:graphicFrameMkLst>
        </pc:graphicFrameChg>
        <pc:picChg chg="add mod">
          <ac:chgData name="Yuri Crotti" userId="d593c9d1-1b73-45ee-aae6-f23c49679525" providerId="ADAL" clId="{C0F89F96-FFAE-4639-A53C-0AEE1B216055}" dt="2021-02-27T19:35:35.852" v="549" actId="1076"/>
          <ac:picMkLst>
            <pc:docMk/>
            <pc:sldMk cId="2180996793" sldId="303"/>
            <ac:picMk id="9" creationId="{DA9402B2-04B8-4834-AD0D-F31560667916}"/>
          </ac:picMkLst>
        </pc:picChg>
      </pc:sldChg>
      <pc:sldChg chg="addSp delSp modSp add mod modAnim">
        <pc:chgData name="Yuri Crotti" userId="d593c9d1-1b73-45ee-aae6-f23c49679525" providerId="ADAL" clId="{C0F89F96-FFAE-4639-A53C-0AEE1B216055}" dt="2021-03-16T00:40:57.366" v="1796"/>
        <pc:sldMkLst>
          <pc:docMk/>
          <pc:sldMk cId="3791816603" sldId="304"/>
        </pc:sldMkLst>
        <pc:spChg chg="add del">
          <ac:chgData name="Yuri Crotti" userId="d593c9d1-1b73-45ee-aae6-f23c49679525" providerId="ADAL" clId="{C0F89F96-FFAE-4639-A53C-0AEE1B216055}" dt="2021-02-27T19:38:12.620" v="588"/>
          <ac:spMkLst>
            <pc:docMk/>
            <pc:sldMk cId="3791816603" sldId="304"/>
            <ac:spMk id="4" creationId="{6A5790C9-8651-48A6-ADE0-77E80CD17F67}"/>
          </ac:spMkLst>
        </pc:spChg>
        <pc:spChg chg="del">
          <ac:chgData name="Yuri Crotti" userId="d593c9d1-1b73-45ee-aae6-f23c49679525" providerId="ADAL" clId="{C0F89F96-FFAE-4639-A53C-0AEE1B216055}" dt="2021-02-27T19:37:21.011" v="575" actId="478"/>
          <ac:spMkLst>
            <pc:docMk/>
            <pc:sldMk cId="3791816603" sldId="304"/>
            <ac:spMk id="5" creationId="{335EDB9F-7840-4971-822B-E0E4E79C1318}"/>
          </ac:spMkLst>
        </pc:spChg>
        <pc:spChg chg="mod">
          <ac:chgData name="Yuri Crotti" userId="d593c9d1-1b73-45ee-aae6-f23c49679525" providerId="ADAL" clId="{C0F89F96-FFAE-4639-A53C-0AEE1B216055}" dt="2021-02-27T19:37:15.623" v="574" actId="20577"/>
          <ac:spMkLst>
            <pc:docMk/>
            <pc:sldMk cId="3791816603" sldId="304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7T19:41:34.858" v="624" actId="403"/>
          <ac:spMkLst>
            <pc:docMk/>
            <pc:sldMk cId="3791816603" sldId="304"/>
            <ac:spMk id="8" creationId="{2CAEECC0-BDE4-47FC-9B1D-8229780C6E38}"/>
          </ac:spMkLst>
        </pc:spChg>
        <pc:spChg chg="del">
          <ac:chgData name="Yuri Crotti" userId="d593c9d1-1b73-45ee-aae6-f23c49679525" providerId="ADAL" clId="{C0F89F96-FFAE-4639-A53C-0AEE1B216055}" dt="2021-02-27T19:37:23.464" v="576" actId="478"/>
          <ac:spMkLst>
            <pc:docMk/>
            <pc:sldMk cId="3791816603" sldId="304"/>
            <ac:spMk id="10" creationId="{234904AC-35EC-4A07-9596-A60D992A32AB}"/>
          </ac:spMkLst>
        </pc:spChg>
        <pc:spChg chg="add mod">
          <ac:chgData name="Yuri Crotti" userId="d593c9d1-1b73-45ee-aae6-f23c49679525" providerId="ADAL" clId="{C0F89F96-FFAE-4639-A53C-0AEE1B216055}" dt="2021-02-27T19:42:25.459" v="714" actId="20577"/>
          <ac:spMkLst>
            <pc:docMk/>
            <pc:sldMk cId="3791816603" sldId="304"/>
            <ac:spMk id="11" creationId="{E6FD5DE6-3BA4-407E-AB74-FB05823BA59C}"/>
          </ac:spMkLst>
        </pc:spChg>
        <pc:picChg chg="del">
          <ac:chgData name="Yuri Crotti" userId="d593c9d1-1b73-45ee-aae6-f23c49679525" providerId="ADAL" clId="{C0F89F96-FFAE-4639-A53C-0AEE1B216055}" dt="2021-02-27T19:37:25.698" v="577" actId="478"/>
          <ac:picMkLst>
            <pc:docMk/>
            <pc:sldMk cId="3791816603" sldId="304"/>
            <ac:picMk id="9" creationId="{DA9402B2-04B8-4834-AD0D-F31560667916}"/>
          </ac:picMkLst>
        </pc:picChg>
      </pc:sldChg>
      <pc:sldChg chg="addSp modSp add mod modAnim">
        <pc:chgData name="Yuri Crotti" userId="d593c9d1-1b73-45ee-aae6-f23c49679525" providerId="ADAL" clId="{C0F89F96-FFAE-4639-A53C-0AEE1B216055}" dt="2021-03-16T00:41:14.507" v="1799"/>
        <pc:sldMkLst>
          <pc:docMk/>
          <pc:sldMk cId="2964580444" sldId="305"/>
        </pc:sldMkLst>
        <pc:spChg chg="mod">
          <ac:chgData name="Yuri Crotti" userId="d593c9d1-1b73-45ee-aae6-f23c49679525" providerId="ADAL" clId="{C0F89F96-FFAE-4639-A53C-0AEE1B216055}" dt="2021-02-27T19:47:55.737" v="721" actId="20577"/>
          <ac:spMkLst>
            <pc:docMk/>
            <pc:sldMk cId="2964580444" sldId="305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2-27T19:51:18.076" v="950" actId="20577"/>
          <ac:spMkLst>
            <pc:docMk/>
            <pc:sldMk cId="2964580444" sldId="305"/>
            <ac:spMk id="9" creationId="{FAC96E92-5782-405E-AB9F-130C7906EC4C}"/>
          </ac:spMkLst>
        </pc:spChg>
        <pc:spChg chg="add mod">
          <ac:chgData name="Yuri Crotti" userId="d593c9d1-1b73-45ee-aae6-f23c49679525" providerId="ADAL" clId="{C0F89F96-FFAE-4639-A53C-0AEE1B216055}" dt="2021-02-27T19:51:58.120" v="1025" actId="20577"/>
          <ac:spMkLst>
            <pc:docMk/>
            <pc:sldMk cId="2964580444" sldId="305"/>
            <ac:spMk id="10" creationId="{5C7D6F7F-5704-449D-9D35-2265EC63E2D3}"/>
          </ac:spMkLst>
        </pc:spChg>
        <pc:spChg chg="mod">
          <ac:chgData name="Yuri Crotti" userId="d593c9d1-1b73-45ee-aae6-f23c49679525" providerId="ADAL" clId="{C0F89F96-FFAE-4639-A53C-0AEE1B216055}" dt="2021-03-06T21:37:05.692" v="1701" actId="20577"/>
          <ac:spMkLst>
            <pc:docMk/>
            <pc:sldMk cId="2964580444" sldId="305"/>
            <ac:spMk id="11" creationId="{E6FD5DE6-3BA4-407E-AB74-FB05823BA59C}"/>
          </ac:spMkLst>
        </pc:spChg>
      </pc:sldChg>
      <pc:sldChg chg="addSp delSp modSp add mod delAnim modAnim">
        <pc:chgData name="Yuri Crotti" userId="d593c9d1-1b73-45ee-aae6-f23c49679525" providerId="ADAL" clId="{C0F89F96-FFAE-4639-A53C-0AEE1B216055}" dt="2021-03-16T00:41:47.716" v="1803"/>
        <pc:sldMkLst>
          <pc:docMk/>
          <pc:sldMk cId="706265460" sldId="306"/>
        </pc:sldMkLst>
        <pc:spChg chg="add mod">
          <ac:chgData name="Yuri Crotti" userId="d593c9d1-1b73-45ee-aae6-f23c49679525" providerId="ADAL" clId="{C0F89F96-FFAE-4639-A53C-0AEE1B216055}" dt="2021-02-27T20:02:48.503" v="1110" actId="403"/>
          <ac:spMkLst>
            <pc:docMk/>
            <pc:sldMk cId="706265460" sldId="306"/>
            <ac:spMk id="4" creationId="{35C7668C-60B1-4F27-8DEE-FF101C26B5E1}"/>
          </ac:spMkLst>
        </pc:spChg>
        <pc:spChg chg="del">
          <ac:chgData name="Yuri Crotti" userId="d593c9d1-1b73-45ee-aae6-f23c49679525" providerId="ADAL" clId="{C0F89F96-FFAE-4639-A53C-0AEE1B216055}" dt="2021-02-27T19:59:35.983" v="1027" actId="478"/>
          <ac:spMkLst>
            <pc:docMk/>
            <pc:sldMk cId="706265460" sldId="306"/>
            <ac:spMk id="8" creationId="{2CAEECC0-BDE4-47FC-9B1D-8229780C6E38}"/>
          </ac:spMkLst>
        </pc:spChg>
        <pc:spChg chg="mod">
          <ac:chgData name="Yuri Crotti" userId="d593c9d1-1b73-45ee-aae6-f23c49679525" providerId="ADAL" clId="{C0F89F96-FFAE-4639-A53C-0AEE1B216055}" dt="2021-02-27T19:59:45.246" v="1066" actId="1035"/>
          <ac:spMkLst>
            <pc:docMk/>
            <pc:sldMk cId="706265460" sldId="306"/>
            <ac:spMk id="9" creationId="{FAC96E92-5782-405E-AB9F-130C7906EC4C}"/>
          </ac:spMkLst>
        </pc:spChg>
        <pc:spChg chg="mod">
          <ac:chgData name="Yuri Crotti" userId="d593c9d1-1b73-45ee-aae6-f23c49679525" providerId="ADAL" clId="{C0F89F96-FFAE-4639-A53C-0AEE1B216055}" dt="2021-02-27T20:02:33.938" v="1105"/>
          <ac:spMkLst>
            <pc:docMk/>
            <pc:sldMk cId="706265460" sldId="306"/>
            <ac:spMk id="10" creationId="{5C7D6F7F-5704-449D-9D35-2265EC63E2D3}"/>
          </ac:spMkLst>
        </pc:spChg>
        <pc:spChg chg="del">
          <ac:chgData name="Yuri Crotti" userId="d593c9d1-1b73-45ee-aae6-f23c49679525" providerId="ADAL" clId="{C0F89F96-FFAE-4639-A53C-0AEE1B216055}" dt="2021-02-27T19:59:35.983" v="1027" actId="478"/>
          <ac:spMkLst>
            <pc:docMk/>
            <pc:sldMk cId="706265460" sldId="306"/>
            <ac:spMk id="11" creationId="{E6FD5DE6-3BA4-407E-AB74-FB05823BA59C}"/>
          </ac:spMkLst>
        </pc:spChg>
      </pc:sldChg>
      <pc:sldChg chg="addSp delSp modSp add mod delAnim modAnim">
        <pc:chgData name="Yuri Crotti" userId="d593c9d1-1b73-45ee-aae6-f23c49679525" providerId="ADAL" clId="{C0F89F96-FFAE-4639-A53C-0AEE1B216055}" dt="2021-03-16T00:46:49.241" v="1838"/>
        <pc:sldMkLst>
          <pc:docMk/>
          <pc:sldMk cId="2252084137" sldId="307"/>
        </pc:sldMkLst>
        <pc:spChg chg="del">
          <ac:chgData name="Yuri Crotti" userId="d593c9d1-1b73-45ee-aae6-f23c49679525" providerId="ADAL" clId="{C0F89F96-FFAE-4639-A53C-0AEE1B216055}" dt="2021-02-27T20:18:20.252" v="1152" actId="478"/>
          <ac:spMkLst>
            <pc:docMk/>
            <pc:sldMk cId="2252084137" sldId="307"/>
            <ac:spMk id="4" creationId="{4BF2821F-EFE9-4FA8-91D3-8BC40D7528F9}"/>
          </ac:spMkLst>
        </pc:spChg>
        <pc:spChg chg="add del">
          <ac:chgData name="Yuri Crotti" userId="d593c9d1-1b73-45ee-aae6-f23c49679525" providerId="ADAL" clId="{C0F89F96-FFAE-4639-A53C-0AEE1B216055}" dt="2021-02-27T20:19:24.162" v="1161"/>
          <ac:spMkLst>
            <pc:docMk/>
            <pc:sldMk cId="2252084137" sldId="307"/>
            <ac:spMk id="5" creationId="{3DB1259F-E0E4-4674-B55D-FE90C4CF6BE4}"/>
          </ac:spMkLst>
        </pc:spChg>
        <pc:spChg chg="del mod">
          <ac:chgData name="Yuri Crotti" userId="d593c9d1-1b73-45ee-aae6-f23c49679525" providerId="ADAL" clId="{C0F89F96-FFAE-4639-A53C-0AEE1B216055}" dt="2021-02-27T20:18:20.252" v="1152" actId="478"/>
          <ac:spMkLst>
            <pc:docMk/>
            <pc:sldMk cId="2252084137" sldId="307"/>
            <ac:spMk id="8" creationId="{2CAEECC0-BDE4-47FC-9B1D-8229780C6E38}"/>
          </ac:spMkLst>
        </pc:spChg>
        <pc:spChg chg="add del mod">
          <ac:chgData name="Yuri Crotti" userId="d593c9d1-1b73-45ee-aae6-f23c49679525" providerId="ADAL" clId="{C0F89F96-FFAE-4639-A53C-0AEE1B216055}" dt="2021-02-27T20:20:40.746" v="1194" actId="478"/>
          <ac:spMkLst>
            <pc:docMk/>
            <pc:sldMk cId="2252084137" sldId="307"/>
            <ac:spMk id="9" creationId="{32096B17-09D3-4942-9846-D8B388B702A3}"/>
          </ac:spMkLst>
        </pc:spChg>
        <pc:spChg chg="add del">
          <ac:chgData name="Yuri Crotti" userId="d593c9d1-1b73-45ee-aae6-f23c49679525" providerId="ADAL" clId="{C0F89F96-FFAE-4639-A53C-0AEE1B216055}" dt="2021-02-27T20:21:05.372" v="1196"/>
          <ac:spMkLst>
            <pc:docMk/>
            <pc:sldMk cId="2252084137" sldId="307"/>
            <ac:spMk id="10" creationId="{2FCB42AF-5E3A-4731-AA8A-AC202BEBCE6A}"/>
          </ac:spMkLst>
        </pc:spChg>
        <pc:spChg chg="add del mod">
          <ac:chgData name="Yuri Crotti" userId="d593c9d1-1b73-45ee-aae6-f23c49679525" providerId="ADAL" clId="{C0F89F96-FFAE-4639-A53C-0AEE1B216055}" dt="2021-02-27T20:22:05.813" v="1201" actId="478"/>
          <ac:spMkLst>
            <pc:docMk/>
            <pc:sldMk cId="2252084137" sldId="307"/>
            <ac:spMk id="11" creationId="{D6B28EE5-C2DB-4688-969D-50FE4D9C0BB5}"/>
          </ac:spMkLst>
        </pc:spChg>
        <pc:picChg chg="add mod">
          <ac:chgData name="Yuri Crotti" userId="d593c9d1-1b73-45ee-aae6-f23c49679525" providerId="ADAL" clId="{C0F89F96-FFAE-4639-A53C-0AEE1B216055}" dt="2021-02-27T20:22:38.462" v="1208" actId="1076"/>
          <ac:picMkLst>
            <pc:docMk/>
            <pc:sldMk cId="2252084137" sldId="307"/>
            <ac:picMk id="12" creationId="{674C611B-D915-46A7-A4E8-5878E11A488A}"/>
          </ac:picMkLst>
        </pc:picChg>
        <pc:picChg chg="add del mod">
          <ac:chgData name="Yuri Crotti" userId="d593c9d1-1b73-45ee-aae6-f23c49679525" providerId="ADAL" clId="{C0F89F96-FFAE-4639-A53C-0AEE1B216055}" dt="2021-02-27T20:18:12.247" v="1150"/>
          <ac:picMkLst>
            <pc:docMk/>
            <pc:sldMk cId="2252084137" sldId="307"/>
            <ac:picMk id="8194" creationId="{4CB281E2-0F85-40C0-940F-4BF322B5DFCD}"/>
          </ac:picMkLst>
        </pc:picChg>
        <pc:picChg chg="add del mod">
          <ac:chgData name="Yuri Crotti" userId="d593c9d1-1b73-45ee-aae6-f23c49679525" providerId="ADAL" clId="{C0F89F96-FFAE-4639-A53C-0AEE1B216055}" dt="2021-02-27T20:18:53.062" v="1156" actId="478"/>
          <ac:picMkLst>
            <pc:docMk/>
            <pc:sldMk cId="2252084137" sldId="307"/>
            <ac:picMk id="8196" creationId="{0FA19427-AB65-416F-80C0-B8175730DD43}"/>
          </ac:picMkLst>
        </pc:picChg>
        <pc:picChg chg="add mod">
          <ac:chgData name="Yuri Crotti" userId="d593c9d1-1b73-45ee-aae6-f23c49679525" providerId="ADAL" clId="{C0F89F96-FFAE-4639-A53C-0AEE1B216055}" dt="2021-02-27T20:19:00.830" v="1159" actId="14100"/>
          <ac:picMkLst>
            <pc:docMk/>
            <pc:sldMk cId="2252084137" sldId="307"/>
            <ac:picMk id="8198" creationId="{50033864-7B51-4A3F-BFBA-74F5F77F7464}"/>
          </ac:picMkLst>
        </pc:picChg>
      </pc:sldChg>
      <pc:sldChg chg="addSp delSp modSp add mod ord modAnim">
        <pc:chgData name="Yuri Crotti" userId="d593c9d1-1b73-45ee-aae6-f23c49679525" providerId="ADAL" clId="{C0F89F96-FFAE-4639-A53C-0AEE1B216055}" dt="2021-03-16T00:47:10.271" v="1842"/>
        <pc:sldMkLst>
          <pc:docMk/>
          <pc:sldMk cId="1287933634" sldId="308"/>
        </pc:sldMkLst>
        <pc:spChg chg="mod">
          <ac:chgData name="Yuri Crotti" userId="d593c9d1-1b73-45ee-aae6-f23c49679525" providerId="ADAL" clId="{C0F89F96-FFAE-4639-A53C-0AEE1B216055}" dt="2021-02-27T20:28:53.502" v="1245" actId="20577"/>
          <ac:spMkLst>
            <pc:docMk/>
            <pc:sldMk cId="1287933634" sldId="308"/>
            <ac:spMk id="6" creationId="{3DE17BFE-96F4-4FAB-8D95-F281C0A82C3C}"/>
          </ac:spMkLst>
        </pc:spChg>
        <pc:picChg chg="add mod">
          <ac:chgData name="Yuri Crotti" userId="d593c9d1-1b73-45ee-aae6-f23c49679525" providerId="ADAL" clId="{C0F89F96-FFAE-4639-A53C-0AEE1B216055}" dt="2021-02-27T20:30:48.087" v="1258" actId="1076"/>
          <ac:picMkLst>
            <pc:docMk/>
            <pc:sldMk cId="1287933634" sldId="308"/>
            <ac:picMk id="4" creationId="{430CB57C-C47E-442E-8D51-BDDFAF8335FC}"/>
          </ac:picMkLst>
        </pc:picChg>
        <pc:picChg chg="add mod">
          <ac:chgData name="Yuri Crotti" userId="d593c9d1-1b73-45ee-aae6-f23c49679525" providerId="ADAL" clId="{C0F89F96-FFAE-4639-A53C-0AEE1B216055}" dt="2021-02-27T20:30:51.533" v="1259" actId="14100"/>
          <ac:picMkLst>
            <pc:docMk/>
            <pc:sldMk cId="1287933634" sldId="308"/>
            <ac:picMk id="5" creationId="{39961961-9474-40DF-ABD0-3ECF36049FCD}"/>
          </ac:picMkLst>
        </pc:picChg>
        <pc:picChg chg="del">
          <ac:chgData name="Yuri Crotti" userId="d593c9d1-1b73-45ee-aae6-f23c49679525" providerId="ADAL" clId="{C0F89F96-FFAE-4639-A53C-0AEE1B216055}" dt="2021-02-27T20:28:56.432" v="1246" actId="478"/>
          <ac:picMkLst>
            <pc:docMk/>
            <pc:sldMk cId="1287933634" sldId="308"/>
            <ac:picMk id="12" creationId="{674C611B-D915-46A7-A4E8-5878E11A488A}"/>
          </ac:picMkLst>
        </pc:picChg>
      </pc:sldChg>
      <pc:sldChg chg="addSp delSp modSp add mod ord modAnim">
        <pc:chgData name="Yuri Crotti" userId="d593c9d1-1b73-45ee-aae6-f23c49679525" providerId="ADAL" clId="{C0F89F96-FFAE-4639-A53C-0AEE1B216055}" dt="2021-03-16T00:49:14.223" v="1870"/>
        <pc:sldMkLst>
          <pc:docMk/>
          <pc:sldMk cId="1267887954" sldId="309"/>
        </pc:sldMkLst>
        <pc:spChg chg="mod">
          <ac:chgData name="Yuri Crotti" userId="d593c9d1-1b73-45ee-aae6-f23c49679525" providerId="ADAL" clId="{C0F89F96-FFAE-4639-A53C-0AEE1B216055}" dt="2021-02-27T20:40:26.952" v="1308"/>
          <ac:spMkLst>
            <pc:docMk/>
            <pc:sldMk cId="1267887954" sldId="309"/>
            <ac:spMk id="6" creationId="{3DE17BFE-96F4-4FAB-8D95-F281C0A82C3C}"/>
          </ac:spMkLst>
        </pc:spChg>
        <pc:picChg chg="del">
          <ac:chgData name="Yuri Crotti" userId="d593c9d1-1b73-45ee-aae6-f23c49679525" providerId="ADAL" clId="{C0F89F96-FFAE-4639-A53C-0AEE1B216055}" dt="2021-02-27T20:43:02.552" v="1309" actId="478"/>
          <ac:picMkLst>
            <pc:docMk/>
            <pc:sldMk cId="1267887954" sldId="309"/>
            <ac:picMk id="4" creationId="{430CB57C-C47E-442E-8D51-BDDFAF8335FC}"/>
          </ac:picMkLst>
        </pc:picChg>
        <pc:picChg chg="del">
          <ac:chgData name="Yuri Crotti" userId="d593c9d1-1b73-45ee-aae6-f23c49679525" providerId="ADAL" clId="{C0F89F96-FFAE-4639-A53C-0AEE1B216055}" dt="2021-02-27T20:43:04.860" v="1310" actId="478"/>
          <ac:picMkLst>
            <pc:docMk/>
            <pc:sldMk cId="1267887954" sldId="309"/>
            <ac:picMk id="5" creationId="{39961961-9474-40DF-ABD0-3ECF36049FCD}"/>
          </ac:picMkLst>
        </pc:picChg>
        <pc:picChg chg="add mod">
          <ac:chgData name="Yuri Crotti" userId="d593c9d1-1b73-45ee-aae6-f23c49679525" providerId="ADAL" clId="{C0F89F96-FFAE-4639-A53C-0AEE1B216055}" dt="2021-02-27T20:43:30.570" v="1314" actId="1076"/>
          <ac:picMkLst>
            <pc:docMk/>
            <pc:sldMk cId="1267887954" sldId="309"/>
            <ac:picMk id="8" creationId="{8FE81819-A654-4447-ACB0-DE298333EF7B}"/>
          </ac:picMkLst>
        </pc:picChg>
      </pc:sldChg>
      <pc:sldChg chg="addSp delSp modSp add mod ord modAnim">
        <pc:chgData name="Yuri Crotti" userId="d593c9d1-1b73-45ee-aae6-f23c49679525" providerId="ADAL" clId="{C0F89F96-FFAE-4639-A53C-0AEE1B216055}" dt="2021-03-16T00:49:29.389" v="1874"/>
        <pc:sldMkLst>
          <pc:docMk/>
          <pc:sldMk cId="2477936024" sldId="310"/>
        </pc:sldMkLst>
        <pc:spChg chg="mod">
          <ac:chgData name="Yuri Crotti" userId="d593c9d1-1b73-45ee-aae6-f23c49679525" providerId="ADAL" clId="{C0F89F96-FFAE-4639-A53C-0AEE1B216055}" dt="2021-02-27T22:11:00.710" v="1365" actId="20577"/>
          <ac:spMkLst>
            <pc:docMk/>
            <pc:sldMk cId="2477936024" sldId="310"/>
            <ac:spMk id="6" creationId="{3DE17BFE-96F4-4FAB-8D95-F281C0A82C3C}"/>
          </ac:spMkLst>
        </pc:spChg>
        <pc:picChg chg="add mod">
          <ac:chgData name="Yuri Crotti" userId="d593c9d1-1b73-45ee-aae6-f23c49679525" providerId="ADAL" clId="{C0F89F96-FFAE-4639-A53C-0AEE1B216055}" dt="2021-02-27T22:13:01.507" v="1375" actId="1076"/>
          <ac:picMkLst>
            <pc:docMk/>
            <pc:sldMk cId="2477936024" sldId="310"/>
            <ac:picMk id="4" creationId="{5419C327-41DE-47AD-8776-9E1529D40EC3}"/>
          </ac:picMkLst>
        </pc:picChg>
        <pc:picChg chg="del">
          <ac:chgData name="Yuri Crotti" userId="d593c9d1-1b73-45ee-aae6-f23c49679525" providerId="ADAL" clId="{C0F89F96-FFAE-4639-A53C-0AEE1B216055}" dt="2021-02-27T22:11:04.610" v="1366" actId="478"/>
          <ac:picMkLst>
            <pc:docMk/>
            <pc:sldMk cId="2477936024" sldId="310"/>
            <ac:picMk id="8" creationId="{8FE81819-A654-4447-ACB0-DE298333EF7B}"/>
          </ac:picMkLst>
        </pc:picChg>
      </pc:sldChg>
      <pc:sldChg chg="modSp add mod modAnim modNotesTx">
        <pc:chgData name="Yuri Crotti" userId="d593c9d1-1b73-45ee-aae6-f23c49679525" providerId="ADAL" clId="{C0F89F96-FFAE-4639-A53C-0AEE1B216055}" dt="2021-03-16T01:50:05.819" v="2701" actId="20577"/>
        <pc:sldMkLst>
          <pc:docMk/>
          <pc:sldMk cId="3955078658" sldId="311"/>
        </pc:sldMkLst>
        <pc:spChg chg="mod">
          <ac:chgData name="Yuri Crotti" userId="d593c9d1-1b73-45ee-aae6-f23c49679525" providerId="ADAL" clId="{C0F89F96-FFAE-4639-A53C-0AEE1B216055}" dt="2021-02-27T22:16:21.512" v="1427" actId="20577"/>
          <ac:spMkLst>
            <pc:docMk/>
            <pc:sldMk cId="3955078658" sldId="311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7T22:19:49.872" v="1443" actId="403"/>
          <ac:spMkLst>
            <pc:docMk/>
            <pc:sldMk cId="3955078658" sldId="311"/>
            <ac:spMk id="16" creationId="{B8DAFC1A-53AF-444B-AAA1-04608D50E816}"/>
          </ac:spMkLst>
        </pc:spChg>
      </pc:sldChg>
      <pc:sldChg chg="modSp add del mod modAnim">
        <pc:chgData name="Yuri Crotti" userId="d593c9d1-1b73-45ee-aae6-f23c49679525" providerId="ADAL" clId="{C0F89F96-FFAE-4639-A53C-0AEE1B216055}" dt="2021-03-16T02:20:09.646" v="2726" actId="47"/>
        <pc:sldMkLst>
          <pc:docMk/>
          <pc:sldMk cId="2781358491" sldId="312"/>
        </pc:sldMkLst>
        <pc:spChg chg="mod">
          <ac:chgData name="Yuri Crotti" userId="d593c9d1-1b73-45ee-aae6-f23c49679525" providerId="ADAL" clId="{C0F89F96-FFAE-4639-A53C-0AEE1B216055}" dt="2021-02-27T22:17:15.831" v="1431"/>
          <ac:spMkLst>
            <pc:docMk/>
            <pc:sldMk cId="2781358491" sldId="312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2-27T22:19:59.409" v="1445" actId="403"/>
          <ac:spMkLst>
            <pc:docMk/>
            <pc:sldMk cId="2781358491" sldId="312"/>
            <ac:spMk id="16" creationId="{B8DAFC1A-53AF-444B-AAA1-04608D50E816}"/>
          </ac:spMkLst>
        </pc:spChg>
      </pc:sldChg>
      <pc:sldChg chg="modSp add del mod modAnim">
        <pc:chgData name="Yuri Crotti" userId="d593c9d1-1b73-45ee-aae6-f23c49679525" providerId="ADAL" clId="{C0F89F96-FFAE-4639-A53C-0AEE1B216055}" dt="2021-03-16T02:20:29.078" v="2727" actId="47"/>
        <pc:sldMkLst>
          <pc:docMk/>
          <pc:sldMk cId="1577981212" sldId="313"/>
        </pc:sldMkLst>
        <pc:spChg chg="mod">
          <ac:chgData name="Yuri Crotti" userId="d593c9d1-1b73-45ee-aae6-f23c49679525" providerId="ADAL" clId="{C0F89F96-FFAE-4639-A53C-0AEE1B216055}" dt="2021-02-27T22:19:40.898" v="1441" actId="20577"/>
          <ac:spMkLst>
            <pc:docMk/>
            <pc:sldMk cId="1577981212" sldId="313"/>
            <ac:spMk id="16" creationId="{B8DAFC1A-53AF-444B-AAA1-04608D50E816}"/>
          </ac:spMkLst>
        </pc:spChg>
        <pc:picChg chg="mod">
          <ac:chgData name="Yuri Crotti" userId="d593c9d1-1b73-45ee-aae6-f23c49679525" providerId="ADAL" clId="{C0F89F96-FFAE-4639-A53C-0AEE1B216055}" dt="2021-02-27T22:18:17.639" v="1437" actId="1076"/>
          <ac:picMkLst>
            <pc:docMk/>
            <pc:sldMk cId="1577981212" sldId="313"/>
            <ac:picMk id="10" creationId="{503023AB-9B54-4B5F-9D57-8E092410426E}"/>
          </ac:picMkLst>
        </pc:picChg>
      </pc:sldChg>
      <pc:sldChg chg="modSp add mod modAnim">
        <pc:chgData name="Yuri Crotti" userId="d593c9d1-1b73-45ee-aae6-f23c49679525" providerId="ADAL" clId="{C0F89F96-FFAE-4639-A53C-0AEE1B216055}" dt="2021-03-16T00:50:16.271" v="1880"/>
        <pc:sldMkLst>
          <pc:docMk/>
          <pc:sldMk cId="886018571" sldId="314"/>
        </pc:sldMkLst>
        <pc:spChg chg="mod">
          <ac:chgData name="Yuri Crotti" userId="d593c9d1-1b73-45ee-aae6-f23c49679525" providerId="ADAL" clId="{C0F89F96-FFAE-4639-A53C-0AEE1B216055}" dt="2021-02-27T22:20:24.607" v="1451" actId="404"/>
          <ac:spMkLst>
            <pc:docMk/>
            <pc:sldMk cId="886018571" sldId="314"/>
            <ac:spMk id="16" creationId="{B8DAFC1A-53AF-444B-AAA1-04608D50E816}"/>
          </ac:spMkLst>
        </pc:spChg>
        <pc:picChg chg="mod">
          <ac:chgData name="Yuri Crotti" userId="d593c9d1-1b73-45ee-aae6-f23c49679525" providerId="ADAL" clId="{C0F89F96-FFAE-4639-A53C-0AEE1B216055}" dt="2021-02-27T22:20:13.073" v="1448" actId="1076"/>
          <ac:picMkLst>
            <pc:docMk/>
            <pc:sldMk cId="886018571" sldId="314"/>
            <ac:picMk id="6146" creationId="{E3564D78-84B2-46C5-922D-01C0A1046C1A}"/>
          </ac:picMkLst>
        </pc:picChg>
        <pc:picChg chg="mod">
          <ac:chgData name="Yuri Crotti" userId="d593c9d1-1b73-45ee-aae6-f23c49679525" providerId="ADAL" clId="{C0F89F96-FFAE-4639-A53C-0AEE1B216055}" dt="2021-02-27T22:20:15.114" v="1449" actId="1076"/>
          <ac:picMkLst>
            <pc:docMk/>
            <pc:sldMk cId="886018571" sldId="314"/>
            <ac:picMk id="6148" creationId="{9CC2FFE1-C3DA-4830-A724-6CA04030ED8C}"/>
          </ac:picMkLst>
        </pc:picChg>
      </pc:sldChg>
      <pc:sldChg chg="addSp modSp add mod modAnim">
        <pc:chgData name="Yuri Crotti" userId="d593c9d1-1b73-45ee-aae6-f23c49679525" providerId="ADAL" clId="{C0F89F96-FFAE-4639-A53C-0AEE1B216055}" dt="2021-03-16T01:02:48.048" v="1965"/>
        <pc:sldMkLst>
          <pc:docMk/>
          <pc:sldMk cId="3489253634" sldId="315"/>
        </pc:sldMkLst>
        <pc:spChg chg="mod">
          <ac:chgData name="Yuri Crotti" userId="d593c9d1-1b73-45ee-aae6-f23c49679525" providerId="ADAL" clId="{C0F89F96-FFAE-4639-A53C-0AEE1B216055}" dt="2021-02-27T23:54:43.458" v="1492"/>
          <ac:spMkLst>
            <pc:docMk/>
            <pc:sldMk cId="3489253634" sldId="315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02:10.591" v="1958" actId="21"/>
          <ac:spMkLst>
            <pc:docMk/>
            <pc:sldMk cId="3489253634" sldId="315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3-16T01:02:20.424" v="1962" actId="14100"/>
          <ac:spMkLst>
            <pc:docMk/>
            <pc:sldMk cId="3489253634" sldId="315"/>
            <ac:spMk id="9" creationId="{4F45C075-F6A1-41EB-9263-19D600BB7882}"/>
          </ac:spMkLst>
        </pc:spChg>
      </pc:sldChg>
      <pc:sldChg chg="addSp delSp modSp add modAnim">
        <pc:chgData name="Yuri Crotti" userId="d593c9d1-1b73-45ee-aae6-f23c49679525" providerId="ADAL" clId="{C0F89F96-FFAE-4639-A53C-0AEE1B216055}" dt="2021-03-16T01:02:57.254" v="1966"/>
        <pc:sldMkLst>
          <pc:docMk/>
          <pc:sldMk cId="1191852282" sldId="316"/>
        </pc:sldMkLst>
        <pc:spChg chg="mod">
          <ac:chgData name="Yuri Crotti" userId="d593c9d1-1b73-45ee-aae6-f23c49679525" providerId="ADAL" clId="{C0F89F96-FFAE-4639-A53C-0AEE1B216055}" dt="2021-02-27T23:56:27.161" v="1511" actId="1076"/>
          <ac:spMkLst>
            <pc:docMk/>
            <pc:sldMk cId="1191852282" sldId="316"/>
            <ac:spMk id="8" creationId="{2CAEECC0-BDE4-47FC-9B1D-8229780C6E38}"/>
          </ac:spMkLst>
        </pc:spChg>
        <pc:picChg chg="add mod">
          <ac:chgData name="Yuri Crotti" userId="d593c9d1-1b73-45ee-aae6-f23c49679525" providerId="ADAL" clId="{C0F89F96-FFAE-4639-A53C-0AEE1B216055}" dt="2021-02-27T23:58:48.160" v="1532" actId="1076"/>
          <ac:picMkLst>
            <pc:docMk/>
            <pc:sldMk cId="1191852282" sldId="316"/>
            <ac:picMk id="1026" creationId="{BDCB2472-9CEA-416B-A618-C6D0A856DF83}"/>
          </ac:picMkLst>
        </pc:picChg>
        <pc:picChg chg="add del mod">
          <ac:chgData name="Yuri Crotti" userId="d593c9d1-1b73-45ee-aae6-f23c49679525" providerId="ADAL" clId="{C0F89F96-FFAE-4639-A53C-0AEE1B216055}" dt="2021-02-27T23:57:38.460" v="1517" actId="478"/>
          <ac:picMkLst>
            <pc:docMk/>
            <pc:sldMk cId="1191852282" sldId="316"/>
            <ac:picMk id="1028" creationId="{482765A6-8938-48AD-990B-E0C2F2A12309}"/>
          </ac:picMkLst>
        </pc:picChg>
        <pc:picChg chg="add mod">
          <ac:chgData name="Yuri Crotti" userId="d593c9d1-1b73-45ee-aae6-f23c49679525" providerId="ADAL" clId="{C0F89F96-FFAE-4639-A53C-0AEE1B216055}" dt="2021-02-27T23:59:44.638" v="1535" actId="1076"/>
          <ac:picMkLst>
            <pc:docMk/>
            <pc:sldMk cId="1191852282" sldId="316"/>
            <ac:picMk id="1030" creationId="{458A3507-B54A-4A28-A37B-16607717B8FC}"/>
          </ac:picMkLst>
        </pc:picChg>
      </pc:sldChg>
      <pc:sldChg chg="addSp modSp add mod ord modAnim">
        <pc:chgData name="Yuri Crotti" userId="d593c9d1-1b73-45ee-aae6-f23c49679525" providerId="ADAL" clId="{C0F89F96-FFAE-4639-A53C-0AEE1B216055}" dt="2021-03-16T02:04:32.268" v="2722" actId="20577"/>
        <pc:sldMkLst>
          <pc:docMk/>
          <pc:sldMk cId="2479158711" sldId="317"/>
        </pc:sldMkLst>
        <pc:spChg chg="mod">
          <ac:chgData name="Yuri Crotti" userId="d593c9d1-1b73-45ee-aae6-f23c49679525" providerId="ADAL" clId="{C0F89F96-FFAE-4639-A53C-0AEE1B216055}" dt="2021-02-28T00:01:37.964" v="1560" actId="404"/>
          <ac:spMkLst>
            <pc:docMk/>
            <pc:sldMk cId="2479158711" sldId="317"/>
            <ac:spMk id="6" creationId="{3DE17BFE-96F4-4FAB-8D95-F281C0A82C3C}"/>
          </ac:spMkLst>
        </pc:spChg>
        <pc:spChg chg="mod">
          <ac:chgData name="Yuri Crotti" userId="d593c9d1-1b73-45ee-aae6-f23c49679525" providerId="ADAL" clId="{C0F89F96-FFAE-4639-A53C-0AEE1B216055}" dt="2021-03-16T01:03:08.026" v="1967" actId="21"/>
          <ac:spMkLst>
            <pc:docMk/>
            <pc:sldMk cId="2479158711" sldId="317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3-16T02:04:32.268" v="2722" actId="20577"/>
          <ac:spMkLst>
            <pc:docMk/>
            <pc:sldMk cId="2479158711" sldId="317"/>
            <ac:spMk id="9" creationId="{2F9F7E70-1B17-4D1E-9225-22992621AE00}"/>
          </ac:spMkLst>
        </pc:spChg>
      </pc:sldChg>
      <pc:sldChg chg="addSp delSp modSp add mod delAnim modAnim">
        <pc:chgData name="Yuri Crotti" userId="d593c9d1-1b73-45ee-aae6-f23c49679525" providerId="ADAL" clId="{C0F89F96-FFAE-4639-A53C-0AEE1B216055}" dt="2021-03-16T01:03:33.653" v="1974"/>
        <pc:sldMkLst>
          <pc:docMk/>
          <pc:sldMk cId="1399333250" sldId="318"/>
        </pc:sldMkLst>
        <pc:spChg chg="add del">
          <ac:chgData name="Yuri Crotti" userId="d593c9d1-1b73-45ee-aae6-f23c49679525" providerId="ADAL" clId="{C0F89F96-FFAE-4639-A53C-0AEE1B216055}" dt="2021-02-28T00:06:24.934" v="1583"/>
          <ac:spMkLst>
            <pc:docMk/>
            <pc:sldMk cId="1399333250" sldId="318"/>
            <ac:spMk id="4" creationId="{DD107ADE-5D35-417F-9957-470D584CB07E}"/>
          </ac:spMkLst>
        </pc:spChg>
        <pc:spChg chg="del mod">
          <ac:chgData name="Yuri Crotti" userId="d593c9d1-1b73-45ee-aae6-f23c49679525" providerId="ADAL" clId="{C0F89F96-FFAE-4639-A53C-0AEE1B216055}" dt="2021-02-28T00:06:59.838" v="1589"/>
          <ac:spMkLst>
            <pc:docMk/>
            <pc:sldMk cId="1399333250" sldId="318"/>
            <ac:spMk id="8" creationId="{2CAEECC0-BDE4-47FC-9B1D-8229780C6E38}"/>
          </ac:spMkLst>
        </pc:spChg>
        <pc:picChg chg="add mod">
          <ac:chgData name="Yuri Crotti" userId="d593c9d1-1b73-45ee-aae6-f23c49679525" providerId="ADAL" clId="{C0F89F96-FFAE-4639-A53C-0AEE1B216055}" dt="2021-02-28T00:07:39.884" v="1592" actId="1076"/>
          <ac:picMkLst>
            <pc:docMk/>
            <pc:sldMk cId="1399333250" sldId="318"/>
            <ac:picMk id="5" creationId="{454E8426-1A0A-47D3-97E2-D20ADEBF8326}"/>
          </ac:picMkLst>
        </pc:picChg>
        <pc:picChg chg="add">
          <ac:chgData name="Yuri Crotti" userId="d593c9d1-1b73-45ee-aae6-f23c49679525" providerId="ADAL" clId="{C0F89F96-FFAE-4639-A53C-0AEE1B216055}" dt="2021-02-28T00:07:04.160" v="1590"/>
          <ac:picMkLst>
            <pc:docMk/>
            <pc:sldMk cId="1399333250" sldId="318"/>
            <ac:picMk id="9" creationId="{F06EA47D-7B98-4CA9-BA36-BF1F2D1E7D21}"/>
          </ac:picMkLst>
        </pc:picChg>
      </pc:sldChg>
      <pc:sldChg chg="addSp delSp modSp add mod delAnim modAnim">
        <pc:chgData name="Yuri Crotti" userId="d593c9d1-1b73-45ee-aae6-f23c49679525" providerId="ADAL" clId="{C0F89F96-FFAE-4639-A53C-0AEE1B216055}" dt="2021-03-16T01:04:11.272" v="1985"/>
        <pc:sldMkLst>
          <pc:docMk/>
          <pc:sldMk cId="3173712294" sldId="319"/>
        </pc:sldMkLst>
        <pc:spChg chg="mod">
          <ac:chgData name="Yuri Crotti" userId="d593c9d1-1b73-45ee-aae6-f23c49679525" providerId="ADAL" clId="{C0F89F96-FFAE-4639-A53C-0AEE1B216055}" dt="2021-02-28T00:19:44.466" v="1624" actId="20577"/>
          <ac:spMkLst>
            <pc:docMk/>
            <pc:sldMk cId="3173712294" sldId="319"/>
            <ac:spMk id="6" creationId="{3DE17BFE-96F4-4FAB-8D95-F281C0A82C3C}"/>
          </ac:spMkLst>
        </pc:spChg>
        <pc:spChg chg="del">
          <ac:chgData name="Yuri Crotti" userId="d593c9d1-1b73-45ee-aae6-f23c49679525" providerId="ADAL" clId="{C0F89F96-FFAE-4639-A53C-0AEE1B216055}" dt="2021-02-28T00:19:49.190" v="1625" actId="478"/>
          <ac:spMkLst>
            <pc:docMk/>
            <pc:sldMk cId="3173712294" sldId="319"/>
            <ac:spMk id="8" creationId="{2CAEECC0-BDE4-47FC-9B1D-8229780C6E38}"/>
          </ac:spMkLst>
        </pc:spChg>
        <pc:picChg chg="del">
          <ac:chgData name="Yuri Crotti" userId="d593c9d1-1b73-45ee-aae6-f23c49679525" providerId="ADAL" clId="{C0F89F96-FFAE-4639-A53C-0AEE1B216055}" dt="2021-02-28T00:19:04.218" v="1619" actId="478"/>
          <ac:picMkLst>
            <pc:docMk/>
            <pc:sldMk cId="3173712294" sldId="319"/>
            <ac:picMk id="2050" creationId="{A95B2F84-0290-446C-A1FE-5D999FF5FC65}"/>
          </ac:picMkLst>
        </pc:picChg>
        <pc:picChg chg="add del mod">
          <ac:chgData name="Yuri Crotti" userId="d593c9d1-1b73-45ee-aae6-f23c49679525" providerId="ADAL" clId="{C0F89F96-FFAE-4639-A53C-0AEE1B216055}" dt="2021-02-28T00:19:19.357" v="1623" actId="478"/>
          <ac:picMkLst>
            <pc:docMk/>
            <pc:sldMk cId="3173712294" sldId="319"/>
            <ac:picMk id="3074" creationId="{3A8C8ECD-0ECA-4447-B2EC-8422D1C6A106}"/>
          </ac:picMkLst>
        </pc:picChg>
        <pc:picChg chg="add mod">
          <ac:chgData name="Yuri Crotti" userId="d593c9d1-1b73-45ee-aae6-f23c49679525" providerId="ADAL" clId="{C0F89F96-FFAE-4639-A53C-0AEE1B216055}" dt="2021-02-28T00:26:33.946" v="1692" actId="1076"/>
          <ac:picMkLst>
            <pc:docMk/>
            <pc:sldMk cId="3173712294" sldId="319"/>
            <ac:picMk id="3076" creationId="{A88C8251-88FD-4C99-B019-791274121291}"/>
          </ac:picMkLst>
        </pc:picChg>
        <pc:picChg chg="add mod">
          <ac:chgData name="Yuri Crotti" userId="d593c9d1-1b73-45ee-aae6-f23c49679525" providerId="ADAL" clId="{C0F89F96-FFAE-4639-A53C-0AEE1B216055}" dt="2021-02-28T00:23:25.722" v="1648" actId="1076"/>
          <ac:picMkLst>
            <pc:docMk/>
            <pc:sldMk cId="3173712294" sldId="319"/>
            <ac:picMk id="3078" creationId="{E904D87F-E472-48F0-8E0D-2A1595CE2FA0}"/>
          </ac:picMkLst>
        </pc:picChg>
      </pc:sldChg>
      <pc:sldChg chg="addSp delSp modSp add mod delAnim modAnim">
        <pc:chgData name="Yuri Crotti" userId="d593c9d1-1b73-45ee-aae6-f23c49679525" providerId="ADAL" clId="{C0F89F96-FFAE-4639-A53C-0AEE1B216055}" dt="2021-03-16T01:05:33.440" v="2011"/>
        <pc:sldMkLst>
          <pc:docMk/>
          <pc:sldMk cId="799633235" sldId="320"/>
        </pc:sldMkLst>
        <pc:spChg chg="add mod">
          <ac:chgData name="Yuri Crotti" userId="d593c9d1-1b73-45ee-aae6-f23c49679525" providerId="ADAL" clId="{C0F89F96-FFAE-4639-A53C-0AEE1B216055}" dt="2021-02-28T00:25:59.065" v="1687" actId="1076"/>
          <ac:spMkLst>
            <pc:docMk/>
            <pc:sldMk cId="799633235" sldId="320"/>
            <ac:spMk id="5" creationId="{CDB41B1D-D507-491A-B13F-D3F1E01263BF}"/>
          </ac:spMkLst>
        </pc:spChg>
        <pc:spChg chg="mod">
          <ac:chgData name="Yuri Crotti" userId="d593c9d1-1b73-45ee-aae6-f23c49679525" providerId="ADAL" clId="{C0F89F96-FFAE-4639-A53C-0AEE1B216055}" dt="2021-02-28T00:25:08.797" v="1674" actId="404"/>
          <ac:spMkLst>
            <pc:docMk/>
            <pc:sldMk cId="799633235" sldId="320"/>
            <ac:spMk id="6" creationId="{3DE17BFE-96F4-4FAB-8D95-F281C0A82C3C}"/>
          </ac:spMkLst>
        </pc:spChg>
        <pc:spChg chg="del mod">
          <ac:chgData name="Yuri Crotti" userId="d593c9d1-1b73-45ee-aae6-f23c49679525" providerId="ADAL" clId="{C0F89F96-FFAE-4639-A53C-0AEE1B216055}" dt="2021-02-28T00:24:07.517" v="1658"/>
          <ac:spMkLst>
            <pc:docMk/>
            <pc:sldMk cId="799633235" sldId="320"/>
            <ac:spMk id="8" creationId="{2CAEECC0-BDE4-47FC-9B1D-8229780C6E38}"/>
          </ac:spMkLst>
        </pc:spChg>
        <pc:spChg chg="add mod">
          <ac:chgData name="Yuri Crotti" userId="d593c9d1-1b73-45ee-aae6-f23c49679525" providerId="ADAL" clId="{C0F89F96-FFAE-4639-A53C-0AEE1B216055}" dt="2021-02-28T00:26:07.667" v="1689" actId="1076"/>
          <ac:spMkLst>
            <pc:docMk/>
            <pc:sldMk cId="799633235" sldId="320"/>
            <ac:spMk id="10" creationId="{2EDE7BEC-A62E-41EE-BDF2-41AA929094C0}"/>
          </ac:spMkLst>
        </pc:spChg>
        <pc:picChg chg="add mod">
          <ac:chgData name="Yuri Crotti" userId="d593c9d1-1b73-45ee-aae6-f23c49679525" providerId="ADAL" clId="{C0F89F96-FFAE-4639-A53C-0AEE1B216055}" dt="2021-02-28T00:26:13.180" v="1691" actId="1076"/>
          <ac:picMkLst>
            <pc:docMk/>
            <pc:sldMk cId="799633235" sldId="320"/>
            <ac:picMk id="4" creationId="{EC8A87F3-2483-4749-AEC0-FC23B7E8A2A1}"/>
          </ac:picMkLst>
        </pc:picChg>
        <pc:picChg chg="add mod">
          <ac:chgData name="Yuri Crotti" userId="d593c9d1-1b73-45ee-aae6-f23c49679525" providerId="ADAL" clId="{C0F89F96-FFAE-4639-A53C-0AEE1B216055}" dt="2021-02-28T00:25:16.582" v="1678" actId="1076"/>
          <ac:picMkLst>
            <pc:docMk/>
            <pc:sldMk cId="799633235" sldId="320"/>
            <ac:picMk id="9" creationId="{7991C0CD-892D-4619-8652-12189F609814}"/>
          </ac:picMkLst>
        </pc:picChg>
        <pc:picChg chg="add">
          <ac:chgData name="Yuri Crotti" userId="d593c9d1-1b73-45ee-aae6-f23c49679525" providerId="ADAL" clId="{C0F89F96-FFAE-4639-A53C-0AEE1B216055}" dt="2021-02-28T00:27:07.478" v="1696"/>
          <ac:picMkLst>
            <pc:docMk/>
            <pc:sldMk cId="799633235" sldId="320"/>
            <ac:picMk id="11" creationId="{4C187DA5-03C2-49C6-B0C9-D0E6289ADF50}"/>
          </ac:picMkLst>
        </pc:picChg>
      </pc:sldChg>
    </pc:docChg>
  </pc:docChgLst>
  <pc:docChgLst>
    <pc:chgData name="Yuri" userId="d593c9d1-1b73-45ee-aae6-f23c49679525" providerId="ADAL" clId="{186EF2E4-FF7F-4DEA-9034-697C96FAC1EA}"/>
    <pc:docChg chg="modSld sldOrd">
      <pc:chgData name="Yuri" userId="d593c9d1-1b73-45ee-aae6-f23c49679525" providerId="ADAL" clId="{186EF2E4-FF7F-4DEA-9034-697C96FAC1EA}" dt="2020-08-12T20:23:45.470" v="50"/>
      <pc:docMkLst>
        <pc:docMk/>
      </pc:docMkLst>
      <pc:sldChg chg="addSp delSp modSp">
        <pc:chgData name="Yuri" userId="d593c9d1-1b73-45ee-aae6-f23c49679525" providerId="ADAL" clId="{186EF2E4-FF7F-4DEA-9034-697C96FAC1EA}" dt="2020-08-12T20:22:05.817" v="45" actId="1076"/>
        <pc:sldMkLst>
          <pc:docMk/>
          <pc:sldMk cId="955933394" sldId="264"/>
        </pc:sldMkLst>
        <pc:picChg chg="add mod">
          <ac:chgData name="Yuri" userId="d593c9d1-1b73-45ee-aae6-f23c49679525" providerId="ADAL" clId="{186EF2E4-FF7F-4DEA-9034-697C96FAC1EA}" dt="2020-08-12T20:22:05.817" v="45" actId="1076"/>
          <ac:picMkLst>
            <pc:docMk/>
            <pc:sldMk cId="955933394" sldId="264"/>
            <ac:picMk id="4" creationId="{0E93805B-9F57-4CDB-B85F-E021AF602F37}"/>
          </ac:picMkLst>
        </pc:picChg>
        <pc:picChg chg="del">
          <ac:chgData name="Yuri" userId="d593c9d1-1b73-45ee-aae6-f23c49679525" providerId="ADAL" clId="{186EF2E4-FF7F-4DEA-9034-697C96FAC1EA}" dt="2020-08-12T20:21:58.310" v="41" actId="478"/>
          <ac:picMkLst>
            <pc:docMk/>
            <pc:sldMk cId="955933394" sldId="264"/>
            <ac:picMk id="1026" creationId="{BD767177-60EF-4E5E-8CC4-CC6A4D05D828}"/>
          </ac:picMkLst>
        </pc:picChg>
      </pc:sldChg>
      <pc:sldChg chg="modSp modAnim">
        <pc:chgData name="Yuri" userId="d593c9d1-1b73-45ee-aae6-f23c49679525" providerId="ADAL" clId="{186EF2E4-FF7F-4DEA-9034-697C96FAC1EA}" dt="2020-08-12T20:23:45.470" v="50"/>
        <pc:sldMkLst>
          <pc:docMk/>
          <pc:sldMk cId="1617928359" sldId="267"/>
        </pc:sldMkLst>
        <pc:spChg chg="mod">
          <ac:chgData name="Yuri" userId="d593c9d1-1b73-45ee-aae6-f23c49679525" providerId="ADAL" clId="{186EF2E4-FF7F-4DEA-9034-697C96FAC1EA}" dt="2020-08-12T20:23:45.470" v="50"/>
          <ac:spMkLst>
            <pc:docMk/>
            <pc:sldMk cId="1617928359" sldId="267"/>
            <ac:spMk id="8" creationId="{2CAEECC0-BDE4-47FC-9B1D-8229780C6E38}"/>
          </ac:spMkLst>
        </pc:spChg>
      </pc:sldChg>
      <pc:sldChg chg="ord">
        <pc:chgData name="Yuri" userId="d593c9d1-1b73-45ee-aae6-f23c49679525" providerId="ADAL" clId="{186EF2E4-FF7F-4DEA-9034-697C96FAC1EA}" dt="2020-08-12T19:52:18.619" v="40"/>
        <pc:sldMkLst>
          <pc:docMk/>
          <pc:sldMk cId="54689524" sldId="268"/>
        </pc:sldMkLst>
      </pc:sldChg>
      <pc:sldChg chg="modSp">
        <pc:chgData name="Yuri" userId="d593c9d1-1b73-45ee-aae6-f23c49679525" providerId="ADAL" clId="{186EF2E4-FF7F-4DEA-9034-697C96FAC1EA}" dt="2020-08-12T01:48:55.872" v="37" actId="207"/>
        <pc:sldMkLst>
          <pc:docMk/>
          <pc:sldMk cId="3290461826" sldId="290"/>
        </pc:sldMkLst>
        <pc:spChg chg="mod">
          <ac:chgData name="Yuri" userId="d593c9d1-1b73-45ee-aae6-f23c49679525" providerId="ADAL" clId="{186EF2E4-FF7F-4DEA-9034-697C96FAC1EA}" dt="2020-08-12T01:48:55.872" v="37" actId="207"/>
          <ac:spMkLst>
            <pc:docMk/>
            <pc:sldMk cId="3290461826" sldId="290"/>
            <ac:spMk id="8" creationId="{2CAEECC0-BDE4-47FC-9B1D-8229780C6E38}"/>
          </ac:spMkLst>
        </pc:spChg>
      </pc:sldChg>
    </pc:docChg>
  </pc:docChgLst>
  <pc:docChgLst>
    <pc:chgData name="Yuri Crotti" userId="d593c9d1-1b73-45ee-aae6-f23c49679525" providerId="ADAL" clId="{B8032326-05B3-4A31-A11A-61511A579EFA}"/>
    <pc:docChg chg="custSel addSld delSld modSld sldOrd">
      <pc:chgData name="Yuri Crotti" userId="d593c9d1-1b73-45ee-aae6-f23c49679525" providerId="ADAL" clId="{B8032326-05B3-4A31-A11A-61511A579EFA}" dt="2024-02-25T23:25:04.421" v="48" actId="47"/>
      <pc:docMkLst>
        <pc:docMk/>
      </pc:docMkLst>
      <pc:sldChg chg="modSp mod">
        <pc:chgData name="Yuri Crotti" userId="d593c9d1-1b73-45ee-aae6-f23c49679525" providerId="ADAL" clId="{B8032326-05B3-4A31-A11A-61511A579EFA}" dt="2024-02-25T23:24:46.610" v="46" actId="20577"/>
        <pc:sldMkLst>
          <pc:docMk/>
          <pc:sldMk cId="1470876938" sldId="256"/>
        </pc:sldMkLst>
        <pc:spChg chg="mod">
          <ac:chgData name="Yuri Crotti" userId="d593c9d1-1b73-45ee-aae6-f23c49679525" providerId="ADAL" clId="{B8032326-05B3-4A31-A11A-61511A579EFA}" dt="2024-02-25T23:24:46.610" v="46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955933394" sldId="264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3349421363" sldId="266"/>
        </pc:sldMkLst>
      </pc:sldChg>
      <pc:sldChg chg="del">
        <pc:chgData name="Yuri Crotti" userId="d593c9d1-1b73-45ee-aae6-f23c49679525" providerId="ADAL" clId="{B8032326-05B3-4A31-A11A-61511A579EFA}" dt="2024-02-25T23:23:59.837" v="3" actId="47"/>
        <pc:sldMkLst>
          <pc:docMk/>
          <pc:sldMk cId="1617928359" sldId="267"/>
        </pc:sldMkLst>
      </pc:sldChg>
      <pc:sldChg chg="del">
        <pc:chgData name="Yuri Crotti" userId="d593c9d1-1b73-45ee-aae6-f23c49679525" providerId="ADAL" clId="{B8032326-05B3-4A31-A11A-61511A579EFA}" dt="2024-02-25T23:23:59.837" v="3" actId="47"/>
        <pc:sldMkLst>
          <pc:docMk/>
          <pc:sldMk cId="3195758368" sldId="271"/>
        </pc:sldMkLst>
      </pc:sldChg>
      <pc:sldChg chg="del">
        <pc:chgData name="Yuri Crotti" userId="d593c9d1-1b73-45ee-aae6-f23c49679525" providerId="ADAL" clId="{B8032326-05B3-4A31-A11A-61511A579EFA}" dt="2024-02-25T23:23:59.837" v="3" actId="47"/>
        <pc:sldMkLst>
          <pc:docMk/>
          <pc:sldMk cId="969618448" sldId="272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3066642230" sldId="273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1076942135" sldId="275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1882906491" sldId="276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3604901545" sldId="277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3102558021" sldId="291"/>
        </pc:sldMkLst>
      </pc:sldChg>
      <pc:sldChg chg="del">
        <pc:chgData name="Yuri Crotti" userId="d593c9d1-1b73-45ee-aae6-f23c49679525" providerId="ADAL" clId="{B8032326-05B3-4A31-A11A-61511A579EFA}" dt="2024-02-25T23:25:04.421" v="48" actId="47"/>
        <pc:sldMkLst>
          <pc:docMk/>
          <pc:sldMk cId="504313001" sldId="292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3748764632" sldId="312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1535994877" sldId="316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4005022463" sldId="320"/>
        </pc:sldMkLst>
      </pc:sldChg>
      <pc:sldChg chg="del">
        <pc:chgData name="Yuri Crotti" userId="d593c9d1-1b73-45ee-aae6-f23c49679525" providerId="ADAL" clId="{B8032326-05B3-4A31-A11A-61511A579EFA}" dt="2024-02-25T23:24:03.167" v="4" actId="47"/>
        <pc:sldMkLst>
          <pc:docMk/>
          <pc:sldMk cId="633844229" sldId="326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3976698644" sldId="327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3433318804" sldId="328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1824941985" sldId="329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1238840804" sldId="330"/>
        </pc:sldMkLst>
      </pc:sldChg>
      <pc:sldChg chg="del ord">
        <pc:chgData name="Yuri Crotti" userId="d593c9d1-1b73-45ee-aae6-f23c49679525" providerId="ADAL" clId="{B8032326-05B3-4A31-A11A-61511A579EFA}" dt="2024-02-25T23:24:33.161" v="9" actId="47"/>
        <pc:sldMkLst>
          <pc:docMk/>
          <pc:sldMk cId="2388347729" sldId="338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3559002535" sldId="339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2215639014" sldId="343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1421182058" sldId="344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1498673808" sldId="346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1423336708" sldId="347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56698141" sldId="348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2991084558" sldId="349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0" sldId="350"/>
        </pc:sldMkLst>
      </pc:sldChg>
      <pc:sldChg chg="del">
        <pc:chgData name="Yuri Crotti" userId="d593c9d1-1b73-45ee-aae6-f23c49679525" providerId="ADAL" clId="{B8032326-05B3-4A31-A11A-61511A579EFA}" dt="2024-02-25T23:24:08.325" v="5" actId="47"/>
        <pc:sldMkLst>
          <pc:docMk/>
          <pc:sldMk cId="958637520" sldId="357"/>
        </pc:sldMkLst>
      </pc:sldChg>
      <pc:sldChg chg="del">
        <pc:chgData name="Yuri Crotti" userId="d593c9d1-1b73-45ee-aae6-f23c49679525" providerId="ADAL" clId="{B8032326-05B3-4A31-A11A-61511A579EFA}" dt="2024-02-25T23:24:09.995" v="6" actId="47"/>
        <pc:sldMkLst>
          <pc:docMk/>
          <pc:sldMk cId="4248144473" sldId="358"/>
        </pc:sldMkLst>
      </pc:sldChg>
      <pc:sldChg chg="del">
        <pc:chgData name="Yuri Crotti" userId="d593c9d1-1b73-45ee-aae6-f23c49679525" providerId="ADAL" clId="{B8032326-05B3-4A31-A11A-61511A579EFA}" dt="2024-02-25T23:24:11.926" v="7" actId="47"/>
        <pc:sldMkLst>
          <pc:docMk/>
          <pc:sldMk cId="1800884231" sldId="359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52722407" sldId="360"/>
        </pc:sldMkLst>
      </pc:sldChg>
      <pc:sldChg chg="del">
        <pc:chgData name="Yuri Crotti" userId="d593c9d1-1b73-45ee-aae6-f23c49679525" providerId="ADAL" clId="{B8032326-05B3-4A31-A11A-61511A579EFA}" dt="2024-02-25T23:23:45.139" v="2" actId="47"/>
        <pc:sldMkLst>
          <pc:docMk/>
          <pc:sldMk cId="622981178" sldId="361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295439383" sldId="363"/>
        </pc:sldMkLst>
      </pc:sldChg>
      <pc:sldChg chg="add">
        <pc:chgData name="Yuri Crotti" userId="d593c9d1-1b73-45ee-aae6-f23c49679525" providerId="ADAL" clId="{B8032326-05B3-4A31-A11A-61511A579EFA}" dt="2024-02-25T23:25:02.712" v="47"/>
        <pc:sldMkLst>
          <pc:docMk/>
          <pc:sldMk cId="810809307" sldId="363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1160313795" sldId="364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1669414853" sldId="365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1082133485" sldId="366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938315808" sldId="367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4075979269" sldId="368"/>
        </pc:sldMkLst>
      </pc:sldChg>
      <pc:sldChg chg="del">
        <pc:chgData name="Yuri Crotti" userId="d593c9d1-1b73-45ee-aae6-f23c49679525" providerId="ADAL" clId="{B8032326-05B3-4A31-A11A-61511A579EFA}" dt="2024-02-25T23:24:33.161" v="9" actId="47"/>
        <pc:sldMkLst>
          <pc:docMk/>
          <pc:sldMk cId="2935398317" sldId="3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3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9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13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75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25/02/2024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25/02/2024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25/02/2024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518366" y="2644170"/>
            <a:ext cx="555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3958"/>
                </a:solidFill>
                <a:latin typeface="Impact" panose="020B0806030902050204" pitchFamily="34" charset="0"/>
              </a:rPr>
              <a:t>Aula 2 – Leitura de dados e tratamento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Yuri Crotti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 err="1">
                <a:solidFill>
                  <a:srgbClr val="003958"/>
                </a:solidFill>
                <a:latin typeface="+mj-lt"/>
              </a:rPr>
              <a:t>DataFrames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principais operações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C96E92-5782-405E-AB9F-130C7906EC4C}"/>
              </a:ext>
            </a:extLst>
          </p:cNvPr>
          <p:cNvSpPr txBox="1"/>
          <p:nvPr/>
        </p:nvSpPr>
        <p:spPr>
          <a:xfrm>
            <a:off x="979232" y="1885162"/>
            <a:ext cx="109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Coletando informações básicas  </a:t>
            </a:r>
            <a:endParaRPr lang="pt-BR" sz="2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7D6F7F-5704-449D-9D35-2265EC63E2D3}"/>
              </a:ext>
            </a:extLst>
          </p:cNvPr>
          <p:cNvSpPr/>
          <p:nvPr/>
        </p:nvSpPr>
        <p:spPr>
          <a:xfrm>
            <a:off x="1713909" y="2507129"/>
            <a:ext cx="81170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data_frame.info() </a:t>
            </a:r>
          </a:p>
          <a:p>
            <a:endParaRPr lang="pt-BR" sz="2400" dirty="0"/>
          </a:p>
          <a:p>
            <a:r>
              <a:rPr lang="pt-BR" sz="2400" dirty="0" err="1"/>
              <a:t>data_frame.describe</a:t>
            </a:r>
            <a:r>
              <a:rPr lang="pt-BR" sz="2400" dirty="0"/>
              <a:t>() </a:t>
            </a:r>
          </a:p>
          <a:p>
            <a:endParaRPr lang="pt-BR" sz="2400" dirty="0"/>
          </a:p>
          <a:p>
            <a:r>
              <a:rPr lang="pt-BR" sz="2400" dirty="0" err="1"/>
              <a:t>data_frame.min</a:t>
            </a:r>
            <a:r>
              <a:rPr lang="pt-BR" sz="2400" dirty="0"/>
              <a:t>()</a:t>
            </a:r>
          </a:p>
          <a:p>
            <a:endParaRPr lang="pt-BR" sz="2400" dirty="0"/>
          </a:p>
          <a:p>
            <a:r>
              <a:rPr lang="pt-BR" sz="2400" dirty="0" err="1"/>
              <a:t>data_frame.max</a:t>
            </a:r>
            <a:r>
              <a:rPr lang="pt-BR" sz="2400" dirty="0"/>
              <a:t>()</a:t>
            </a:r>
          </a:p>
          <a:p>
            <a:endParaRPr lang="pt-BR" sz="2400" dirty="0"/>
          </a:p>
          <a:p>
            <a:r>
              <a:rPr lang="pt-BR" sz="2400" dirty="0" err="1"/>
              <a:t>data_frame.sum</a:t>
            </a:r>
            <a:r>
              <a:rPr lang="pt-BR" sz="2400" dirty="0"/>
              <a:t>()</a:t>
            </a:r>
          </a:p>
          <a:p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C7668C-60B1-4F27-8DEE-FF101C26B5E1}"/>
              </a:ext>
            </a:extLst>
          </p:cNvPr>
          <p:cNvSpPr/>
          <p:nvPr/>
        </p:nvSpPr>
        <p:spPr>
          <a:xfrm>
            <a:off x="1774896" y="6206862"/>
            <a:ext cx="597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https://pandas.pydata.org/docs/user_guide/index.html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70626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44759A-5FB1-CFF2-302F-42DCACACF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13" y="1153749"/>
            <a:ext cx="8781769" cy="55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0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AF0C23-E4A1-C905-8223-ABB97213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18" y="1392975"/>
            <a:ext cx="5316964" cy="51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32A171-08D9-8274-78A5-411BDA9E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706" y="1626881"/>
            <a:ext cx="9771163" cy="39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0A4368-F99A-2ABE-5341-FEF5C51A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865091"/>
            <a:ext cx="4448537" cy="36050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D32FB1E-EE87-3DB5-FB58-12ABBC59B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171" y="1957455"/>
            <a:ext cx="5298156" cy="30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2BC6E1-BE7D-7837-8F77-5199C1DF0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43" y="1572265"/>
            <a:ext cx="10285590" cy="45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Tratamento de dados nulos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EECC0-BDE4-47FC-9B1D-8229780C6E38}"/>
              </a:ext>
            </a:extLst>
          </p:cNvPr>
          <p:cNvSpPr txBox="1"/>
          <p:nvPr/>
        </p:nvSpPr>
        <p:spPr>
          <a:xfrm>
            <a:off x="963344" y="1687354"/>
            <a:ext cx="109369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Uma parte muito importante do pré-processamento é a limpeza dos dados que não queremos ou estão incompletos.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AE9D24-98D3-4E12-9836-78BAC4D98073}"/>
              </a:ext>
            </a:extLst>
          </p:cNvPr>
          <p:cNvSpPr txBox="1"/>
          <p:nvPr/>
        </p:nvSpPr>
        <p:spPr>
          <a:xfrm>
            <a:off x="1023257" y="2516949"/>
            <a:ext cx="109369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São algumas das ações que podemos tomar:</a:t>
            </a:r>
          </a:p>
          <a:p>
            <a:pPr algn="just"/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6F2CA4-33F0-4238-BE5B-FE026035F0DA}"/>
              </a:ext>
            </a:extLst>
          </p:cNvPr>
          <p:cNvSpPr txBox="1"/>
          <p:nvPr/>
        </p:nvSpPr>
        <p:spPr>
          <a:xfrm>
            <a:off x="2856390" y="3347946"/>
            <a:ext cx="6316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Excluir a coluna que contenha dados nulos;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7B09AB-5448-4088-9C45-CEE89F784551}"/>
              </a:ext>
            </a:extLst>
          </p:cNvPr>
          <p:cNvSpPr txBox="1"/>
          <p:nvPr/>
        </p:nvSpPr>
        <p:spPr>
          <a:xfrm>
            <a:off x="2856390" y="3874740"/>
            <a:ext cx="6316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Excluir apenas as linhas com dados nulos;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C92811-AC21-4427-BA2E-DA96364C9464}"/>
              </a:ext>
            </a:extLst>
          </p:cNvPr>
          <p:cNvSpPr txBox="1"/>
          <p:nvPr/>
        </p:nvSpPr>
        <p:spPr>
          <a:xfrm>
            <a:off x="2856390" y="4443365"/>
            <a:ext cx="6316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Substituir pela média da coluna;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951ED35-C4C7-43AC-BCDE-4DDF51730D21}"/>
              </a:ext>
            </a:extLst>
          </p:cNvPr>
          <p:cNvSpPr txBox="1"/>
          <p:nvPr/>
        </p:nvSpPr>
        <p:spPr>
          <a:xfrm>
            <a:off x="2856390" y="4978267"/>
            <a:ext cx="6316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Substituir por um valor fixo;</a:t>
            </a:r>
          </a:p>
        </p:txBody>
      </p:sp>
    </p:spTree>
    <p:extLst>
      <p:ext uri="{BB962C8B-B14F-4D97-AF65-F5344CB8AC3E}">
        <p14:creationId xmlns:p14="http://schemas.microsoft.com/office/powerpoint/2010/main" val="14169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74DACC-A64F-6F48-4974-25044B79F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727" y="1621340"/>
            <a:ext cx="7483415" cy="42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5CE4ED6-D9C8-8028-7351-437080F4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727" y="1319072"/>
            <a:ext cx="6873036" cy="50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Tratando de dados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Outlier’s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EECC0-BDE4-47FC-9B1D-8229780C6E38}"/>
              </a:ext>
            </a:extLst>
          </p:cNvPr>
          <p:cNvSpPr txBox="1"/>
          <p:nvPr/>
        </p:nvSpPr>
        <p:spPr>
          <a:xfrm>
            <a:off x="1023257" y="1865091"/>
            <a:ext cx="10936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“Um outlier é uma observação que se diferencia tanto das demais observações que levanta suspeitas de que aquela observação foi gerada por um mecanismo distinto” (Hawkins, 1980).</a:t>
            </a:r>
            <a:endParaRPr lang="pt-BR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450EC265-A28C-495F-A3FE-CE41B09DE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06" y="3631628"/>
            <a:ext cx="3718866" cy="2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457FF7B4-614B-4260-AC6B-DDC49A37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46" y="3780054"/>
            <a:ext cx="3809190" cy="27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3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comuns de dados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EECC0-BDE4-47FC-9B1D-8229780C6E38}"/>
              </a:ext>
            </a:extLst>
          </p:cNvPr>
          <p:cNvSpPr txBox="1"/>
          <p:nvPr/>
        </p:nvSpPr>
        <p:spPr>
          <a:xfrm>
            <a:off x="962135" y="1688219"/>
            <a:ext cx="109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Dados Tabulares: </a:t>
            </a:r>
            <a:r>
              <a:rPr lang="pt-BR" sz="2400" dirty="0"/>
              <a:t>No aprendizado de máquina, o tipo mais comum de dados que você encontrará são </a:t>
            </a:r>
            <a:r>
              <a:rPr lang="pt-BR" sz="2400" dirty="0">
                <a:solidFill>
                  <a:srgbClr val="FF0000"/>
                </a:solidFill>
              </a:rPr>
              <a:t>dados tabulares </a:t>
            </a:r>
            <a:r>
              <a:rPr lang="pt-BR" sz="2400" dirty="0"/>
              <a:t>- ou seja, dados organizados em uma </a:t>
            </a:r>
            <a:r>
              <a:rPr lang="pt-BR" sz="2400" dirty="0">
                <a:solidFill>
                  <a:srgbClr val="FF0000"/>
                </a:solidFill>
              </a:rPr>
              <a:t>tabela</a:t>
            </a:r>
            <a:r>
              <a:rPr lang="pt-BR" sz="2400" dirty="0"/>
              <a:t> de dados</a:t>
            </a:r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1307308-8167-4C57-8594-15BA2616F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13990"/>
              </p:ext>
            </p:extLst>
          </p:nvPr>
        </p:nvGraphicFramePr>
        <p:xfrm>
          <a:off x="1159733" y="2973308"/>
          <a:ext cx="10515600" cy="21336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00221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99586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984888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545287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8596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b="1" dirty="0">
                          <a:effectLst/>
                        </a:rPr>
                        <a:t>SKU</a:t>
                      </a:r>
                    </a:p>
                  </a:txBody>
                  <a:tcPr marL="152400" marR="152400" marT="76200" marB="762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b="1" dirty="0">
                          <a:effectLst/>
                        </a:rPr>
                        <a:t>Produto</a:t>
                      </a:r>
                    </a:p>
                  </a:txBody>
                  <a:tcPr marL="152400" marR="152400" marT="76200" marB="762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b="1" dirty="0">
                          <a:effectLst/>
                        </a:rPr>
                        <a:t>Cor</a:t>
                      </a:r>
                    </a:p>
                  </a:txBody>
                  <a:tcPr marL="152400" marR="152400" marT="76200" marB="762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b="1" dirty="0">
                          <a:effectLst/>
                        </a:rPr>
                        <a:t>Quantidade</a:t>
                      </a:r>
                    </a:p>
                  </a:txBody>
                  <a:tcPr marL="152400" marR="152400" marT="76200" marB="762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b="1" dirty="0">
                          <a:effectLst/>
                        </a:rPr>
                        <a:t>Preço</a:t>
                      </a:r>
                    </a:p>
                  </a:txBody>
                  <a:tcPr marL="152400" marR="152400" marT="76200" marB="762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17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908721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Camisa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Azul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789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45,33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13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456552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Regata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Vermelho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244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22,91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938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789921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Calça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Verde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387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25,92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52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872266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Tênis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Azul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154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17,56</a:t>
                      </a:r>
                    </a:p>
                  </a:txBody>
                  <a:tcPr marL="152400" marR="1524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95460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CB43CE-74AA-454F-8581-F5C0D5F1D01D}"/>
              </a:ext>
            </a:extLst>
          </p:cNvPr>
          <p:cNvSpPr txBox="1"/>
          <p:nvPr/>
        </p:nvSpPr>
        <p:spPr>
          <a:xfrm>
            <a:off x="1023256" y="5934326"/>
            <a:ext cx="10936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Observe como os dados tabulares são organizados em </a:t>
            </a:r>
            <a:r>
              <a:rPr lang="pt-BR" sz="2000" dirty="0">
                <a:solidFill>
                  <a:srgbClr val="FF0000"/>
                </a:solidFill>
              </a:rPr>
              <a:t>linhas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0000"/>
                </a:solidFill>
              </a:rPr>
              <a:t>colunas</a:t>
            </a:r>
            <a:r>
              <a:rPr lang="pt-BR" sz="2000" dirty="0"/>
              <a:t> 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9890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Tratando de dados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Outlier’s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EECC0-BDE4-47FC-9B1D-8229780C6E38}"/>
              </a:ext>
            </a:extLst>
          </p:cNvPr>
          <p:cNvSpPr txBox="1"/>
          <p:nvPr/>
        </p:nvSpPr>
        <p:spPr>
          <a:xfrm>
            <a:off x="989977" y="1097830"/>
            <a:ext cx="109369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/>
              <a:t>A forma mais comum de se detectar outliers é com o auxílio do </a:t>
            </a:r>
            <a:r>
              <a:rPr lang="pt-BR" sz="2400" dirty="0">
                <a:solidFill>
                  <a:srgbClr val="FF0000"/>
                </a:solidFill>
              </a:rPr>
              <a:t>box-</a:t>
            </a:r>
            <a:r>
              <a:rPr lang="pt-BR" sz="2400" dirty="0" err="1">
                <a:solidFill>
                  <a:srgbClr val="FF0000"/>
                </a:solidFill>
              </a:rPr>
              <a:t>plot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e </a:t>
            </a:r>
            <a:r>
              <a:rPr lang="pt-BR" sz="2400" dirty="0" err="1">
                <a:solidFill>
                  <a:srgbClr val="FF0000"/>
                </a:solidFill>
              </a:rPr>
              <a:t>scatter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plot</a:t>
            </a:r>
            <a:r>
              <a:rPr lang="pt-BR" sz="2000" dirty="0"/>
              <a:t>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C079DD-9D18-420E-9BA3-5F164C450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2" y="3469898"/>
            <a:ext cx="4766314" cy="33881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71F299-0692-454E-B7DD-F5B2E9CC4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178" y="3638272"/>
            <a:ext cx="5782155" cy="29394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CFCFEA3-F2CA-4416-B66F-8CE5DDF5E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977" y="2632577"/>
            <a:ext cx="3619800" cy="4670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DFED73-D772-400A-9DC8-9114EC566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282" y="2396195"/>
            <a:ext cx="637311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Tratando de dados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Outlier’s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EECC0-BDE4-47FC-9B1D-8229780C6E38}"/>
              </a:ext>
            </a:extLst>
          </p:cNvPr>
          <p:cNvSpPr txBox="1"/>
          <p:nvPr/>
        </p:nvSpPr>
        <p:spPr>
          <a:xfrm>
            <a:off x="1023257" y="1732198"/>
            <a:ext cx="109369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Como detectar outliers ?</a:t>
            </a:r>
          </a:p>
          <a:p>
            <a:pPr algn="just"/>
            <a:endParaRPr lang="pt-BR" sz="20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5B2F84-0290-446C-A1FE-5D999FF5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21" y="2951157"/>
            <a:ext cx="5525678" cy="358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Tratando de dados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Outlier’s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076" name="Picture 4" descr="Quantile - Wikipedia">
            <a:extLst>
              <a:ext uri="{FF2B5EF4-FFF2-40B4-BE49-F238E27FC236}">
                <a16:creationId xmlns:a16="http://schemas.microsoft.com/office/drawing/2014/main" id="{A88C8251-88FD-4C99-B019-79127412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88" y="1805317"/>
            <a:ext cx="5902612" cy="340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UTLIER TREATMENT | Data Vedas">
            <a:extLst>
              <a:ext uri="{FF2B5EF4-FFF2-40B4-BE49-F238E27FC236}">
                <a16:creationId xmlns:a16="http://schemas.microsoft.com/office/drawing/2014/main" id="{E904D87F-E472-48F0-8E0D-2A1595CE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0" y="1794707"/>
            <a:ext cx="6148986" cy="39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1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Tratando de dados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Outlier’s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EECC0-BDE4-47FC-9B1D-8229780C6E38}"/>
              </a:ext>
            </a:extLst>
          </p:cNvPr>
          <p:cNvSpPr txBox="1"/>
          <p:nvPr/>
        </p:nvSpPr>
        <p:spPr>
          <a:xfrm>
            <a:off x="963344" y="1689994"/>
            <a:ext cx="109369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que fazer com os outliers?</a:t>
            </a:r>
            <a:endParaRPr lang="pt-BR" sz="2000" dirty="0"/>
          </a:p>
          <a:p>
            <a:pPr algn="just"/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C24C19-A985-4810-80CD-AA149C2DADB4}"/>
              </a:ext>
            </a:extLst>
          </p:cNvPr>
          <p:cNvSpPr txBox="1"/>
          <p:nvPr/>
        </p:nvSpPr>
        <p:spPr>
          <a:xfrm>
            <a:off x="1600199" y="2521129"/>
            <a:ext cx="90707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Excluir as observações discrepantes da amostra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117FF0-5EDD-428C-BA39-0932A5268D17}"/>
              </a:ext>
            </a:extLst>
          </p:cNvPr>
          <p:cNvSpPr txBox="1"/>
          <p:nvPr/>
        </p:nvSpPr>
        <p:spPr>
          <a:xfrm>
            <a:off x="1600199" y="3352126"/>
            <a:ext cx="83161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Realizar uma análise separada apenas com os outliers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3777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955E9E-4031-A39A-3B16-3F407A318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866" y="1330218"/>
            <a:ext cx="4941895" cy="54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D0AB0F-5F9A-60AA-EA8C-7884235A1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178" y="1714465"/>
            <a:ext cx="5617237" cy="38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6E5AF6-0D2F-634C-541F-FCAA28665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758" y="1494840"/>
            <a:ext cx="686848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FCC15-77B7-7205-7BBB-27B81D9C7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40E3E0-CA18-BF47-CD91-17976BE2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EF36FF1-E5A0-CD17-D216-6482435C901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69325278-F42E-5EA3-C0D8-2CF02FD3EF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D79E15-B5B8-F5BC-59FD-BE5B44544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507CFA-ACEE-17BD-898E-E179B7C406DB}"/>
              </a:ext>
            </a:extLst>
          </p:cNvPr>
          <p:cNvSpPr txBox="1"/>
          <p:nvPr/>
        </p:nvSpPr>
        <p:spPr>
          <a:xfrm>
            <a:off x="6518366" y="2644170"/>
            <a:ext cx="555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3958"/>
                </a:solidFill>
                <a:latin typeface="Impact" panose="020B0806030902050204" pitchFamily="34" charset="0"/>
              </a:rPr>
              <a:t>Aula 2 – Leitura de dados e tratamento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6B0D30-7D1E-246D-C7E7-35059270E07E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Yuri Crotti</a:t>
            </a:r>
          </a:p>
        </p:txBody>
      </p:sp>
    </p:spTree>
    <p:extLst>
      <p:ext uri="{BB962C8B-B14F-4D97-AF65-F5344CB8AC3E}">
        <p14:creationId xmlns:p14="http://schemas.microsoft.com/office/powerpoint/2010/main" val="81080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Dados tabulares –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DataFrames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EECC0-BDE4-47FC-9B1D-8229780C6E38}"/>
              </a:ext>
            </a:extLst>
          </p:cNvPr>
          <p:cNvSpPr txBox="1"/>
          <p:nvPr/>
        </p:nvSpPr>
        <p:spPr>
          <a:xfrm>
            <a:off x="962135" y="1688219"/>
            <a:ext cx="1093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 </a:t>
            </a:r>
            <a:r>
              <a:rPr lang="pt-BR" sz="2400" dirty="0" err="1"/>
              <a:t>DataFrame</a:t>
            </a:r>
            <a:r>
              <a:rPr lang="pt-BR" sz="2400" dirty="0"/>
              <a:t> é uma estrutura bidimensional de dados, como uma planilha. 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5EDB9F-7840-4971-822B-E0E4E79C1318}"/>
              </a:ext>
            </a:extLst>
          </p:cNvPr>
          <p:cNvSpPr/>
          <p:nvPr/>
        </p:nvSpPr>
        <p:spPr>
          <a:xfrm>
            <a:off x="220393" y="3261566"/>
            <a:ext cx="6096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err="1"/>
              <a:t>df</a:t>
            </a:r>
            <a:r>
              <a:rPr lang="pt-BR" sz="2000" dirty="0"/>
              <a:t> = </a:t>
            </a:r>
            <a:r>
              <a:rPr lang="pt-BR" sz="2000" dirty="0" err="1"/>
              <a:t>pd.DataFrame</a:t>
            </a:r>
            <a:r>
              <a:rPr lang="pt-BR" sz="2000" dirty="0"/>
              <a:t>({'Aluno' : ["Wilfred", "</a:t>
            </a:r>
            <a:r>
              <a:rPr lang="pt-BR" sz="2000" dirty="0" err="1"/>
              <a:t>Abbie</a:t>
            </a:r>
            <a:r>
              <a:rPr lang="pt-BR" sz="2000" dirty="0"/>
              <a:t>", "Harry", "Julia", "Carrie"],</a:t>
            </a:r>
          </a:p>
          <a:p>
            <a:pPr algn="just"/>
            <a:r>
              <a:rPr lang="pt-BR" sz="2000" dirty="0"/>
              <a:t>                   'Faltas' : [3,4,2,1,4],</a:t>
            </a:r>
          </a:p>
          <a:p>
            <a:pPr algn="just"/>
            <a:r>
              <a:rPr lang="pt-BR" sz="2000" dirty="0"/>
              <a:t>                   'Prova' : [2,7,5,10,6],</a:t>
            </a:r>
          </a:p>
          <a:p>
            <a:pPr algn="just"/>
            <a:r>
              <a:rPr lang="pt-BR" sz="2000" dirty="0"/>
              <a:t>                   'Seminário': [8.5,7.5,9.0,7.5,8.0]})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A9402B2-04B8-4834-AD0D-F3156066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405" y="2739703"/>
            <a:ext cx="3684202" cy="2539867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34904AC-35EC-4A07-9596-A60D992A32AB}"/>
              </a:ext>
            </a:extLst>
          </p:cNvPr>
          <p:cNvSpPr/>
          <p:nvPr/>
        </p:nvSpPr>
        <p:spPr>
          <a:xfrm>
            <a:off x="6641636" y="3897400"/>
            <a:ext cx="750201" cy="63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 err="1">
                <a:solidFill>
                  <a:srgbClr val="003958"/>
                </a:solidFill>
                <a:latin typeface="+mj-lt"/>
              </a:rPr>
              <a:t>DataFrames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principais operações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EECC0-BDE4-47FC-9B1D-8229780C6E38}"/>
              </a:ext>
            </a:extLst>
          </p:cNvPr>
          <p:cNvSpPr txBox="1"/>
          <p:nvPr/>
        </p:nvSpPr>
        <p:spPr>
          <a:xfrm>
            <a:off x="976203" y="1688219"/>
            <a:ext cx="109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Abrindo e escrevendo arquivos</a:t>
            </a:r>
            <a:endParaRPr lang="pt-BR" sz="2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FD5DE6-3BA4-407E-AB74-FB05823BA59C}"/>
              </a:ext>
            </a:extLst>
          </p:cNvPr>
          <p:cNvSpPr/>
          <p:nvPr/>
        </p:nvSpPr>
        <p:spPr>
          <a:xfrm>
            <a:off x="2082017" y="2836611"/>
            <a:ext cx="81170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pd.read_csv</a:t>
            </a:r>
            <a:r>
              <a:rPr lang="pt-BR" sz="2400" dirty="0"/>
              <a:t>('nome_do_arquivo.csv', </a:t>
            </a:r>
            <a:r>
              <a:rPr lang="pt-BR" sz="2400" dirty="0" err="1"/>
              <a:t>encoding</a:t>
            </a:r>
            <a:r>
              <a:rPr lang="pt-BR" sz="2400" dirty="0"/>
              <a:t>='ISO-8859-1’)</a:t>
            </a:r>
          </a:p>
          <a:p>
            <a:endParaRPr lang="pt-BR" sz="2400" dirty="0"/>
          </a:p>
          <a:p>
            <a:r>
              <a:rPr lang="pt-BR" sz="2400" dirty="0" err="1"/>
              <a:t>pd.to_csv</a:t>
            </a:r>
            <a:r>
              <a:rPr lang="pt-BR" sz="2400" dirty="0"/>
              <a:t>('nome_do_arquivo_para_salvar.csv’)</a:t>
            </a:r>
          </a:p>
          <a:p>
            <a:endParaRPr lang="pt-BR" sz="2400" dirty="0"/>
          </a:p>
          <a:p>
            <a:r>
              <a:rPr lang="pt-BR" sz="2400" dirty="0"/>
              <a:t>------------------------------------------------------------------------------------</a:t>
            </a:r>
          </a:p>
          <a:p>
            <a:endParaRPr lang="pt-BR" sz="2400" dirty="0"/>
          </a:p>
          <a:p>
            <a:r>
              <a:rPr lang="pt-BR" sz="2400" dirty="0" err="1"/>
              <a:t>xlsx</a:t>
            </a:r>
            <a:r>
              <a:rPr lang="pt-BR" sz="2400" dirty="0"/>
              <a:t> = </a:t>
            </a:r>
            <a:r>
              <a:rPr lang="pt-BR" sz="2400" dirty="0" err="1"/>
              <a:t>pd.ExcelFile</a:t>
            </a:r>
            <a:r>
              <a:rPr lang="pt-BR" sz="2400" dirty="0"/>
              <a:t>('seu_arquivo_excel.xlsx’)</a:t>
            </a:r>
          </a:p>
          <a:p>
            <a:endParaRPr lang="pt-BR" sz="2400" dirty="0"/>
          </a:p>
          <a:p>
            <a:r>
              <a:rPr lang="pt-BR" sz="2400" dirty="0" err="1"/>
              <a:t>pd.read_excel</a:t>
            </a:r>
            <a:r>
              <a:rPr lang="pt-BR" sz="2400" dirty="0"/>
              <a:t>(</a:t>
            </a:r>
            <a:r>
              <a:rPr lang="pt-BR" sz="2400" dirty="0" err="1"/>
              <a:t>xlsx</a:t>
            </a:r>
            <a:r>
              <a:rPr lang="pt-BR" sz="2400" dirty="0"/>
              <a:t>, 'Planilha 1')</a:t>
            </a:r>
          </a:p>
        </p:txBody>
      </p:sp>
    </p:spTree>
    <p:extLst>
      <p:ext uri="{BB962C8B-B14F-4D97-AF65-F5344CB8AC3E}">
        <p14:creationId xmlns:p14="http://schemas.microsoft.com/office/powerpoint/2010/main" val="379181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 err="1">
                <a:solidFill>
                  <a:srgbClr val="003958"/>
                </a:solidFill>
                <a:latin typeface="+mj-lt"/>
              </a:rPr>
              <a:t>Dataset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Titanic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236146-980E-4687-AD53-73E94CEF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763450"/>
            <a:ext cx="5126037" cy="3396956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A49340E-A2F3-419D-BBBD-79C27C4B4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475" y="2076261"/>
            <a:ext cx="3153215" cy="2705478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7D8787FA-614A-4CA2-A005-2B2D8E1C7434}"/>
              </a:ext>
            </a:extLst>
          </p:cNvPr>
          <p:cNvSpPr/>
          <p:nvPr/>
        </p:nvSpPr>
        <p:spPr>
          <a:xfrm>
            <a:off x="8089900" y="2438400"/>
            <a:ext cx="774700" cy="7239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02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3A7222-0730-ABBF-C656-4B15ADD01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84" y="1865091"/>
            <a:ext cx="10075806" cy="2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4413A0-BFD1-AD71-39CC-2AC49B8E3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02" y="1568385"/>
            <a:ext cx="9403344" cy="49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Machine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F934DD-D3E7-C42E-70DE-BFD446C8B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82" y="1494840"/>
            <a:ext cx="9568543" cy="49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 err="1">
                <a:solidFill>
                  <a:srgbClr val="003958"/>
                </a:solidFill>
                <a:latin typeface="+mj-lt"/>
              </a:rPr>
              <a:t>DataFrames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principais operações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EECC0-BDE4-47FC-9B1D-8229780C6E38}"/>
              </a:ext>
            </a:extLst>
          </p:cNvPr>
          <p:cNvSpPr txBox="1"/>
          <p:nvPr/>
        </p:nvSpPr>
        <p:spPr>
          <a:xfrm>
            <a:off x="976203" y="1688219"/>
            <a:ext cx="109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Removendo linhas e colunas</a:t>
            </a:r>
            <a:endParaRPr lang="pt-BR" sz="2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FD5DE6-3BA4-407E-AB74-FB05823BA59C}"/>
              </a:ext>
            </a:extLst>
          </p:cNvPr>
          <p:cNvSpPr/>
          <p:nvPr/>
        </p:nvSpPr>
        <p:spPr>
          <a:xfrm>
            <a:off x="1702189" y="2368803"/>
            <a:ext cx="8117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data_frame.drop</a:t>
            </a:r>
            <a:r>
              <a:rPr lang="pt-BR" sz="2400" dirty="0"/>
              <a:t>([0, 1]) </a:t>
            </a:r>
          </a:p>
          <a:p>
            <a:endParaRPr lang="pt-BR" sz="2400" dirty="0"/>
          </a:p>
          <a:p>
            <a:r>
              <a:rPr lang="pt-BR" sz="2400" dirty="0" err="1"/>
              <a:t>data_frame.drop</a:t>
            </a:r>
            <a:r>
              <a:rPr lang="pt-BR" sz="2400" dirty="0"/>
              <a:t>('País', </a:t>
            </a:r>
            <a:r>
              <a:rPr lang="pt-BR" sz="2400" dirty="0" err="1"/>
              <a:t>axis</a:t>
            </a:r>
            <a:r>
              <a:rPr lang="pt-BR" sz="2400" dirty="0"/>
              <a:t>=1)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C96E92-5782-405E-AB9F-130C7906EC4C}"/>
              </a:ext>
            </a:extLst>
          </p:cNvPr>
          <p:cNvSpPr txBox="1"/>
          <p:nvPr/>
        </p:nvSpPr>
        <p:spPr>
          <a:xfrm>
            <a:off x="979232" y="3953116"/>
            <a:ext cx="109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Coletando informações básicas  </a:t>
            </a:r>
            <a:endParaRPr lang="pt-BR" sz="2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7D6F7F-5704-449D-9D35-2265EC63E2D3}"/>
              </a:ext>
            </a:extLst>
          </p:cNvPr>
          <p:cNvSpPr/>
          <p:nvPr/>
        </p:nvSpPr>
        <p:spPr>
          <a:xfrm>
            <a:off x="1713909" y="4575083"/>
            <a:ext cx="8117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data_frame.shape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r>
              <a:rPr lang="pt-BR" sz="2400" dirty="0" err="1"/>
              <a:t>data_frame.index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r>
              <a:rPr lang="pt-BR" sz="2400" dirty="0" err="1"/>
              <a:t>data_frame.columns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645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548</Words>
  <Application>Microsoft Office PowerPoint</Application>
  <PresentationFormat>Widescreen</PresentationFormat>
  <Paragraphs>139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Yuri Crotti</cp:lastModifiedBy>
  <cp:revision>66</cp:revision>
  <dcterms:created xsi:type="dcterms:W3CDTF">2019-02-19T17:16:10Z</dcterms:created>
  <dcterms:modified xsi:type="dcterms:W3CDTF">2024-02-25T23:25:14Z</dcterms:modified>
</cp:coreProperties>
</file>