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Luckiest Guy" charset="1" panose="02000506000000020004"/>
      <p:regular r:id="rId21"/>
    </p:embeddedFont>
    <p:embeddedFont>
      <p:font typeface="Open Sans" charset="1" panose="020B0606030504020204"/>
      <p:regular r:id="rId22"/>
    </p:embeddedFont>
    <p:embeddedFont>
      <p:font typeface="Open Sans Bold" charset="1" panose="020B0806030504020204"/>
      <p:regular r:id="rId23"/>
    </p:embeddedFont>
    <p:embeddedFont>
      <p:font typeface="Glacial Indifference Bold" charset="1" panose="000008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8D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92373"/>
            <a:ext cx="17164548" cy="9102254"/>
            <a:chOff x="0" y="0"/>
            <a:chExt cx="6964336" cy="369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3624565"/>
            </a:xfrm>
            <a:custGeom>
              <a:avLst/>
              <a:gdLst/>
              <a:ahLst/>
              <a:cxnLst/>
              <a:rect r="r" b="b" t="t" l="l"/>
              <a:pathLst>
                <a:path h="3624565" w="6897026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3693145"/>
            </a:xfrm>
            <a:custGeom>
              <a:avLst/>
              <a:gdLst/>
              <a:ahLst/>
              <a:cxnLst/>
              <a:rect r="r" b="b" t="t" l="l"/>
              <a:pathLst>
                <a:path h="369314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282391" y="3582591"/>
            <a:ext cx="6663274" cy="8483335"/>
          </a:xfrm>
          <a:custGeom>
            <a:avLst/>
            <a:gdLst/>
            <a:ahLst/>
            <a:cxnLst/>
            <a:rect r="r" b="b" t="t" l="l"/>
            <a:pathLst>
              <a:path h="8483335" w="6663274">
                <a:moveTo>
                  <a:pt x="0" y="0"/>
                </a:moveTo>
                <a:lnTo>
                  <a:pt x="6663274" y="0"/>
                </a:lnTo>
                <a:lnTo>
                  <a:pt x="6663274" y="8483336"/>
                </a:lnTo>
                <a:lnTo>
                  <a:pt x="0" y="84833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20675" y="1186621"/>
            <a:ext cx="2527141" cy="2257579"/>
          </a:xfrm>
          <a:custGeom>
            <a:avLst/>
            <a:gdLst/>
            <a:ahLst/>
            <a:cxnLst/>
            <a:rect r="r" b="b" t="t" l="l"/>
            <a:pathLst>
              <a:path h="2257579" w="2527141">
                <a:moveTo>
                  <a:pt x="0" y="0"/>
                </a:moveTo>
                <a:lnTo>
                  <a:pt x="2527142" y="0"/>
                </a:lnTo>
                <a:lnTo>
                  <a:pt x="2527142" y="2257579"/>
                </a:lnTo>
                <a:lnTo>
                  <a:pt x="0" y="22575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647817" y="1089373"/>
            <a:ext cx="2595698" cy="2493218"/>
          </a:xfrm>
          <a:custGeom>
            <a:avLst/>
            <a:gdLst/>
            <a:ahLst/>
            <a:cxnLst/>
            <a:rect r="r" b="b" t="t" l="l"/>
            <a:pathLst>
              <a:path h="2493218" w="2595698">
                <a:moveTo>
                  <a:pt x="0" y="0"/>
                </a:moveTo>
                <a:lnTo>
                  <a:pt x="2595697" y="0"/>
                </a:lnTo>
                <a:lnTo>
                  <a:pt x="2595697" y="2493218"/>
                </a:lnTo>
                <a:lnTo>
                  <a:pt x="0" y="24932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192" r="0" b="-2917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66060" y="1228725"/>
            <a:ext cx="8593690" cy="3491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444"/>
              </a:lnSpc>
            </a:pPr>
            <a:r>
              <a:rPr lang="en-US" sz="13052">
                <a:solidFill>
                  <a:srgbClr val="F9D43A"/>
                </a:solidFill>
                <a:latin typeface="Luckiest Guy"/>
              </a:rPr>
              <a:t>MACHINE LEARNING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366060" y="5873375"/>
            <a:ext cx="8138199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Alexandre Hermes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Gabriel Kaufmann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Jefferson Barzan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Jefferson Zeferino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6060" y="4634728"/>
            <a:ext cx="11247969" cy="1305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28"/>
              </a:lnSpc>
            </a:pPr>
            <a:r>
              <a:rPr lang="en-US" sz="3734">
                <a:solidFill>
                  <a:srgbClr val="000000"/>
                </a:solidFill>
                <a:latin typeface="Open Sans Bold"/>
              </a:rPr>
              <a:t>Apresentação dos Resultados</a:t>
            </a:r>
          </a:p>
          <a:p>
            <a:pPr algn="l">
              <a:lnSpc>
                <a:spcPts val="5228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D4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57775"/>
            <a:ext cx="17164548" cy="2643999"/>
            <a:chOff x="0" y="0"/>
            <a:chExt cx="6964336" cy="1072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1004195"/>
            </a:xfrm>
            <a:custGeom>
              <a:avLst/>
              <a:gdLst/>
              <a:ahLst/>
              <a:cxnLst/>
              <a:rect r="r" b="b" t="t" l="l"/>
              <a:pathLst>
                <a:path h="1004195" w="6897026">
                  <a:moveTo>
                    <a:pt x="43180" y="1004195"/>
                  </a:moveTo>
                  <a:lnTo>
                    <a:pt x="6853846" y="1004195"/>
                  </a:lnTo>
                  <a:cubicBezTo>
                    <a:pt x="6877976" y="1004195"/>
                    <a:pt x="6897026" y="985145"/>
                    <a:pt x="6897026" y="96101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961015"/>
                  </a:lnTo>
                  <a:cubicBezTo>
                    <a:pt x="0" y="985145"/>
                    <a:pt x="19050" y="1004195"/>
                    <a:pt x="43180" y="100419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1072775"/>
            </a:xfrm>
            <a:custGeom>
              <a:avLst/>
              <a:gdLst/>
              <a:ahLst/>
              <a:cxnLst/>
              <a:rect r="r" b="b" t="t" l="l"/>
              <a:pathLst>
                <a:path h="107277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973715"/>
                  </a:lnTo>
                  <a:cubicBezTo>
                    <a:pt x="0" y="1000385"/>
                    <a:pt x="17780" y="1021975"/>
                    <a:pt x="43180" y="1028325"/>
                  </a:cubicBezTo>
                  <a:cubicBezTo>
                    <a:pt x="48260" y="1053725"/>
                    <a:pt x="71120" y="1072775"/>
                    <a:pt x="97790" y="1072775"/>
                  </a:cubicBezTo>
                  <a:lnTo>
                    <a:pt x="6908457" y="1072775"/>
                  </a:lnTo>
                  <a:cubicBezTo>
                    <a:pt x="6938936" y="1072775"/>
                    <a:pt x="6964336" y="1047375"/>
                    <a:pt x="6964336" y="101689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97371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973715"/>
                  </a:lnTo>
                  <a:cubicBezTo>
                    <a:pt x="6909726" y="997845"/>
                    <a:pt x="6890676" y="1016895"/>
                    <a:pt x="6866546" y="1016895"/>
                  </a:cubicBezTo>
                  <a:lnTo>
                    <a:pt x="55880" y="1016895"/>
                  </a:lnTo>
                  <a:cubicBezTo>
                    <a:pt x="31750" y="1016895"/>
                    <a:pt x="12700" y="997845"/>
                    <a:pt x="12700" y="97371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61726" y="3786903"/>
            <a:ext cx="17164548" cy="5942322"/>
            <a:chOff x="0" y="0"/>
            <a:chExt cx="6964336" cy="241103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6897026" cy="2342455"/>
            </a:xfrm>
            <a:custGeom>
              <a:avLst/>
              <a:gdLst/>
              <a:ahLst/>
              <a:cxnLst/>
              <a:rect r="r" b="b" t="t" l="l"/>
              <a:pathLst>
                <a:path h="2342455" w="6897026">
                  <a:moveTo>
                    <a:pt x="43180" y="2342455"/>
                  </a:moveTo>
                  <a:lnTo>
                    <a:pt x="6853846" y="2342455"/>
                  </a:lnTo>
                  <a:cubicBezTo>
                    <a:pt x="6877976" y="2342455"/>
                    <a:pt x="6897026" y="2323405"/>
                    <a:pt x="6897026" y="229927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2299275"/>
                  </a:lnTo>
                  <a:cubicBezTo>
                    <a:pt x="0" y="2323405"/>
                    <a:pt x="19050" y="2342455"/>
                    <a:pt x="43180" y="234245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964336" cy="2411035"/>
            </a:xfrm>
            <a:custGeom>
              <a:avLst/>
              <a:gdLst/>
              <a:ahLst/>
              <a:cxnLst/>
              <a:rect r="r" b="b" t="t" l="l"/>
              <a:pathLst>
                <a:path h="241103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2311975"/>
                  </a:lnTo>
                  <a:cubicBezTo>
                    <a:pt x="0" y="2338645"/>
                    <a:pt x="17780" y="2360235"/>
                    <a:pt x="43180" y="2366585"/>
                  </a:cubicBezTo>
                  <a:cubicBezTo>
                    <a:pt x="48260" y="2391985"/>
                    <a:pt x="71120" y="2411035"/>
                    <a:pt x="97790" y="2411035"/>
                  </a:cubicBezTo>
                  <a:lnTo>
                    <a:pt x="6908457" y="2411035"/>
                  </a:lnTo>
                  <a:cubicBezTo>
                    <a:pt x="6938936" y="2411035"/>
                    <a:pt x="6964336" y="2385635"/>
                    <a:pt x="6964336" y="235515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231197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2311975"/>
                  </a:lnTo>
                  <a:cubicBezTo>
                    <a:pt x="6909726" y="2336105"/>
                    <a:pt x="6890676" y="2355155"/>
                    <a:pt x="6866546" y="2355155"/>
                  </a:cubicBezTo>
                  <a:lnTo>
                    <a:pt x="55880" y="2355155"/>
                  </a:lnTo>
                  <a:cubicBezTo>
                    <a:pt x="31750" y="2355155"/>
                    <a:pt x="12700" y="2336105"/>
                    <a:pt x="12700" y="231197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4745611"/>
            <a:ext cx="16230600" cy="4024907"/>
          </a:xfrm>
          <a:custGeom>
            <a:avLst/>
            <a:gdLst/>
            <a:ahLst/>
            <a:cxnLst/>
            <a:rect r="r" b="b" t="t" l="l"/>
            <a:pathLst>
              <a:path h="4024907" w="16230600">
                <a:moveTo>
                  <a:pt x="0" y="0"/>
                </a:moveTo>
                <a:lnTo>
                  <a:pt x="16230600" y="0"/>
                </a:lnTo>
                <a:lnTo>
                  <a:pt x="16230600" y="4024906"/>
                </a:lnTo>
                <a:lnTo>
                  <a:pt x="0" y="40249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3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71554" y="1313404"/>
            <a:ext cx="14544892" cy="1635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0"/>
              </a:lnSpc>
            </a:pPr>
            <a:r>
              <a:rPr lang="en-US" sz="9500">
                <a:solidFill>
                  <a:srgbClr val="000000"/>
                </a:solidFill>
                <a:latin typeface="Glacial Indifference Bold"/>
              </a:rPr>
              <a:t>ARIMA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1954" y="627853"/>
            <a:ext cx="1650734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Identificação da Melhor Configuração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3285231" y="760250"/>
            <a:ext cx="397406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PT.2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D4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57775"/>
            <a:ext cx="17164548" cy="2643999"/>
            <a:chOff x="0" y="0"/>
            <a:chExt cx="6964336" cy="1072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1004195"/>
            </a:xfrm>
            <a:custGeom>
              <a:avLst/>
              <a:gdLst/>
              <a:ahLst/>
              <a:cxnLst/>
              <a:rect r="r" b="b" t="t" l="l"/>
              <a:pathLst>
                <a:path h="1004195" w="6897026">
                  <a:moveTo>
                    <a:pt x="43180" y="1004195"/>
                  </a:moveTo>
                  <a:lnTo>
                    <a:pt x="6853846" y="1004195"/>
                  </a:lnTo>
                  <a:cubicBezTo>
                    <a:pt x="6877976" y="1004195"/>
                    <a:pt x="6897026" y="985145"/>
                    <a:pt x="6897026" y="96101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961015"/>
                  </a:lnTo>
                  <a:cubicBezTo>
                    <a:pt x="0" y="985145"/>
                    <a:pt x="19050" y="1004195"/>
                    <a:pt x="43180" y="100419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1072775"/>
            </a:xfrm>
            <a:custGeom>
              <a:avLst/>
              <a:gdLst/>
              <a:ahLst/>
              <a:cxnLst/>
              <a:rect r="r" b="b" t="t" l="l"/>
              <a:pathLst>
                <a:path h="107277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973715"/>
                  </a:lnTo>
                  <a:cubicBezTo>
                    <a:pt x="0" y="1000385"/>
                    <a:pt x="17780" y="1021975"/>
                    <a:pt x="43180" y="1028325"/>
                  </a:cubicBezTo>
                  <a:cubicBezTo>
                    <a:pt x="48260" y="1053725"/>
                    <a:pt x="71120" y="1072775"/>
                    <a:pt x="97790" y="1072775"/>
                  </a:cubicBezTo>
                  <a:lnTo>
                    <a:pt x="6908457" y="1072775"/>
                  </a:lnTo>
                  <a:cubicBezTo>
                    <a:pt x="6938936" y="1072775"/>
                    <a:pt x="6964336" y="1047375"/>
                    <a:pt x="6964336" y="101689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97371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973715"/>
                  </a:lnTo>
                  <a:cubicBezTo>
                    <a:pt x="6909726" y="997845"/>
                    <a:pt x="6890676" y="1016895"/>
                    <a:pt x="6866546" y="1016895"/>
                  </a:cubicBezTo>
                  <a:lnTo>
                    <a:pt x="55880" y="1016895"/>
                  </a:lnTo>
                  <a:cubicBezTo>
                    <a:pt x="31750" y="1016895"/>
                    <a:pt x="12700" y="997845"/>
                    <a:pt x="12700" y="97371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61726" y="3786903"/>
            <a:ext cx="17164548" cy="5942322"/>
            <a:chOff x="0" y="0"/>
            <a:chExt cx="6964336" cy="241103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6897026" cy="2342455"/>
            </a:xfrm>
            <a:custGeom>
              <a:avLst/>
              <a:gdLst/>
              <a:ahLst/>
              <a:cxnLst/>
              <a:rect r="r" b="b" t="t" l="l"/>
              <a:pathLst>
                <a:path h="2342455" w="6897026">
                  <a:moveTo>
                    <a:pt x="43180" y="2342455"/>
                  </a:moveTo>
                  <a:lnTo>
                    <a:pt x="6853846" y="2342455"/>
                  </a:lnTo>
                  <a:cubicBezTo>
                    <a:pt x="6877976" y="2342455"/>
                    <a:pt x="6897026" y="2323405"/>
                    <a:pt x="6897026" y="229927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2299275"/>
                  </a:lnTo>
                  <a:cubicBezTo>
                    <a:pt x="0" y="2323405"/>
                    <a:pt x="19050" y="2342455"/>
                    <a:pt x="43180" y="234245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964336" cy="2411035"/>
            </a:xfrm>
            <a:custGeom>
              <a:avLst/>
              <a:gdLst/>
              <a:ahLst/>
              <a:cxnLst/>
              <a:rect r="r" b="b" t="t" l="l"/>
              <a:pathLst>
                <a:path h="241103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2311975"/>
                  </a:lnTo>
                  <a:cubicBezTo>
                    <a:pt x="0" y="2338645"/>
                    <a:pt x="17780" y="2360235"/>
                    <a:pt x="43180" y="2366585"/>
                  </a:cubicBezTo>
                  <a:cubicBezTo>
                    <a:pt x="48260" y="2391985"/>
                    <a:pt x="71120" y="2411035"/>
                    <a:pt x="97790" y="2411035"/>
                  </a:cubicBezTo>
                  <a:lnTo>
                    <a:pt x="6908457" y="2411035"/>
                  </a:lnTo>
                  <a:cubicBezTo>
                    <a:pt x="6938936" y="2411035"/>
                    <a:pt x="6964336" y="2385635"/>
                    <a:pt x="6964336" y="235515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231197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2311975"/>
                  </a:lnTo>
                  <a:cubicBezTo>
                    <a:pt x="6909726" y="2336105"/>
                    <a:pt x="6890676" y="2355155"/>
                    <a:pt x="6866546" y="2355155"/>
                  </a:cubicBezTo>
                  <a:lnTo>
                    <a:pt x="55880" y="2355155"/>
                  </a:lnTo>
                  <a:cubicBezTo>
                    <a:pt x="31750" y="2355155"/>
                    <a:pt x="12700" y="2336105"/>
                    <a:pt x="12700" y="231197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596052" y="4132429"/>
            <a:ext cx="12819150" cy="5125871"/>
          </a:xfrm>
          <a:custGeom>
            <a:avLst/>
            <a:gdLst/>
            <a:ahLst/>
            <a:cxnLst/>
            <a:rect r="r" b="b" t="t" l="l"/>
            <a:pathLst>
              <a:path h="5125871" w="12819150">
                <a:moveTo>
                  <a:pt x="0" y="0"/>
                </a:moveTo>
                <a:lnTo>
                  <a:pt x="12819150" y="0"/>
                </a:lnTo>
                <a:lnTo>
                  <a:pt x="12819150" y="5125871"/>
                </a:lnTo>
                <a:lnTo>
                  <a:pt x="0" y="5125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71554" y="1313404"/>
            <a:ext cx="14544892" cy="332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0"/>
              </a:lnSpc>
            </a:pPr>
            <a:r>
              <a:rPr lang="en-US" sz="9500">
                <a:solidFill>
                  <a:srgbClr val="000000"/>
                </a:solidFill>
                <a:latin typeface="Glacial Indifference Bold"/>
              </a:rPr>
              <a:t>ARIMA</a:t>
            </a:r>
          </a:p>
          <a:p>
            <a:pPr algn="ctr">
              <a:lnSpc>
                <a:spcPts val="1330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751954" y="627853"/>
            <a:ext cx="1650734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Identificação da Melhor Configuração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D4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57775"/>
            <a:ext cx="17164548" cy="2643999"/>
            <a:chOff x="0" y="0"/>
            <a:chExt cx="6964336" cy="1072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1004195"/>
            </a:xfrm>
            <a:custGeom>
              <a:avLst/>
              <a:gdLst/>
              <a:ahLst/>
              <a:cxnLst/>
              <a:rect r="r" b="b" t="t" l="l"/>
              <a:pathLst>
                <a:path h="1004195" w="6897026">
                  <a:moveTo>
                    <a:pt x="43180" y="1004195"/>
                  </a:moveTo>
                  <a:lnTo>
                    <a:pt x="6853846" y="1004195"/>
                  </a:lnTo>
                  <a:cubicBezTo>
                    <a:pt x="6877976" y="1004195"/>
                    <a:pt x="6897026" y="985145"/>
                    <a:pt x="6897026" y="96101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961015"/>
                  </a:lnTo>
                  <a:cubicBezTo>
                    <a:pt x="0" y="985145"/>
                    <a:pt x="19050" y="1004195"/>
                    <a:pt x="43180" y="100419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1072775"/>
            </a:xfrm>
            <a:custGeom>
              <a:avLst/>
              <a:gdLst/>
              <a:ahLst/>
              <a:cxnLst/>
              <a:rect r="r" b="b" t="t" l="l"/>
              <a:pathLst>
                <a:path h="107277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973715"/>
                  </a:lnTo>
                  <a:cubicBezTo>
                    <a:pt x="0" y="1000385"/>
                    <a:pt x="17780" y="1021975"/>
                    <a:pt x="43180" y="1028325"/>
                  </a:cubicBezTo>
                  <a:cubicBezTo>
                    <a:pt x="48260" y="1053725"/>
                    <a:pt x="71120" y="1072775"/>
                    <a:pt x="97790" y="1072775"/>
                  </a:cubicBezTo>
                  <a:lnTo>
                    <a:pt x="6908457" y="1072775"/>
                  </a:lnTo>
                  <a:cubicBezTo>
                    <a:pt x="6938936" y="1072775"/>
                    <a:pt x="6964336" y="1047375"/>
                    <a:pt x="6964336" y="101689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97371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973715"/>
                  </a:lnTo>
                  <a:cubicBezTo>
                    <a:pt x="6909726" y="997845"/>
                    <a:pt x="6890676" y="1016895"/>
                    <a:pt x="6866546" y="1016895"/>
                  </a:cubicBezTo>
                  <a:lnTo>
                    <a:pt x="55880" y="1016895"/>
                  </a:lnTo>
                  <a:cubicBezTo>
                    <a:pt x="31750" y="1016895"/>
                    <a:pt x="12700" y="997845"/>
                    <a:pt x="12700" y="97371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61726" y="3786903"/>
            <a:ext cx="17164548" cy="5942322"/>
            <a:chOff x="0" y="0"/>
            <a:chExt cx="6964336" cy="241103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6897026" cy="2342455"/>
            </a:xfrm>
            <a:custGeom>
              <a:avLst/>
              <a:gdLst/>
              <a:ahLst/>
              <a:cxnLst/>
              <a:rect r="r" b="b" t="t" l="l"/>
              <a:pathLst>
                <a:path h="2342455" w="6897026">
                  <a:moveTo>
                    <a:pt x="43180" y="2342455"/>
                  </a:moveTo>
                  <a:lnTo>
                    <a:pt x="6853846" y="2342455"/>
                  </a:lnTo>
                  <a:cubicBezTo>
                    <a:pt x="6877976" y="2342455"/>
                    <a:pt x="6897026" y="2323405"/>
                    <a:pt x="6897026" y="229927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2299275"/>
                  </a:lnTo>
                  <a:cubicBezTo>
                    <a:pt x="0" y="2323405"/>
                    <a:pt x="19050" y="2342455"/>
                    <a:pt x="43180" y="234245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964336" cy="2411035"/>
            </a:xfrm>
            <a:custGeom>
              <a:avLst/>
              <a:gdLst/>
              <a:ahLst/>
              <a:cxnLst/>
              <a:rect r="r" b="b" t="t" l="l"/>
              <a:pathLst>
                <a:path h="241103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2311975"/>
                  </a:lnTo>
                  <a:cubicBezTo>
                    <a:pt x="0" y="2338645"/>
                    <a:pt x="17780" y="2360235"/>
                    <a:pt x="43180" y="2366585"/>
                  </a:cubicBezTo>
                  <a:cubicBezTo>
                    <a:pt x="48260" y="2391985"/>
                    <a:pt x="71120" y="2411035"/>
                    <a:pt x="97790" y="2411035"/>
                  </a:cubicBezTo>
                  <a:lnTo>
                    <a:pt x="6908457" y="2411035"/>
                  </a:lnTo>
                  <a:cubicBezTo>
                    <a:pt x="6938936" y="2411035"/>
                    <a:pt x="6964336" y="2385635"/>
                    <a:pt x="6964336" y="235515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231197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2311975"/>
                  </a:lnTo>
                  <a:cubicBezTo>
                    <a:pt x="6909726" y="2336105"/>
                    <a:pt x="6890676" y="2355155"/>
                    <a:pt x="6866546" y="2355155"/>
                  </a:cubicBezTo>
                  <a:lnTo>
                    <a:pt x="55880" y="2355155"/>
                  </a:lnTo>
                  <a:cubicBezTo>
                    <a:pt x="31750" y="2355155"/>
                    <a:pt x="12700" y="2336105"/>
                    <a:pt x="12700" y="231197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871554" y="4671259"/>
            <a:ext cx="14669468" cy="4173610"/>
          </a:xfrm>
          <a:custGeom>
            <a:avLst/>
            <a:gdLst/>
            <a:ahLst/>
            <a:cxnLst/>
            <a:rect r="r" b="b" t="t" l="l"/>
            <a:pathLst>
              <a:path h="4173610" w="14669468">
                <a:moveTo>
                  <a:pt x="0" y="0"/>
                </a:moveTo>
                <a:lnTo>
                  <a:pt x="14669468" y="0"/>
                </a:lnTo>
                <a:lnTo>
                  <a:pt x="14669468" y="4173610"/>
                </a:lnTo>
                <a:lnTo>
                  <a:pt x="0" y="41736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71554" y="1313404"/>
            <a:ext cx="14544892" cy="332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0"/>
              </a:lnSpc>
            </a:pPr>
            <a:r>
              <a:rPr lang="en-US" sz="9500">
                <a:solidFill>
                  <a:srgbClr val="000000"/>
                </a:solidFill>
                <a:latin typeface="Glacial Indifference Bold"/>
              </a:rPr>
              <a:t>ARIMA</a:t>
            </a:r>
          </a:p>
          <a:p>
            <a:pPr algn="ctr">
              <a:lnSpc>
                <a:spcPts val="1330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751954" y="627853"/>
            <a:ext cx="1650734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Identificação da Melhor Configuração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3285231" y="760250"/>
            <a:ext cx="397406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PT.3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D4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57775"/>
            <a:ext cx="17164548" cy="2643999"/>
            <a:chOff x="0" y="0"/>
            <a:chExt cx="6964336" cy="1072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1004195"/>
            </a:xfrm>
            <a:custGeom>
              <a:avLst/>
              <a:gdLst/>
              <a:ahLst/>
              <a:cxnLst/>
              <a:rect r="r" b="b" t="t" l="l"/>
              <a:pathLst>
                <a:path h="1004195" w="6897026">
                  <a:moveTo>
                    <a:pt x="43180" y="1004195"/>
                  </a:moveTo>
                  <a:lnTo>
                    <a:pt x="6853846" y="1004195"/>
                  </a:lnTo>
                  <a:cubicBezTo>
                    <a:pt x="6877976" y="1004195"/>
                    <a:pt x="6897026" y="985145"/>
                    <a:pt x="6897026" y="96101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961015"/>
                  </a:lnTo>
                  <a:cubicBezTo>
                    <a:pt x="0" y="985145"/>
                    <a:pt x="19050" y="1004195"/>
                    <a:pt x="43180" y="100419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1072775"/>
            </a:xfrm>
            <a:custGeom>
              <a:avLst/>
              <a:gdLst/>
              <a:ahLst/>
              <a:cxnLst/>
              <a:rect r="r" b="b" t="t" l="l"/>
              <a:pathLst>
                <a:path h="107277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973715"/>
                  </a:lnTo>
                  <a:cubicBezTo>
                    <a:pt x="0" y="1000385"/>
                    <a:pt x="17780" y="1021975"/>
                    <a:pt x="43180" y="1028325"/>
                  </a:cubicBezTo>
                  <a:cubicBezTo>
                    <a:pt x="48260" y="1053725"/>
                    <a:pt x="71120" y="1072775"/>
                    <a:pt x="97790" y="1072775"/>
                  </a:cubicBezTo>
                  <a:lnTo>
                    <a:pt x="6908457" y="1072775"/>
                  </a:lnTo>
                  <a:cubicBezTo>
                    <a:pt x="6938936" y="1072775"/>
                    <a:pt x="6964336" y="1047375"/>
                    <a:pt x="6964336" y="101689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97371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973715"/>
                  </a:lnTo>
                  <a:cubicBezTo>
                    <a:pt x="6909726" y="997845"/>
                    <a:pt x="6890676" y="1016895"/>
                    <a:pt x="6866546" y="1016895"/>
                  </a:cubicBezTo>
                  <a:lnTo>
                    <a:pt x="55880" y="1016895"/>
                  </a:lnTo>
                  <a:cubicBezTo>
                    <a:pt x="31750" y="1016895"/>
                    <a:pt x="12700" y="997845"/>
                    <a:pt x="12700" y="97371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61726" y="3786903"/>
            <a:ext cx="17164548" cy="5942322"/>
            <a:chOff x="0" y="0"/>
            <a:chExt cx="6964336" cy="241103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6897026" cy="2342455"/>
            </a:xfrm>
            <a:custGeom>
              <a:avLst/>
              <a:gdLst/>
              <a:ahLst/>
              <a:cxnLst/>
              <a:rect r="r" b="b" t="t" l="l"/>
              <a:pathLst>
                <a:path h="2342455" w="6897026">
                  <a:moveTo>
                    <a:pt x="43180" y="2342455"/>
                  </a:moveTo>
                  <a:lnTo>
                    <a:pt x="6853846" y="2342455"/>
                  </a:lnTo>
                  <a:cubicBezTo>
                    <a:pt x="6877976" y="2342455"/>
                    <a:pt x="6897026" y="2323405"/>
                    <a:pt x="6897026" y="229927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2299275"/>
                  </a:lnTo>
                  <a:cubicBezTo>
                    <a:pt x="0" y="2323405"/>
                    <a:pt x="19050" y="2342455"/>
                    <a:pt x="43180" y="234245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964336" cy="2411035"/>
            </a:xfrm>
            <a:custGeom>
              <a:avLst/>
              <a:gdLst/>
              <a:ahLst/>
              <a:cxnLst/>
              <a:rect r="r" b="b" t="t" l="l"/>
              <a:pathLst>
                <a:path h="241103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2311975"/>
                  </a:lnTo>
                  <a:cubicBezTo>
                    <a:pt x="0" y="2338645"/>
                    <a:pt x="17780" y="2360235"/>
                    <a:pt x="43180" y="2366585"/>
                  </a:cubicBezTo>
                  <a:cubicBezTo>
                    <a:pt x="48260" y="2391985"/>
                    <a:pt x="71120" y="2411035"/>
                    <a:pt x="97790" y="2411035"/>
                  </a:cubicBezTo>
                  <a:lnTo>
                    <a:pt x="6908457" y="2411035"/>
                  </a:lnTo>
                  <a:cubicBezTo>
                    <a:pt x="6938936" y="2411035"/>
                    <a:pt x="6964336" y="2385635"/>
                    <a:pt x="6964336" y="235515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231197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2311975"/>
                  </a:lnTo>
                  <a:cubicBezTo>
                    <a:pt x="6909726" y="2336105"/>
                    <a:pt x="6890676" y="2355155"/>
                    <a:pt x="6866546" y="2355155"/>
                  </a:cubicBezTo>
                  <a:lnTo>
                    <a:pt x="55880" y="2355155"/>
                  </a:lnTo>
                  <a:cubicBezTo>
                    <a:pt x="31750" y="2355155"/>
                    <a:pt x="12700" y="2336105"/>
                    <a:pt x="12700" y="231197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4118190"/>
            <a:ext cx="8786196" cy="3471842"/>
          </a:xfrm>
          <a:custGeom>
            <a:avLst/>
            <a:gdLst/>
            <a:ahLst/>
            <a:cxnLst/>
            <a:rect r="r" b="b" t="t" l="l"/>
            <a:pathLst>
              <a:path h="3471842" w="8786196">
                <a:moveTo>
                  <a:pt x="0" y="0"/>
                </a:moveTo>
                <a:lnTo>
                  <a:pt x="8786196" y="0"/>
                </a:lnTo>
                <a:lnTo>
                  <a:pt x="8786196" y="3471841"/>
                </a:lnTo>
                <a:lnTo>
                  <a:pt x="0" y="34718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86854" y="6422249"/>
            <a:ext cx="7272446" cy="2836051"/>
          </a:xfrm>
          <a:custGeom>
            <a:avLst/>
            <a:gdLst/>
            <a:ahLst/>
            <a:cxnLst/>
            <a:rect r="r" b="b" t="t" l="l"/>
            <a:pathLst>
              <a:path h="2836051" w="7272446">
                <a:moveTo>
                  <a:pt x="0" y="0"/>
                </a:moveTo>
                <a:lnTo>
                  <a:pt x="7272446" y="0"/>
                </a:lnTo>
                <a:lnTo>
                  <a:pt x="7272446" y="2836051"/>
                </a:lnTo>
                <a:lnTo>
                  <a:pt x="0" y="28360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71554" y="1313404"/>
            <a:ext cx="14544892" cy="332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0"/>
              </a:lnSpc>
            </a:pPr>
            <a:r>
              <a:rPr lang="en-US" sz="9500">
                <a:solidFill>
                  <a:srgbClr val="000000"/>
                </a:solidFill>
                <a:latin typeface="Glacial Indifference Bold"/>
              </a:rPr>
              <a:t>ARIMA</a:t>
            </a:r>
          </a:p>
          <a:p>
            <a:pPr algn="ctr">
              <a:lnSpc>
                <a:spcPts val="1330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751954" y="627853"/>
            <a:ext cx="1650734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Identificação da Melhor Configuração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3285231" y="760250"/>
            <a:ext cx="397406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PT.4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B7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4682" y="2010299"/>
            <a:ext cx="17848368" cy="8011372"/>
            <a:chOff x="0" y="0"/>
            <a:chExt cx="7241789" cy="32505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7174479" cy="3181951"/>
            </a:xfrm>
            <a:custGeom>
              <a:avLst/>
              <a:gdLst/>
              <a:ahLst/>
              <a:cxnLst/>
              <a:rect r="r" b="b" t="t" l="l"/>
              <a:pathLst>
                <a:path h="3181951" w="7174479">
                  <a:moveTo>
                    <a:pt x="43180" y="3181951"/>
                  </a:moveTo>
                  <a:lnTo>
                    <a:pt x="7131299" y="3181951"/>
                  </a:lnTo>
                  <a:cubicBezTo>
                    <a:pt x="7155429" y="3181951"/>
                    <a:pt x="7174479" y="3162901"/>
                    <a:pt x="7174479" y="3138771"/>
                  </a:cubicBezTo>
                  <a:lnTo>
                    <a:pt x="7174479" y="43180"/>
                  </a:lnTo>
                  <a:cubicBezTo>
                    <a:pt x="7174479" y="19050"/>
                    <a:pt x="7155429" y="0"/>
                    <a:pt x="7131299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138771"/>
                  </a:lnTo>
                  <a:cubicBezTo>
                    <a:pt x="0" y="3162901"/>
                    <a:pt x="19050" y="3181951"/>
                    <a:pt x="43180" y="31819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241789" cy="3250531"/>
            </a:xfrm>
            <a:custGeom>
              <a:avLst/>
              <a:gdLst/>
              <a:ahLst/>
              <a:cxnLst/>
              <a:rect r="r" b="b" t="t" l="l"/>
              <a:pathLst>
                <a:path h="3250531" w="7241789">
                  <a:moveTo>
                    <a:pt x="7198609" y="44450"/>
                  </a:moveTo>
                  <a:cubicBezTo>
                    <a:pt x="7193529" y="19050"/>
                    <a:pt x="7170669" y="0"/>
                    <a:pt x="7143999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151471"/>
                  </a:lnTo>
                  <a:cubicBezTo>
                    <a:pt x="0" y="3178141"/>
                    <a:pt x="17780" y="3199731"/>
                    <a:pt x="43180" y="3206081"/>
                  </a:cubicBezTo>
                  <a:cubicBezTo>
                    <a:pt x="48260" y="3231481"/>
                    <a:pt x="71120" y="3250531"/>
                    <a:pt x="97790" y="3250531"/>
                  </a:cubicBezTo>
                  <a:lnTo>
                    <a:pt x="7185909" y="3250531"/>
                  </a:lnTo>
                  <a:cubicBezTo>
                    <a:pt x="7216389" y="3250531"/>
                    <a:pt x="7241789" y="3225131"/>
                    <a:pt x="7241789" y="3194651"/>
                  </a:cubicBezTo>
                  <a:lnTo>
                    <a:pt x="7241789" y="99060"/>
                  </a:lnTo>
                  <a:cubicBezTo>
                    <a:pt x="7241789" y="72390"/>
                    <a:pt x="7224009" y="50800"/>
                    <a:pt x="7198609" y="44450"/>
                  </a:cubicBezTo>
                  <a:close/>
                  <a:moveTo>
                    <a:pt x="12700" y="3151471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7143999" y="12700"/>
                  </a:lnTo>
                  <a:cubicBezTo>
                    <a:pt x="7168129" y="12700"/>
                    <a:pt x="7187179" y="31750"/>
                    <a:pt x="7187179" y="55880"/>
                  </a:cubicBezTo>
                  <a:lnTo>
                    <a:pt x="7187179" y="3151471"/>
                  </a:lnTo>
                  <a:cubicBezTo>
                    <a:pt x="7187179" y="3175601"/>
                    <a:pt x="7168129" y="3194651"/>
                    <a:pt x="7143999" y="3194651"/>
                  </a:cubicBezTo>
                  <a:lnTo>
                    <a:pt x="55880" y="3194651"/>
                  </a:lnTo>
                  <a:cubicBezTo>
                    <a:pt x="31750" y="3194651"/>
                    <a:pt x="12700" y="3175601"/>
                    <a:pt x="12700" y="31514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61726" y="229394"/>
            <a:ext cx="17164548" cy="1598613"/>
            <a:chOff x="0" y="0"/>
            <a:chExt cx="6964336" cy="6486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6897026" cy="580040"/>
            </a:xfrm>
            <a:custGeom>
              <a:avLst/>
              <a:gdLst/>
              <a:ahLst/>
              <a:cxnLst/>
              <a:rect r="r" b="b" t="t" l="l"/>
              <a:pathLst>
                <a:path h="580040" w="6897026">
                  <a:moveTo>
                    <a:pt x="43180" y="580040"/>
                  </a:moveTo>
                  <a:lnTo>
                    <a:pt x="6853846" y="580040"/>
                  </a:lnTo>
                  <a:cubicBezTo>
                    <a:pt x="6877976" y="580040"/>
                    <a:pt x="6897026" y="560990"/>
                    <a:pt x="6897026" y="536860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536860"/>
                  </a:lnTo>
                  <a:cubicBezTo>
                    <a:pt x="0" y="560990"/>
                    <a:pt x="19050" y="580040"/>
                    <a:pt x="43180" y="5800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964336" cy="648620"/>
            </a:xfrm>
            <a:custGeom>
              <a:avLst/>
              <a:gdLst/>
              <a:ahLst/>
              <a:cxnLst/>
              <a:rect r="r" b="b" t="t" l="l"/>
              <a:pathLst>
                <a:path h="648620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549560"/>
                  </a:lnTo>
                  <a:cubicBezTo>
                    <a:pt x="0" y="576230"/>
                    <a:pt x="17780" y="597820"/>
                    <a:pt x="43180" y="604170"/>
                  </a:cubicBezTo>
                  <a:cubicBezTo>
                    <a:pt x="48260" y="629570"/>
                    <a:pt x="71120" y="648620"/>
                    <a:pt x="97790" y="648620"/>
                  </a:cubicBezTo>
                  <a:lnTo>
                    <a:pt x="6908457" y="648620"/>
                  </a:lnTo>
                  <a:cubicBezTo>
                    <a:pt x="6938936" y="648620"/>
                    <a:pt x="6964336" y="623220"/>
                    <a:pt x="6964336" y="592740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549560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549560"/>
                  </a:lnTo>
                  <a:cubicBezTo>
                    <a:pt x="6909726" y="573690"/>
                    <a:pt x="6890676" y="592740"/>
                    <a:pt x="6866546" y="592740"/>
                  </a:cubicBezTo>
                  <a:lnTo>
                    <a:pt x="55880" y="592740"/>
                  </a:lnTo>
                  <a:cubicBezTo>
                    <a:pt x="31750" y="592740"/>
                    <a:pt x="12700" y="573690"/>
                    <a:pt x="12700" y="54956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309317" y="2384432"/>
            <a:ext cx="11669366" cy="7263107"/>
          </a:xfrm>
          <a:custGeom>
            <a:avLst/>
            <a:gdLst/>
            <a:ahLst/>
            <a:cxnLst/>
            <a:rect r="r" b="b" t="t" l="l"/>
            <a:pathLst>
              <a:path h="7263107" w="11669366">
                <a:moveTo>
                  <a:pt x="0" y="0"/>
                </a:moveTo>
                <a:lnTo>
                  <a:pt x="11669366" y="0"/>
                </a:lnTo>
                <a:lnTo>
                  <a:pt x="11669366" y="7263107"/>
                </a:lnTo>
                <a:lnTo>
                  <a:pt x="0" y="72631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69" t="0" r="-12869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043569" y="705167"/>
            <a:ext cx="1420086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Integração com aplicação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087542" y="705167"/>
            <a:ext cx="563873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prints da api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F738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1028700"/>
            <a:ext cx="17164548" cy="8700525"/>
            <a:chOff x="0" y="0"/>
            <a:chExt cx="6964336" cy="35301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3461567"/>
            </a:xfrm>
            <a:custGeom>
              <a:avLst/>
              <a:gdLst/>
              <a:ahLst/>
              <a:cxnLst/>
              <a:rect r="r" b="b" t="t" l="l"/>
              <a:pathLst>
                <a:path h="3461567" w="6897026">
                  <a:moveTo>
                    <a:pt x="43180" y="3461567"/>
                  </a:moveTo>
                  <a:lnTo>
                    <a:pt x="6853846" y="3461567"/>
                  </a:lnTo>
                  <a:cubicBezTo>
                    <a:pt x="6877976" y="3461567"/>
                    <a:pt x="6897026" y="3442517"/>
                    <a:pt x="6897026" y="3418387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418387"/>
                  </a:lnTo>
                  <a:cubicBezTo>
                    <a:pt x="0" y="3442517"/>
                    <a:pt x="19050" y="3461567"/>
                    <a:pt x="43180" y="346156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3530147"/>
            </a:xfrm>
            <a:custGeom>
              <a:avLst/>
              <a:gdLst/>
              <a:ahLst/>
              <a:cxnLst/>
              <a:rect r="r" b="b" t="t" l="l"/>
              <a:pathLst>
                <a:path h="3530147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431087"/>
                  </a:lnTo>
                  <a:cubicBezTo>
                    <a:pt x="0" y="3457757"/>
                    <a:pt x="17780" y="3479347"/>
                    <a:pt x="43180" y="3485697"/>
                  </a:cubicBezTo>
                  <a:cubicBezTo>
                    <a:pt x="48260" y="3511097"/>
                    <a:pt x="71120" y="3530147"/>
                    <a:pt x="97790" y="3530147"/>
                  </a:cubicBezTo>
                  <a:lnTo>
                    <a:pt x="6908457" y="3530147"/>
                  </a:lnTo>
                  <a:cubicBezTo>
                    <a:pt x="6938936" y="3530147"/>
                    <a:pt x="6964336" y="3504747"/>
                    <a:pt x="6964336" y="3474267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431087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431087"/>
                  </a:lnTo>
                  <a:cubicBezTo>
                    <a:pt x="6909726" y="3455217"/>
                    <a:pt x="6890676" y="3474267"/>
                    <a:pt x="6866546" y="3474267"/>
                  </a:cubicBezTo>
                  <a:lnTo>
                    <a:pt x="55880" y="3474267"/>
                  </a:lnTo>
                  <a:cubicBezTo>
                    <a:pt x="31750" y="3474267"/>
                    <a:pt x="12700" y="3455217"/>
                    <a:pt x="12700" y="343108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871554" y="3235958"/>
            <a:ext cx="14544892" cy="3605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19"/>
              </a:lnSpc>
            </a:pPr>
            <a:r>
              <a:rPr lang="en-US" sz="10299">
                <a:solidFill>
                  <a:srgbClr val="000000"/>
                </a:solidFill>
                <a:latin typeface="Glacial Indifference Bold"/>
              </a:rPr>
              <a:t>OBRIGADO PELA ATENÇÃO!!!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D4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181905"/>
            <a:ext cx="17164548" cy="2473065"/>
            <a:chOff x="0" y="0"/>
            <a:chExt cx="6964336" cy="10034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934840"/>
            </a:xfrm>
            <a:custGeom>
              <a:avLst/>
              <a:gdLst/>
              <a:ahLst/>
              <a:cxnLst/>
              <a:rect r="r" b="b" t="t" l="l"/>
              <a:pathLst>
                <a:path h="934840" w="6897026">
                  <a:moveTo>
                    <a:pt x="43180" y="934840"/>
                  </a:moveTo>
                  <a:lnTo>
                    <a:pt x="6853846" y="934840"/>
                  </a:lnTo>
                  <a:cubicBezTo>
                    <a:pt x="6877976" y="934840"/>
                    <a:pt x="6897026" y="915790"/>
                    <a:pt x="6897026" y="891660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891660"/>
                  </a:lnTo>
                  <a:cubicBezTo>
                    <a:pt x="0" y="915790"/>
                    <a:pt x="19050" y="934840"/>
                    <a:pt x="43180" y="9348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1003420"/>
            </a:xfrm>
            <a:custGeom>
              <a:avLst/>
              <a:gdLst/>
              <a:ahLst/>
              <a:cxnLst/>
              <a:rect r="r" b="b" t="t" l="l"/>
              <a:pathLst>
                <a:path h="1003420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904360"/>
                  </a:lnTo>
                  <a:cubicBezTo>
                    <a:pt x="0" y="931030"/>
                    <a:pt x="17780" y="952620"/>
                    <a:pt x="43180" y="958970"/>
                  </a:cubicBezTo>
                  <a:cubicBezTo>
                    <a:pt x="48260" y="984370"/>
                    <a:pt x="71120" y="1003420"/>
                    <a:pt x="97790" y="1003420"/>
                  </a:cubicBezTo>
                  <a:lnTo>
                    <a:pt x="6908457" y="1003420"/>
                  </a:lnTo>
                  <a:cubicBezTo>
                    <a:pt x="6938936" y="1003420"/>
                    <a:pt x="6964336" y="978020"/>
                    <a:pt x="6964336" y="947540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904360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904360"/>
                  </a:lnTo>
                  <a:cubicBezTo>
                    <a:pt x="6909726" y="928490"/>
                    <a:pt x="6890676" y="947540"/>
                    <a:pt x="6866546" y="947540"/>
                  </a:cubicBezTo>
                  <a:lnTo>
                    <a:pt x="55880" y="947540"/>
                  </a:lnTo>
                  <a:cubicBezTo>
                    <a:pt x="31750" y="947540"/>
                    <a:pt x="12700" y="928490"/>
                    <a:pt x="12700" y="90436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61726" y="2869110"/>
            <a:ext cx="17164548" cy="7417890"/>
            <a:chOff x="0" y="0"/>
            <a:chExt cx="6964336" cy="30097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6897026" cy="2941151"/>
            </a:xfrm>
            <a:custGeom>
              <a:avLst/>
              <a:gdLst/>
              <a:ahLst/>
              <a:cxnLst/>
              <a:rect r="r" b="b" t="t" l="l"/>
              <a:pathLst>
                <a:path h="2941151" w="6897026">
                  <a:moveTo>
                    <a:pt x="43180" y="2941151"/>
                  </a:moveTo>
                  <a:lnTo>
                    <a:pt x="6853846" y="2941151"/>
                  </a:lnTo>
                  <a:cubicBezTo>
                    <a:pt x="6877976" y="2941151"/>
                    <a:pt x="6897026" y="2922101"/>
                    <a:pt x="6897026" y="2897971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2897971"/>
                  </a:lnTo>
                  <a:cubicBezTo>
                    <a:pt x="0" y="2922101"/>
                    <a:pt x="19050" y="2941151"/>
                    <a:pt x="43180" y="29411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964336" cy="3009731"/>
            </a:xfrm>
            <a:custGeom>
              <a:avLst/>
              <a:gdLst/>
              <a:ahLst/>
              <a:cxnLst/>
              <a:rect r="r" b="b" t="t" l="l"/>
              <a:pathLst>
                <a:path h="3009731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2910671"/>
                  </a:lnTo>
                  <a:cubicBezTo>
                    <a:pt x="0" y="2937341"/>
                    <a:pt x="17780" y="2958931"/>
                    <a:pt x="43180" y="2965281"/>
                  </a:cubicBezTo>
                  <a:cubicBezTo>
                    <a:pt x="48260" y="2990681"/>
                    <a:pt x="71120" y="3009731"/>
                    <a:pt x="97790" y="3009731"/>
                  </a:cubicBezTo>
                  <a:lnTo>
                    <a:pt x="6908457" y="3009731"/>
                  </a:lnTo>
                  <a:cubicBezTo>
                    <a:pt x="6938936" y="3009731"/>
                    <a:pt x="6964336" y="2984331"/>
                    <a:pt x="6964336" y="2953851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2910671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2910671"/>
                  </a:lnTo>
                  <a:cubicBezTo>
                    <a:pt x="6909726" y="2934801"/>
                    <a:pt x="6890676" y="2953851"/>
                    <a:pt x="6866546" y="2953851"/>
                  </a:cubicBezTo>
                  <a:lnTo>
                    <a:pt x="55880" y="2953851"/>
                  </a:lnTo>
                  <a:cubicBezTo>
                    <a:pt x="31750" y="2953851"/>
                    <a:pt x="12700" y="2934801"/>
                    <a:pt x="12700" y="29106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15156" y="3113301"/>
            <a:ext cx="7951635" cy="6975171"/>
          </a:xfrm>
          <a:custGeom>
            <a:avLst/>
            <a:gdLst/>
            <a:ahLst/>
            <a:cxnLst/>
            <a:rect r="r" b="b" t="t" l="l"/>
            <a:pathLst>
              <a:path h="6975171" w="7951635">
                <a:moveTo>
                  <a:pt x="0" y="0"/>
                </a:moveTo>
                <a:lnTo>
                  <a:pt x="7951635" y="0"/>
                </a:lnTo>
                <a:lnTo>
                  <a:pt x="7951635" y="6975171"/>
                </a:lnTo>
                <a:lnTo>
                  <a:pt x="0" y="69751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28" r="-3305" b="-62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987827" y="3113301"/>
            <a:ext cx="8271473" cy="6975171"/>
          </a:xfrm>
          <a:custGeom>
            <a:avLst/>
            <a:gdLst/>
            <a:ahLst/>
            <a:cxnLst/>
            <a:rect r="r" b="b" t="t" l="l"/>
            <a:pathLst>
              <a:path h="6975171" w="8271473">
                <a:moveTo>
                  <a:pt x="0" y="0"/>
                </a:moveTo>
                <a:lnTo>
                  <a:pt x="8271473" y="0"/>
                </a:lnTo>
                <a:lnTo>
                  <a:pt x="8271473" y="6975171"/>
                </a:lnTo>
                <a:lnTo>
                  <a:pt x="0" y="69751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347" t="-381" r="0" b="-381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71554" y="838200"/>
            <a:ext cx="14544892" cy="1635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0"/>
              </a:lnSpc>
            </a:pPr>
            <a:r>
              <a:rPr lang="en-US" sz="9500">
                <a:solidFill>
                  <a:srgbClr val="000000"/>
                </a:solidFill>
                <a:latin typeface="Glacial Indifference Bold"/>
              </a:rPr>
              <a:t>REGRESSÃO LINEAR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5156" y="323439"/>
            <a:ext cx="1417256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Identificação da Melhor Configuração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3285231" y="294864"/>
            <a:ext cx="397406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PT.1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D4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304530"/>
            <a:ext cx="17164548" cy="2209729"/>
            <a:chOff x="0" y="0"/>
            <a:chExt cx="6964336" cy="8965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827994"/>
            </a:xfrm>
            <a:custGeom>
              <a:avLst/>
              <a:gdLst/>
              <a:ahLst/>
              <a:cxnLst/>
              <a:rect r="r" b="b" t="t" l="l"/>
              <a:pathLst>
                <a:path h="827994" w="6897026">
                  <a:moveTo>
                    <a:pt x="43180" y="827994"/>
                  </a:moveTo>
                  <a:lnTo>
                    <a:pt x="6853846" y="827994"/>
                  </a:lnTo>
                  <a:cubicBezTo>
                    <a:pt x="6877976" y="827994"/>
                    <a:pt x="6897026" y="808944"/>
                    <a:pt x="6897026" y="784814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784814"/>
                  </a:lnTo>
                  <a:cubicBezTo>
                    <a:pt x="0" y="808944"/>
                    <a:pt x="19050" y="827994"/>
                    <a:pt x="43180" y="82799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896574"/>
            </a:xfrm>
            <a:custGeom>
              <a:avLst/>
              <a:gdLst/>
              <a:ahLst/>
              <a:cxnLst/>
              <a:rect r="r" b="b" t="t" l="l"/>
              <a:pathLst>
                <a:path h="896574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797514"/>
                  </a:lnTo>
                  <a:cubicBezTo>
                    <a:pt x="0" y="824184"/>
                    <a:pt x="17780" y="845774"/>
                    <a:pt x="43180" y="852124"/>
                  </a:cubicBezTo>
                  <a:cubicBezTo>
                    <a:pt x="48260" y="877524"/>
                    <a:pt x="71120" y="896574"/>
                    <a:pt x="97790" y="896574"/>
                  </a:cubicBezTo>
                  <a:lnTo>
                    <a:pt x="6908457" y="896574"/>
                  </a:lnTo>
                  <a:cubicBezTo>
                    <a:pt x="6938936" y="896574"/>
                    <a:pt x="6964336" y="871174"/>
                    <a:pt x="6964336" y="840694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797514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797514"/>
                  </a:lnTo>
                  <a:cubicBezTo>
                    <a:pt x="6909726" y="821644"/>
                    <a:pt x="6890676" y="840694"/>
                    <a:pt x="6866546" y="840694"/>
                  </a:cubicBezTo>
                  <a:lnTo>
                    <a:pt x="55880" y="840694"/>
                  </a:lnTo>
                  <a:cubicBezTo>
                    <a:pt x="31750" y="840694"/>
                    <a:pt x="12700" y="821644"/>
                    <a:pt x="12700" y="79751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61726" y="2671057"/>
            <a:ext cx="17164548" cy="7615943"/>
            <a:chOff x="0" y="0"/>
            <a:chExt cx="6964336" cy="30900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6897026" cy="3021510"/>
            </a:xfrm>
            <a:custGeom>
              <a:avLst/>
              <a:gdLst/>
              <a:ahLst/>
              <a:cxnLst/>
              <a:rect r="r" b="b" t="t" l="l"/>
              <a:pathLst>
                <a:path h="3021510" w="6897026">
                  <a:moveTo>
                    <a:pt x="43180" y="3021510"/>
                  </a:moveTo>
                  <a:lnTo>
                    <a:pt x="6853846" y="3021510"/>
                  </a:lnTo>
                  <a:cubicBezTo>
                    <a:pt x="6877976" y="3021510"/>
                    <a:pt x="6897026" y="3002460"/>
                    <a:pt x="6897026" y="2978329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2978329"/>
                  </a:lnTo>
                  <a:cubicBezTo>
                    <a:pt x="0" y="3002460"/>
                    <a:pt x="19050" y="3021510"/>
                    <a:pt x="43180" y="302151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964336" cy="3090089"/>
            </a:xfrm>
            <a:custGeom>
              <a:avLst/>
              <a:gdLst/>
              <a:ahLst/>
              <a:cxnLst/>
              <a:rect r="r" b="b" t="t" l="l"/>
              <a:pathLst>
                <a:path h="3090089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2991029"/>
                  </a:lnTo>
                  <a:cubicBezTo>
                    <a:pt x="0" y="3017700"/>
                    <a:pt x="17780" y="3039289"/>
                    <a:pt x="43180" y="3045639"/>
                  </a:cubicBezTo>
                  <a:cubicBezTo>
                    <a:pt x="48260" y="3071039"/>
                    <a:pt x="71120" y="3090089"/>
                    <a:pt x="97790" y="3090089"/>
                  </a:cubicBezTo>
                  <a:lnTo>
                    <a:pt x="6908457" y="3090089"/>
                  </a:lnTo>
                  <a:cubicBezTo>
                    <a:pt x="6938936" y="3090089"/>
                    <a:pt x="6964336" y="3064689"/>
                    <a:pt x="6964336" y="3034210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2991029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2991029"/>
                  </a:lnTo>
                  <a:cubicBezTo>
                    <a:pt x="6909726" y="3015160"/>
                    <a:pt x="6890676" y="3034210"/>
                    <a:pt x="6866546" y="3034210"/>
                  </a:cubicBezTo>
                  <a:lnTo>
                    <a:pt x="55880" y="3034210"/>
                  </a:lnTo>
                  <a:cubicBezTo>
                    <a:pt x="31750" y="3034210"/>
                    <a:pt x="12700" y="3015160"/>
                    <a:pt x="12700" y="299102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51954" y="2957768"/>
            <a:ext cx="8202575" cy="6816431"/>
          </a:xfrm>
          <a:custGeom>
            <a:avLst/>
            <a:gdLst/>
            <a:ahLst/>
            <a:cxnLst/>
            <a:rect r="r" b="b" t="t" l="l"/>
            <a:pathLst>
              <a:path h="6816431" w="8202575">
                <a:moveTo>
                  <a:pt x="0" y="0"/>
                </a:moveTo>
                <a:lnTo>
                  <a:pt x="8202576" y="0"/>
                </a:lnTo>
                <a:lnTo>
                  <a:pt x="8202576" y="6816431"/>
                </a:lnTo>
                <a:lnTo>
                  <a:pt x="0" y="68164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0" t="0" r="-1143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2957768"/>
            <a:ext cx="8115300" cy="6816431"/>
          </a:xfrm>
          <a:custGeom>
            <a:avLst/>
            <a:gdLst/>
            <a:ahLst/>
            <a:cxnLst/>
            <a:rect r="r" b="b" t="t" l="l"/>
            <a:pathLst>
              <a:path h="6816431" w="8115300">
                <a:moveTo>
                  <a:pt x="0" y="0"/>
                </a:moveTo>
                <a:lnTo>
                  <a:pt x="8115300" y="0"/>
                </a:lnTo>
                <a:lnTo>
                  <a:pt x="8115300" y="6816431"/>
                </a:lnTo>
                <a:lnTo>
                  <a:pt x="0" y="68164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734" t="0" r="-5332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71554" y="734533"/>
            <a:ext cx="14544892" cy="1635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0"/>
              </a:lnSpc>
            </a:pPr>
            <a:r>
              <a:rPr lang="en-US" sz="9500">
                <a:solidFill>
                  <a:srgbClr val="000000"/>
                </a:solidFill>
                <a:latin typeface="Glacial Indifference Bold"/>
              </a:rPr>
              <a:t>REGRESSÃO LINEAR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1954" y="446064"/>
            <a:ext cx="15183427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Identificação da Melhor Configuração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3577886" y="417489"/>
            <a:ext cx="368141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PT.2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D4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57775"/>
            <a:ext cx="17164548" cy="2643999"/>
            <a:chOff x="0" y="0"/>
            <a:chExt cx="6964336" cy="1072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1004195"/>
            </a:xfrm>
            <a:custGeom>
              <a:avLst/>
              <a:gdLst/>
              <a:ahLst/>
              <a:cxnLst/>
              <a:rect r="r" b="b" t="t" l="l"/>
              <a:pathLst>
                <a:path h="1004195" w="6897026">
                  <a:moveTo>
                    <a:pt x="43180" y="1004195"/>
                  </a:moveTo>
                  <a:lnTo>
                    <a:pt x="6853846" y="1004195"/>
                  </a:lnTo>
                  <a:cubicBezTo>
                    <a:pt x="6877976" y="1004195"/>
                    <a:pt x="6897026" y="985145"/>
                    <a:pt x="6897026" y="96101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961015"/>
                  </a:lnTo>
                  <a:cubicBezTo>
                    <a:pt x="0" y="985145"/>
                    <a:pt x="19050" y="1004195"/>
                    <a:pt x="43180" y="100419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1072775"/>
            </a:xfrm>
            <a:custGeom>
              <a:avLst/>
              <a:gdLst/>
              <a:ahLst/>
              <a:cxnLst/>
              <a:rect r="r" b="b" t="t" l="l"/>
              <a:pathLst>
                <a:path h="107277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973715"/>
                  </a:lnTo>
                  <a:cubicBezTo>
                    <a:pt x="0" y="1000385"/>
                    <a:pt x="17780" y="1021975"/>
                    <a:pt x="43180" y="1028325"/>
                  </a:cubicBezTo>
                  <a:cubicBezTo>
                    <a:pt x="48260" y="1053725"/>
                    <a:pt x="71120" y="1072775"/>
                    <a:pt x="97790" y="1072775"/>
                  </a:cubicBezTo>
                  <a:lnTo>
                    <a:pt x="6908457" y="1072775"/>
                  </a:lnTo>
                  <a:cubicBezTo>
                    <a:pt x="6938936" y="1072775"/>
                    <a:pt x="6964336" y="1047375"/>
                    <a:pt x="6964336" y="101689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97371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973715"/>
                  </a:lnTo>
                  <a:cubicBezTo>
                    <a:pt x="6909726" y="997845"/>
                    <a:pt x="6890676" y="1016895"/>
                    <a:pt x="6866546" y="1016895"/>
                  </a:cubicBezTo>
                  <a:lnTo>
                    <a:pt x="55880" y="1016895"/>
                  </a:lnTo>
                  <a:cubicBezTo>
                    <a:pt x="31750" y="1016895"/>
                    <a:pt x="12700" y="997845"/>
                    <a:pt x="12700" y="97371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61726" y="3459859"/>
            <a:ext cx="17164548" cy="6269366"/>
            <a:chOff x="0" y="0"/>
            <a:chExt cx="6964336" cy="25437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6897026" cy="2475150"/>
            </a:xfrm>
            <a:custGeom>
              <a:avLst/>
              <a:gdLst/>
              <a:ahLst/>
              <a:cxnLst/>
              <a:rect r="r" b="b" t="t" l="l"/>
              <a:pathLst>
                <a:path h="2475150" w="6897026">
                  <a:moveTo>
                    <a:pt x="43180" y="2475150"/>
                  </a:moveTo>
                  <a:lnTo>
                    <a:pt x="6853846" y="2475150"/>
                  </a:lnTo>
                  <a:cubicBezTo>
                    <a:pt x="6877976" y="2475150"/>
                    <a:pt x="6897026" y="2456100"/>
                    <a:pt x="6897026" y="2431970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2431970"/>
                  </a:lnTo>
                  <a:cubicBezTo>
                    <a:pt x="0" y="2456100"/>
                    <a:pt x="19050" y="2475150"/>
                    <a:pt x="43180" y="24751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964336" cy="2543730"/>
            </a:xfrm>
            <a:custGeom>
              <a:avLst/>
              <a:gdLst/>
              <a:ahLst/>
              <a:cxnLst/>
              <a:rect r="r" b="b" t="t" l="l"/>
              <a:pathLst>
                <a:path h="2543730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2444670"/>
                  </a:lnTo>
                  <a:cubicBezTo>
                    <a:pt x="0" y="2471340"/>
                    <a:pt x="17780" y="2492930"/>
                    <a:pt x="43180" y="2499280"/>
                  </a:cubicBezTo>
                  <a:cubicBezTo>
                    <a:pt x="48260" y="2524680"/>
                    <a:pt x="71120" y="2543730"/>
                    <a:pt x="97790" y="2543730"/>
                  </a:cubicBezTo>
                  <a:lnTo>
                    <a:pt x="6908457" y="2543730"/>
                  </a:lnTo>
                  <a:cubicBezTo>
                    <a:pt x="6938936" y="2543730"/>
                    <a:pt x="6964336" y="2518330"/>
                    <a:pt x="6964336" y="2487850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2444670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2444670"/>
                  </a:lnTo>
                  <a:cubicBezTo>
                    <a:pt x="6909726" y="2468800"/>
                    <a:pt x="6890676" y="2487850"/>
                    <a:pt x="6866546" y="2487850"/>
                  </a:cubicBezTo>
                  <a:lnTo>
                    <a:pt x="55880" y="2487850"/>
                  </a:lnTo>
                  <a:cubicBezTo>
                    <a:pt x="31750" y="2487850"/>
                    <a:pt x="12700" y="2468800"/>
                    <a:pt x="12700" y="244467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720297" y="3645812"/>
            <a:ext cx="10847405" cy="5897460"/>
          </a:xfrm>
          <a:custGeom>
            <a:avLst/>
            <a:gdLst/>
            <a:ahLst/>
            <a:cxnLst/>
            <a:rect r="r" b="b" t="t" l="l"/>
            <a:pathLst>
              <a:path h="5897460" w="10847405">
                <a:moveTo>
                  <a:pt x="0" y="0"/>
                </a:moveTo>
                <a:lnTo>
                  <a:pt x="10847406" y="0"/>
                </a:lnTo>
                <a:lnTo>
                  <a:pt x="10847406" y="5897460"/>
                </a:lnTo>
                <a:lnTo>
                  <a:pt x="0" y="5897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51954" y="627853"/>
            <a:ext cx="16283485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Identificação da Melhor Configuração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871554" y="1313404"/>
            <a:ext cx="14544892" cy="1635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0"/>
              </a:lnSpc>
            </a:pPr>
            <a:r>
              <a:rPr lang="en-US" sz="9500">
                <a:solidFill>
                  <a:srgbClr val="000000"/>
                </a:solidFill>
                <a:latin typeface="Glacial Indifference Bold"/>
              </a:rPr>
              <a:t>RANDOM FOREST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85231" y="760250"/>
            <a:ext cx="397406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PT.1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D4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57775"/>
            <a:ext cx="17164548" cy="2643999"/>
            <a:chOff x="0" y="0"/>
            <a:chExt cx="6964336" cy="1072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1004195"/>
            </a:xfrm>
            <a:custGeom>
              <a:avLst/>
              <a:gdLst/>
              <a:ahLst/>
              <a:cxnLst/>
              <a:rect r="r" b="b" t="t" l="l"/>
              <a:pathLst>
                <a:path h="1004195" w="6897026">
                  <a:moveTo>
                    <a:pt x="43180" y="1004195"/>
                  </a:moveTo>
                  <a:lnTo>
                    <a:pt x="6853846" y="1004195"/>
                  </a:lnTo>
                  <a:cubicBezTo>
                    <a:pt x="6877976" y="1004195"/>
                    <a:pt x="6897026" y="985145"/>
                    <a:pt x="6897026" y="96101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961015"/>
                  </a:lnTo>
                  <a:cubicBezTo>
                    <a:pt x="0" y="985145"/>
                    <a:pt x="19050" y="1004195"/>
                    <a:pt x="43180" y="100419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1072775"/>
            </a:xfrm>
            <a:custGeom>
              <a:avLst/>
              <a:gdLst/>
              <a:ahLst/>
              <a:cxnLst/>
              <a:rect r="r" b="b" t="t" l="l"/>
              <a:pathLst>
                <a:path h="107277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973715"/>
                  </a:lnTo>
                  <a:cubicBezTo>
                    <a:pt x="0" y="1000385"/>
                    <a:pt x="17780" y="1021975"/>
                    <a:pt x="43180" y="1028325"/>
                  </a:cubicBezTo>
                  <a:cubicBezTo>
                    <a:pt x="48260" y="1053725"/>
                    <a:pt x="71120" y="1072775"/>
                    <a:pt x="97790" y="1072775"/>
                  </a:cubicBezTo>
                  <a:lnTo>
                    <a:pt x="6908457" y="1072775"/>
                  </a:lnTo>
                  <a:cubicBezTo>
                    <a:pt x="6938936" y="1072775"/>
                    <a:pt x="6964336" y="1047375"/>
                    <a:pt x="6964336" y="101689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97371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973715"/>
                  </a:lnTo>
                  <a:cubicBezTo>
                    <a:pt x="6909726" y="997845"/>
                    <a:pt x="6890676" y="1016895"/>
                    <a:pt x="6866546" y="1016895"/>
                  </a:cubicBezTo>
                  <a:lnTo>
                    <a:pt x="55880" y="1016895"/>
                  </a:lnTo>
                  <a:cubicBezTo>
                    <a:pt x="31750" y="1016895"/>
                    <a:pt x="12700" y="997845"/>
                    <a:pt x="12700" y="97371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61726" y="3786903"/>
            <a:ext cx="17164548" cy="5942322"/>
            <a:chOff x="0" y="0"/>
            <a:chExt cx="6964336" cy="241103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6897026" cy="2342455"/>
            </a:xfrm>
            <a:custGeom>
              <a:avLst/>
              <a:gdLst/>
              <a:ahLst/>
              <a:cxnLst/>
              <a:rect r="r" b="b" t="t" l="l"/>
              <a:pathLst>
                <a:path h="2342455" w="6897026">
                  <a:moveTo>
                    <a:pt x="43180" y="2342455"/>
                  </a:moveTo>
                  <a:lnTo>
                    <a:pt x="6853846" y="2342455"/>
                  </a:lnTo>
                  <a:cubicBezTo>
                    <a:pt x="6877976" y="2342455"/>
                    <a:pt x="6897026" y="2323405"/>
                    <a:pt x="6897026" y="229927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2299275"/>
                  </a:lnTo>
                  <a:cubicBezTo>
                    <a:pt x="0" y="2323405"/>
                    <a:pt x="19050" y="2342455"/>
                    <a:pt x="43180" y="234245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964336" cy="2411035"/>
            </a:xfrm>
            <a:custGeom>
              <a:avLst/>
              <a:gdLst/>
              <a:ahLst/>
              <a:cxnLst/>
              <a:rect r="r" b="b" t="t" l="l"/>
              <a:pathLst>
                <a:path h="241103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2311975"/>
                  </a:lnTo>
                  <a:cubicBezTo>
                    <a:pt x="0" y="2338645"/>
                    <a:pt x="17780" y="2360235"/>
                    <a:pt x="43180" y="2366585"/>
                  </a:cubicBezTo>
                  <a:cubicBezTo>
                    <a:pt x="48260" y="2391985"/>
                    <a:pt x="71120" y="2411035"/>
                    <a:pt x="97790" y="2411035"/>
                  </a:cubicBezTo>
                  <a:lnTo>
                    <a:pt x="6908457" y="2411035"/>
                  </a:lnTo>
                  <a:cubicBezTo>
                    <a:pt x="6938936" y="2411035"/>
                    <a:pt x="6964336" y="2385635"/>
                    <a:pt x="6964336" y="235515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231197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2311975"/>
                  </a:lnTo>
                  <a:cubicBezTo>
                    <a:pt x="6909726" y="2336105"/>
                    <a:pt x="6890676" y="2355155"/>
                    <a:pt x="6866546" y="2355155"/>
                  </a:cubicBezTo>
                  <a:lnTo>
                    <a:pt x="55880" y="2355155"/>
                  </a:lnTo>
                  <a:cubicBezTo>
                    <a:pt x="31750" y="2355155"/>
                    <a:pt x="12700" y="2336105"/>
                    <a:pt x="12700" y="231197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293672" y="4147434"/>
            <a:ext cx="11978593" cy="5110866"/>
          </a:xfrm>
          <a:custGeom>
            <a:avLst/>
            <a:gdLst/>
            <a:ahLst/>
            <a:cxnLst/>
            <a:rect r="r" b="b" t="t" l="l"/>
            <a:pathLst>
              <a:path h="5110866" w="11978593">
                <a:moveTo>
                  <a:pt x="0" y="0"/>
                </a:moveTo>
                <a:lnTo>
                  <a:pt x="11978594" y="0"/>
                </a:lnTo>
                <a:lnTo>
                  <a:pt x="11978594" y="5110866"/>
                </a:lnTo>
                <a:lnTo>
                  <a:pt x="0" y="51108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51954" y="627853"/>
            <a:ext cx="16224022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Identificação da Melhor Configuração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871554" y="1313404"/>
            <a:ext cx="14544892" cy="1635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0"/>
              </a:lnSpc>
            </a:pPr>
            <a:r>
              <a:rPr lang="en-US" sz="9500">
                <a:solidFill>
                  <a:srgbClr val="000000"/>
                </a:solidFill>
                <a:latin typeface="Glacial Indifference Bold"/>
              </a:rPr>
              <a:t>RANDOM FOREST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85231" y="760250"/>
            <a:ext cx="397406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PT.2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D4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57775"/>
            <a:ext cx="17164548" cy="2643999"/>
            <a:chOff x="0" y="0"/>
            <a:chExt cx="6964336" cy="1072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1004195"/>
            </a:xfrm>
            <a:custGeom>
              <a:avLst/>
              <a:gdLst/>
              <a:ahLst/>
              <a:cxnLst/>
              <a:rect r="r" b="b" t="t" l="l"/>
              <a:pathLst>
                <a:path h="1004195" w="6897026">
                  <a:moveTo>
                    <a:pt x="43180" y="1004195"/>
                  </a:moveTo>
                  <a:lnTo>
                    <a:pt x="6853846" y="1004195"/>
                  </a:lnTo>
                  <a:cubicBezTo>
                    <a:pt x="6877976" y="1004195"/>
                    <a:pt x="6897026" y="985145"/>
                    <a:pt x="6897026" y="96101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961015"/>
                  </a:lnTo>
                  <a:cubicBezTo>
                    <a:pt x="0" y="985145"/>
                    <a:pt x="19050" y="1004195"/>
                    <a:pt x="43180" y="100419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1072775"/>
            </a:xfrm>
            <a:custGeom>
              <a:avLst/>
              <a:gdLst/>
              <a:ahLst/>
              <a:cxnLst/>
              <a:rect r="r" b="b" t="t" l="l"/>
              <a:pathLst>
                <a:path h="107277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973715"/>
                  </a:lnTo>
                  <a:cubicBezTo>
                    <a:pt x="0" y="1000385"/>
                    <a:pt x="17780" y="1021975"/>
                    <a:pt x="43180" y="1028325"/>
                  </a:cubicBezTo>
                  <a:cubicBezTo>
                    <a:pt x="48260" y="1053725"/>
                    <a:pt x="71120" y="1072775"/>
                    <a:pt x="97790" y="1072775"/>
                  </a:cubicBezTo>
                  <a:lnTo>
                    <a:pt x="6908457" y="1072775"/>
                  </a:lnTo>
                  <a:cubicBezTo>
                    <a:pt x="6938936" y="1072775"/>
                    <a:pt x="6964336" y="1047375"/>
                    <a:pt x="6964336" y="101689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97371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973715"/>
                  </a:lnTo>
                  <a:cubicBezTo>
                    <a:pt x="6909726" y="997845"/>
                    <a:pt x="6890676" y="1016895"/>
                    <a:pt x="6866546" y="1016895"/>
                  </a:cubicBezTo>
                  <a:lnTo>
                    <a:pt x="55880" y="1016895"/>
                  </a:lnTo>
                  <a:cubicBezTo>
                    <a:pt x="31750" y="1016895"/>
                    <a:pt x="12700" y="997845"/>
                    <a:pt x="12700" y="97371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61726" y="3489590"/>
            <a:ext cx="17164548" cy="6239635"/>
            <a:chOff x="0" y="0"/>
            <a:chExt cx="6964336" cy="25316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6897026" cy="2463087"/>
            </a:xfrm>
            <a:custGeom>
              <a:avLst/>
              <a:gdLst/>
              <a:ahLst/>
              <a:cxnLst/>
              <a:rect r="r" b="b" t="t" l="l"/>
              <a:pathLst>
                <a:path h="2463087" w="6897026">
                  <a:moveTo>
                    <a:pt x="43180" y="2463087"/>
                  </a:moveTo>
                  <a:lnTo>
                    <a:pt x="6853846" y="2463087"/>
                  </a:lnTo>
                  <a:cubicBezTo>
                    <a:pt x="6877976" y="2463087"/>
                    <a:pt x="6897026" y="2444037"/>
                    <a:pt x="6897026" y="2419907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2419907"/>
                  </a:lnTo>
                  <a:cubicBezTo>
                    <a:pt x="0" y="2444037"/>
                    <a:pt x="19050" y="2463087"/>
                    <a:pt x="43180" y="246308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964336" cy="2531667"/>
            </a:xfrm>
            <a:custGeom>
              <a:avLst/>
              <a:gdLst/>
              <a:ahLst/>
              <a:cxnLst/>
              <a:rect r="r" b="b" t="t" l="l"/>
              <a:pathLst>
                <a:path h="2531667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2432607"/>
                  </a:lnTo>
                  <a:cubicBezTo>
                    <a:pt x="0" y="2459277"/>
                    <a:pt x="17780" y="2480867"/>
                    <a:pt x="43180" y="2487217"/>
                  </a:cubicBezTo>
                  <a:cubicBezTo>
                    <a:pt x="48260" y="2512617"/>
                    <a:pt x="71120" y="2531667"/>
                    <a:pt x="97790" y="2531667"/>
                  </a:cubicBezTo>
                  <a:lnTo>
                    <a:pt x="6908457" y="2531667"/>
                  </a:lnTo>
                  <a:cubicBezTo>
                    <a:pt x="6938936" y="2531667"/>
                    <a:pt x="6964336" y="2506267"/>
                    <a:pt x="6964336" y="2475787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2432607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2432607"/>
                  </a:lnTo>
                  <a:cubicBezTo>
                    <a:pt x="6909726" y="2456737"/>
                    <a:pt x="6890676" y="2475787"/>
                    <a:pt x="6866546" y="2475787"/>
                  </a:cubicBezTo>
                  <a:lnTo>
                    <a:pt x="55880" y="2475787"/>
                  </a:lnTo>
                  <a:cubicBezTo>
                    <a:pt x="31750" y="2475787"/>
                    <a:pt x="12700" y="2456737"/>
                    <a:pt x="12700" y="243260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370373" y="3783478"/>
            <a:ext cx="12289511" cy="5678165"/>
          </a:xfrm>
          <a:custGeom>
            <a:avLst/>
            <a:gdLst/>
            <a:ahLst/>
            <a:cxnLst/>
            <a:rect r="r" b="b" t="t" l="l"/>
            <a:pathLst>
              <a:path h="5678165" w="12289511">
                <a:moveTo>
                  <a:pt x="0" y="0"/>
                </a:moveTo>
                <a:lnTo>
                  <a:pt x="12289511" y="0"/>
                </a:lnTo>
                <a:lnTo>
                  <a:pt x="12289511" y="5678165"/>
                </a:lnTo>
                <a:lnTo>
                  <a:pt x="0" y="56781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51954" y="627853"/>
            <a:ext cx="1672945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Identificação da Melhor Configuração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871554" y="1313404"/>
            <a:ext cx="14544892" cy="1635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0"/>
              </a:lnSpc>
            </a:pPr>
            <a:r>
              <a:rPr lang="en-US" sz="9500">
                <a:solidFill>
                  <a:srgbClr val="000000"/>
                </a:solidFill>
                <a:latin typeface="Glacial Indifference Bold"/>
              </a:rPr>
              <a:t>RANDOM FOREST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85231" y="760250"/>
            <a:ext cx="397406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PT.3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D4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86850"/>
            <a:ext cx="17164548" cy="2643999"/>
            <a:chOff x="0" y="0"/>
            <a:chExt cx="6964336" cy="1072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1004195"/>
            </a:xfrm>
            <a:custGeom>
              <a:avLst/>
              <a:gdLst/>
              <a:ahLst/>
              <a:cxnLst/>
              <a:rect r="r" b="b" t="t" l="l"/>
              <a:pathLst>
                <a:path h="1004195" w="6897026">
                  <a:moveTo>
                    <a:pt x="43180" y="1004195"/>
                  </a:moveTo>
                  <a:lnTo>
                    <a:pt x="6853846" y="1004195"/>
                  </a:lnTo>
                  <a:cubicBezTo>
                    <a:pt x="6877976" y="1004195"/>
                    <a:pt x="6897026" y="985145"/>
                    <a:pt x="6897026" y="96101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961015"/>
                  </a:lnTo>
                  <a:cubicBezTo>
                    <a:pt x="0" y="985145"/>
                    <a:pt x="19050" y="1004195"/>
                    <a:pt x="43180" y="100419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1072775"/>
            </a:xfrm>
            <a:custGeom>
              <a:avLst/>
              <a:gdLst/>
              <a:ahLst/>
              <a:cxnLst/>
              <a:rect r="r" b="b" t="t" l="l"/>
              <a:pathLst>
                <a:path h="107277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973715"/>
                  </a:lnTo>
                  <a:cubicBezTo>
                    <a:pt x="0" y="1000385"/>
                    <a:pt x="17780" y="1021975"/>
                    <a:pt x="43180" y="1028325"/>
                  </a:cubicBezTo>
                  <a:cubicBezTo>
                    <a:pt x="48260" y="1053725"/>
                    <a:pt x="71120" y="1072775"/>
                    <a:pt x="97790" y="1072775"/>
                  </a:cubicBezTo>
                  <a:lnTo>
                    <a:pt x="6908457" y="1072775"/>
                  </a:lnTo>
                  <a:cubicBezTo>
                    <a:pt x="6938936" y="1072775"/>
                    <a:pt x="6964336" y="1047375"/>
                    <a:pt x="6964336" y="101689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97371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973715"/>
                  </a:lnTo>
                  <a:cubicBezTo>
                    <a:pt x="6909726" y="997845"/>
                    <a:pt x="6890676" y="1016895"/>
                    <a:pt x="6866546" y="1016895"/>
                  </a:cubicBezTo>
                  <a:lnTo>
                    <a:pt x="55880" y="1016895"/>
                  </a:lnTo>
                  <a:cubicBezTo>
                    <a:pt x="31750" y="1016895"/>
                    <a:pt x="12700" y="997845"/>
                    <a:pt x="12700" y="97371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61726" y="3018665"/>
            <a:ext cx="17164548" cy="7072111"/>
            <a:chOff x="0" y="0"/>
            <a:chExt cx="6964336" cy="286943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6897026" cy="2800855"/>
            </a:xfrm>
            <a:custGeom>
              <a:avLst/>
              <a:gdLst/>
              <a:ahLst/>
              <a:cxnLst/>
              <a:rect r="r" b="b" t="t" l="l"/>
              <a:pathLst>
                <a:path h="2800855" w="6897026">
                  <a:moveTo>
                    <a:pt x="43180" y="2800855"/>
                  </a:moveTo>
                  <a:lnTo>
                    <a:pt x="6853846" y="2800855"/>
                  </a:lnTo>
                  <a:cubicBezTo>
                    <a:pt x="6877976" y="2800855"/>
                    <a:pt x="6897026" y="2781805"/>
                    <a:pt x="6897026" y="275767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2757675"/>
                  </a:lnTo>
                  <a:cubicBezTo>
                    <a:pt x="0" y="2781805"/>
                    <a:pt x="19050" y="2800855"/>
                    <a:pt x="43180" y="280085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964336" cy="2869435"/>
            </a:xfrm>
            <a:custGeom>
              <a:avLst/>
              <a:gdLst/>
              <a:ahLst/>
              <a:cxnLst/>
              <a:rect r="r" b="b" t="t" l="l"/>
              <a:pathLst>
                <a:path h="286943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2770375"/>
                  </a:lnTo>
                  <a:cubicBezTo>
                    <a:pt x="0" y="2797045"/>
                    <a:pt x="17780" y="2818635"/>
                    <a:pt x="43180" y="2824985"/>
                  </a:cubicBezTo>
                  <a:cubicBezTo>
                    <a:pt x="48260" y="2850385"/>
                    <a:pt x="71120" y="2869435"/>
                    <a:pt x="97790" y="2869435"/>
                  </a:cubicBezTo>
                  <a:lnTo>
                    <a:pt x="6908457" y="2869435"/>
                  </a:lnTo>
                  <a:cubicBezTo>
                    <a:pt x="6938936" y="2869435"/>
                    <a:pt x="6964336" y="2844035"/>
                    <a:pt x="6964336" y="281355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277037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2770375"/>
                  </a:lnTo>
                  <a:cubicBezTo>
                    <a:pt x="6909726" y="2794505"/>
                    <a:pt x="6890676" y="2813555"/>
                    <a:pt x="6866546" y="2813555"/>
                  </a:cubicBezTo>
                  <a:lnTo>
                    <a:pt x="55880" y="2813555"/>
                  </a:lnTo>
                  <a:cubicBezTo>
                    <a:pt x="31750" y="2813555"/>
                    <a:pt x="12700" y="2794505"/>
                    <a:pt x="12700" y="277037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672834" y="4797466"/>
            <a:ext cx="14942331" cy="3514509"/>
          </a:xfrm>
          <a:custGeom>
            <a:avLst/>
            <a:gdLst/>
            <a:ahLst/>
            <a:cxnLst/>
            <a:rect r="r" b="b" t="t" l="l"/>
            <a:pathLst>
              <a:path h="3514509" w="14942331">
                <a:moveTo>
                  <a:pt x="0" y="0"/>
                </a:moveTo>
                <a:lnTo>
                  <a:pt x="14942332" y="0"/>
                </a:lnTo>
                <a:lnTo>
                  <a:pt x="14942332" y="3514509"/>
                </a:lnTo>
                <a:lnTo>
                  <a:pt x="0" y="35145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51954" y="156928"/>
            <a:ext cx="1631321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Identificação da Melhor Configuração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871554" y="842479"/>
            <a:ext cx="14544892" cy="1635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0"/>
              </a:lnSpc>
            </a:pPr>
            <a:r>
              <a:rPr lang="en-US" sz="9500">
                <a:solidFill>
                  <a:srgbClr val="000000"/>
                </a:solidFill>
                <a:latin typeface="Glacial Indifference Bold"/>
              </a:rPr>
              <a:t>RANDOM FOREST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85231" y="289325"/>
            <a:ext cx="397406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PT.4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D4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86850"/>
            <a:ext cx="17164548" cy="2643999"/>
            <a:chOff x="0" y="0"/>
            <a:chExt cx="6964336" cy="1072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1004195"/>
            </a:xfrm>
            <a:custGeom>
              <a:avLst/>
              <a:gdLst/>
              <a:ahLst/>
              <a:cxnLst/>
              <a:rect r="r" b="b" t="t" l="l"/>
              <a:pathLst>
                <a:path h="1004195" w="6897026">
                  <a:moveTo>
                    <a:pt x="43180" y="1004195"/>
                  </a:moveTo>
                  <a:lnTo>
                    <a:pt x="6853846" y="1004195"/>
                  </a:lnTo>
                  <a:cubicBezTo>
                    <a:pt x="6877976" y="1004195"/>
                    <a:pt x="6897026" y="985145"/>
                    <a:pt x="6897026" y="96101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961015"/>
                  </a:lnTo>
                  <a:cubicBezTo>
                    <a:pt x="0" y="985145"/>
                    <a:pt x="19050" y="1004195"/>
                    <a:pt x="43180" y="100419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1072775"/>
            </a:xfrm>
            <a:custGeom>
              <a:avLst/>
              <a:gdLst/>
              <a:ahLst/>
              <a:cxnLst/>
              <a:rect r="r" b="b" t="t" l="l"/>
              <a:pathLst>
                <a:path h="107277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973715"/>
                  </a:lnTo>
                  <a:cubicBezTo>
                    <a:pt x="0" y="1000385"/>
                    <a:pt x="17780" y="1021975"/>
                    <a:pt x="43180" y="1028325"/>
                  </a:cubicBezTo>
                  <a:cubicBezTo>
                    <a:pt x="48260" y="1053725"/>
                    <a:pt x="71120" y="1072775"/>
                    <a:pt x="97790" y="1072775"/>
                  </a:cubicBezTo>
                  <a:lnTo>
                    <a:pt x="6908457" y="1072775"/>
                  </a:lnTo>
                  <a:cubicBezTo>
                    <a:pt x="6938936" y="1072775"/>
                    <a:pt x="6964336" y="1047375"/>
                    <a:pt x="6964336" y="101689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97371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973715"/>
                  </a:lnTo>
                  <a:cubicBezTo>
                    <a:pt x="6909726" y="997845"/>
                    <a:pt x="6890676" y="1016895"/>
                    <a:pt x="6866546" y="1016895"/>
                  </a:cubicBezTo>
                  <a:lnTo>
                    <a:pt x="55880" y="1016895"/>
                  </a:lnTo>
                  <a:cubicBezTo>
                    <a:pt x="31750" y="1016895"/>
                    <a:pt x="12700" y="997845"/>
                    <a:pt x="12700" y="97371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61726" y="3018665"/>
            <a:ext cx="17164548" cy="7072111"/>
            <a:chOff x="0" y="0"/>
            <a:chExt cx="6964336" cy="286943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6897026" cy="2800855"/>
            </a:xfrm>
            <a:custGeom>
              <a:avLst/>
              <a:gdLst/>
              <a:ahLst/>
              <a:cxnLst/>
              <a:rect r="r" b="b" t="t" l="l"/>
              <a:pathLst>
                <a:path h="2800855" w="6897026">
                  <a:moveTo>
                    <a:pt x="43180" y="2800855"/>
                  </a:moveTo>
                  <a:lnTo>
                    <a:pt x="6853846" y="2800855"/>
                  </a:lnTo>
                  <a:cubicBezTo>
                    <a:pt x="6877976" y="2800855"/>
                    <a:pt x="6897026" y="2781805"/>
                    <a:pt x="6897026" y="275767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2757675"/>
                  </a:lnTo>
                  <a:cubicBezTo>
                    <a:pt x="0" y="2781805"/>
                    <a:pt x="19050" y="2800855"/>
                    <a:pt x="43180" y="280085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964336" cy="2869435"/>
            </a:xfrm>
            <a:custGeom>
              <a:avLst/>
              <a:gdLst/>
              <a:ahLst/>
              <a:cxnLst/>
              <a:rect r="r" b="b" t="t" l="l"/>
              <a:pathLst>
                <a:path h="286943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2770375"/>
                  </a:lnTo>
                  <a:cubicBezTo>
                    <a:pt x="0" y="2797045"/>
                    <a:pt x="17780" y="2818635"/>
                    <a:pt x="43180" y="2824985"/>
                  </a:cubicBezTo>
                  <a:cubicBezTo>
                    <a:pt x="48260" y="2850385"/>
                    <a:pt x="71120" y="2869435"/>
                    <a:pt x="97790" y="2869435"/>
                  </a:cubicBezTo>
                  <a:lnTo>
                    <a:pt x="6908457" y="2869435"/>
                  </a:lnTo>
                  <a:cubicBezTo>
                    <a:pt x="6938936" y="2869435"/>
                    <a:pt x="6964336" y="2844035"/>
                    <a:pt x="6964336" y="281355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277037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2770375"/>
                  </a:lnTo>
                  <a:cubicBezTo>
                    <a:pt x="6909726" y="2794505"/>
                    <a:pt x="6890676" y="2813555"/>
                    <a:pt x="6866546" y="2813555"/>
                  </a:cubicBezTo>
                  <a:lnTo>
                    <a:pt x="55880" y="2813555"/>
                  </a:lnTo>
                  <a:cubicBezTo>
                    <a:pt x="31750" y="2813555"/>
                    <a:pt x="12700" y="2794505"/>
                    <a:pt x="12700" y="277037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326811" y="3253762"/>
            <a:ext cx="11632175" cy="6346220"/>
          </a:xfrm>
          <a:custGeom>
            <a:avLst/>
            <a:gdLst/>
            <a:ahLst/>
            <a:cxnLst/>
            <a:rect r="r" b="b" t="t" l="l"/>
            <a:pathLst>
              <a:path h="6346220" w="11632175">
                <a:moveTo>
                  <a:pt x="0" y="0"/>
                </a:moveTo>
                <a:lnTo>
                  <a:pt x="11632176" y="0"/>
                </a:lnTo>
                <a:lnTo>
                  <a:pt x="11632176" y="6346220"/>
                </a:lnTo>
                <a:lnTo>
                  <a:pt x="0" y="63462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51954" y="156928"/>
            <a:ext cx="1631321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Identificação da Melhor Configuração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871554" y="842479"/>
            <a:ext cx="14544892" cy="1635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0"/>
              </a:lnSpc>
            </a:pPr>
            <a:r>
              <a:rPr lang="en-US" sz="9500">
                <a:solidFill>
                  <a:srgbClr val="000000"/>
                </a:solidFill>
                <a:latin typeface="Glacial Indifference Bold"/>
              </a:rPr>
              <a:t>RANDOM FOREST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85231" y="289325"/>
            <a:ext cx="397406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PT.5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D4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57775"/>
            <a:ext cx="17164548" cy="2643999"/>
            <a:chOff x="0" y="0"/>
            <a:chExt cx="6964336" cy="1072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1004195"/>
            </a:xfrm>
            <a:custGeom>
              <a:avLst/>
              <a:gdLst/>
              <a:ahLst/>
              <a:cxnLst/>
              <a:rect r="r" b="b" t="t" l="l"/>
              <a:pathLst>
                <a:path h="1004195" w="6897026">
                  <a:moveTo>
                    <a:pt x="43180" y="1004195"/>
                  </a:moveTo>
                  <a:lnTo>
                    <a:pt x="6853846" y="1004195"/>
                  </a:lnTo>
                  <a:cubicBezTo>
                    <a:pt x="6877976" y="1004195"/>
                    <a:pt x="6897026" y="985145"/>
                    <a:pt x="6897026" y="96101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961015"/>
                  </a:lnTo>
                  <a:cubicBezTo>
                    <a:pt x="0" y="985145"/>
                    <a:pt x="19050" y="1004195"/>
                    <a:pt x="43180" y="100419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1072775"/>
            </a:xfrm>
            <a:custGeom>
              <a:avLst/>
              <a:gdLst/>
              <a:ahLst/>
              <a:cxnLst/>
              <a:rect r="r" b="b" t="t" l="l"/>
              <a:pathLst>
                <a:path h="107277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973715"/>
                  </a:lnTo>
                  <a:cubicBezTo>
                    <a:pt x="0" y="1000385"/>
                    <a:pt x="17780" y="1021975"/>
                    <a:pt x="43180" y="1028325"/>
                  </a:cubicBezTo>
                  <a:cubicBezTo>
                    <a:pt x="48260" y="1053725"/>
                    <a:pt x="71120" y="1072775"/>
                    <a:pt x="97790" y="1072775"/>
                  </a:cubicBezTo>
                  <a:lnTo>
                    <a:pt x="6908457" y="1072775"/>
                  </a:lnTo>
                  <a:cubicBezTo>
                    <a:pt x="6938936" y="1072775"/>
                    <a:pt x="6964336" y="1047375"/>
                    <a:pt x="6964336" y="101689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97371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973715"/>
                  </a:lnTo>
                  <a:cubicBezTo>
                    <a:pt x="6909726" y="997845"/>
                    <a:pt x="6890676" y="1016895"/>
                    <a:pt x="6866546" y="1016895"/>
                  </a:cubicBezTo>
                  <a:lnTo>
                    <a:pt x="55880" y="1016895"/>
                  </a:lnTo>
                  <a:cubicBezTo>
                    <a:pt x="31750" y="1016895"/>
                    <a:pt x="12700" y="997845"/>
                    <a:pt x="12700" y="97371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61726" y="3786903"/>
            <a:ext cx="17164548" cy="5942322"/>
            <a:chOff x="0" y="0"/>
            <a:chExt cx="6964336" cy="241103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6897026" cy="2342455"/>
            </a:xfrm>
            <a:custGeom>
              <a:avLst/>
              <a:gdLst/>
              <a:ahLst/>
              <a:cxnLst/>
              <a:rect r="r" b="b" t="t" l="l"/>
              <a:pathLst>
                <a:path h="2342455" w="6897026">
                  <a:moveTo>
                    <a:pt x="43180" y="2342455"/>
                  </a:moveTo>
                  <a:lnTo>
                    <a:pt x="6853846" y="2342455"/>
                  </a:lnTo>
                  <a:cubicBezTo>
                    <a:pt x="6877976" y="2342455"/>
                    <a:pt x="6897026" y="2323405"/>
                    <a:pt x="6897026" y="229927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2299275"/>
                  </a:lnTo>
                  <a:cubicBezTo>
                    <a:pt x="0" y="2323405"/>
                    <a:pt x="19050" y="2342455"/>
                    <a:pt x="43180" y="234245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964336" cy="2411035"/>
            </a:xfrm>
            <a:custGeom>
              <a:avLst/>
              <a:gdLst/>
              <a:ahLst/>
              <a:cxnLst/>
              <a:rect r="r" b="b" t="t" l="l"/>
              <a:pathLst>
                <a:path h="241103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2311975"/>
                  </a:lnTo>
                  <a:cubicBezTo>
                    <a:pt x="0" y="2338645"/>
                    <a:pt x="17780" y="2360235"/>
                    <a:pt x="43180" y="2366585"/>
                  </a:cubicBezTo>
                  <a:cubicBezTo>
                    <a:pt x="48260" y="2391985"/>
                    <a:pt x="71120" y="2411035"/>
                    <a:pt x="97790" y="2411035"/>
                  </a:cubicBezTo>
                  <a:lnTo>
                    <a:pt x="6908457" y="2411035"/>
                  </a:lnTo>
                  <a:cubicBezTo>
                    <a:pt x="6938936" y="2411035"/>
                    <a:pt x="6964336" y="2385635"/>
                    <a:pt x="6964336" y="235515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231197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2311975"/>
                  </a:lnTo>
                  <a:cubicBezTo>
                    <a:pt x="6909726" y="2336105"/>
                    <a:pt x="6890676" y="2355155"/>
                    <a:pt x="6866546" y="2355155"/>
                  </a:cubicBezTo>
                  <a:lnTo>
                    <a:pt x="55880" y="2355155"/>
                  </a:lnTo>
                  <a:cubicBezTo>
                    <a:pt x="31750" y="2355155"/>
                    <a:pt x="12700" y="2336105"/>
                    <a:pt x="12700" y="231197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763459" y="3926034"/>
            <a:ext cx="7242168" cy="5664060"/>
          </a:xfrm>
          <a:custGeom>
            <a:avLst/>
            <a:gdLst/>
            <a:ahLst/>
            <a:cxnLst/>
            <a:rect r="r" b="b" t="t" l="l"/>
            <a:pathLst>
              <a:path h="5664060" w="7242168">
                <a:moveTo>
                  <a:pt x="0" y="0"/>
                </a:moveTo>
                <a:lnTo>
                  <a:pt x="7242168" y="0"/>
                </a:lnTo>
                <a:lnTo>
                  <a:pt x="7242168" y="5664060"/>
                </a:lnTo>
                <a:lnTo>
                  <a:pt x="0" y="5664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071168" y="4042779"/>
            <a:ext cx="5345278" cy="5152308"/>
          </a:xfrm>
          <a:custGeom>
            <a:avLst/>
            <a:gdLst/>
            <a:ahLst/>
            <a:cxnLst/>
            <a:rect r="r" b="b" t="t" l="l"/>
            <a:pathLst>
              <a:path h="5152308" w="5345278">
                <a:moveTo>
                  <a:pt x="0" y="0"/>
                </a:moveTo>
                <a:lnTo>
                  <a:pt x="5345278" y="0"/>
                </a:lnTo>
                <a:lnTo>
                  <a:pt x="5345278" y="5152308"/>
                </a:lnTo>
                <a:lnTo>
                  <a:pt x="0" y="5152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71554" y="1313404"/>
            <a:ext cx="14544892" cy="1635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0"/>
              </a:lnSpc>
            </a:pPr>
            <a:r>
              <a:rPr lang="en-US" sz="9500">
                <a:solidFill>
                  <a:srgbClr val="000000"/>
                </a:solidFill>
                <a:latin typeface="Glacial Indifference Bold"/>
              </a:rPr>
              <a:t>ARIMA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1954" y="627853"/>
            <a:ext cx="1650734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Identificação da Melhor Configuração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3285231" y="760250"/>
            <a:ext cx="397406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PT.1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DAGI03vj1SI</dc:identifier>
  <dcterms:modified xsi:type="dcterms:W3CDTF">2011-08-01T06:04:30Z</dcterms:modified>
  <cp:revision>1</cp:revision>
  <dc:title>MachineLearning</dc:title>
</cp:coreProperties>
</file>