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94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 Algoritmo de Ordenamiento Rápido(Quicksort)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algoritmo de ordenamiento rápido, también conocido como Quicksort, es un algoritmo eficiente y ampliamente utilizado para ordenar elementos en una lista.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89508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Elección del Pivote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212914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primer paso en el algoritmo Quicksort es la elección del pivote. Este elemento se utilizará para dividir la lista en dos subconjuntos. 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3B494FA3-6A83-4A2E-A311-79E2DE52C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98947"/>
              </p:ext>
            </p:extLst>
          </p:nvPr>
        </p:nvGraphicFramePr>
        <p:xfrm>
          <a:off x="6750814" y="4280040"/>
          <a:ext cx="661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7">
                  <a:extLst>
                    <a:ext uri="{9D8B030D-6E8A-4147-A177-3AD203B41FA5}">
                      <a16:colId xmlns:a16="http://schemas.microsoft.com/office/drawing/2014/main" val="736689967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4290320759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30847863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202692555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1543679469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868376874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2139678236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1415269876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3890778831"/>
                    </a:ext>
                  </a:extLst>
                </a:gridCol>
                <a:gridCol w="661517">
                  <a:extLst>
                    <a:ext uri="{9D8B030D-6E8A-4147-A177-3AD203B41FA5}">
                      <a16:colId xmlns:a16="http://schemas.microsoft.com/office/drawing/2014/main" val="74471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450780"/>
                  </a:ext>
                </a:extLst>
              </a:tr>
            </a:tbl>
          </a:graphicData>
        </a:graphic>
      </p:graphicFrame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CFE2653B-2812-4662-9D90-111062F43282}"/>
              </a:ext>
            </a:extLst>
          </p:cNvPr>
          <p:cNvSpPr/>
          <p:nvPr/>
        </p:nvSpPr>
        <p:spPr>
          <a:xfrm>
            <a:off x="12751358" y="3456633"/>
            <a:ext cx="532563" cy="658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44422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Partición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4" y="1446133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1582815"/>
            <a:ext cx="2903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Moviendo los Elementos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208727"/>
            <a:ext cx="46941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Una vez que se ha elegido el pivote, los elementos se reorganizan para que todos los elementos menores se encuentren a su izquierda y todos los elementos mayores a su derecha.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662267" y="1446133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792896" y="1586855"/>
            <a:ext cx="4091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Posición Ordenada Final del Pivote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792896" y="2085453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nueva posición del pivote será su posición ordenada final en la lista.</a:t>
            </a:r>
            <a:endParaRPr lang="en-US" sz="1750" dirty="0"/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8C1BE757-04E0-4571-8AC4-0810FA814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63166"/>
              </p:ext>
            </p:extLst>
          </p:nvPr>
        </p:nvGraphicFramePr>
        <p:xfrm>
          <a:off x="2438400" y="5677585"/>
          <a:ext cx="975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87104297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66886692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850368949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41339468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65551679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88908249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24615449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61674913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69836466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000403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5191"/>
                  </a:ext>
                </a:extLst>
              </a:tr>
            </a:tbl>
          </a:graphicData>
        </a:graphic>
      </p:graphicFrame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DC522F1-4142-4A64-A07E-2AB9366D41FA}"/>
              </a:ext>
            </a:extLst>
          </p:cNvPr>
          <p:cNvSpPr/>
          <p:nvPr/>
        </p:nvSpPr>
        <p:spPr>
          <a:xfrm>
            <a:off x="11203912" y="5466303"/>
            <a:ext cx="1175657" cy="733530"/>
          </a:xfrm>
          <a:prstGeom prst="round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3748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24211" y="32970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Recursión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524211" y="1255681"/>
            <a:ext cx="4694158" cy="2462927"/>
          </a:xfrm>
          <a:prstGeom prst="roundRect">
            <a:avLst>
              <a:gd name="adj" fmla="val 406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63420" y="1326832"/>
            <a:ext cx="4015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Repite el Proceso en Subconjuntos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809437" y="1785915"/>
            <a:ext cx="4167719" cy="1831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esta fase, el algoritmo Quicksort aplica el mismo proceso a los subconjuntos de elementos menores y mayores que el pivote.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510697" y="1265371"/>
            <a:ext cx="4210108" cy="2462927"/>
          </a:xfrm>
          <a:prstGeom prst="roundRect">
            <a:avLst>
              <a:gd name="adj" fmla="val 406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570113" y="13786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Pasos 1 y 2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570113" y="1774428"/>
            <a:ext cx="4091275" cy="19400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cada subconjunto, el algoritmo realizará los pasos 1 y 2, eligiendo un nuevo pivote y reorganizando los elementos en consecuencia.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0112790" y="1246848"/>
            <a:ext cx="4210108" cy="2462926"/>
          </a:xfrm>
          <a:prstGeom prst="roundRect">
            <a:avLst>
              <a:gd name="adj" fmla="val 570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112790" y="13268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Proceso Repetido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0177280" y="1725850"/>
            <a:ext cx="4210108" cy="18013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Este proceso se repetirá hasta que todos los subconjuntos estén ordenados y se puedan combinar para formar la lista completamente ordenada.</a:t>
            </a:r>
            <a:endParaRPr lang="en-US" sz="1750" dirty="0"/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30BD5F13-42B3-40D0-BE36-A99649249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0755"/>
              </p:ext>
            </p:extLst>
          </p:nvPr>
        </p:nvGraphicFramePr>
        <p:xfrm>
          <a:off x="863420" y="4923692"/>
          <a:ext cx="9753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20957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867393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76697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61588676"/>
                    </a:ext>
                  </a:extLst>
                </a:gridCol>
              </a:tblGrid>
              <a:tr h="204602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375187"/>
                  </a:ext>
                </a:extLst>
              </a:tr>
            </a:tbl>
          </a:graphicData>
        </a:graphic>
      </p:graphicFrame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9EDB50C9-CDAF-49D2-B77B-D5B6A584B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7633"/>
              </p:ext>
            </p:extLst>
          </p:nvPr>
        </p:nvGraphicFramePr>
        <p:xfrm>
          <a:off x="863420" y="6982752"/>
          <a:ext cx="780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76328381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60348272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86521479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57378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573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2137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Combinación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241363"/>
            <a:ext cx="5166122" cy="2410646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4477345"/>
            <a:ext cx="2971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Subconjuntos Ordenados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5046702"/>
            <a:ext cx="4694158" cy="12220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Una vez que todos los subconjuntos han sido ordenados de forma recursiva, se combinan para formar la lista ordenada final.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4241363"/>
            <a:ext cx="5166122" cy="2410646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4477345"/>
            <a:ext cx="3764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Lista Completamente Ordenada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504670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este punto, la lista se ha ordenado completamente y puede ser utilizada en otros procesos.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630400" cy="1880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48884"/>
            <a:ext cx="5920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Elección del Mejor Pivote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61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6945" y="290286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9375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Primer Elemento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Una estrategia común para elegir el pivote es tomar el primer elemento de la lista.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2861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6320" y="290286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29375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Último Elemento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50686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elección del último elemento también se utiliza a menudo como estrategia de pivote.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2861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92364" y="2902863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29375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Elemento Medio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50686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Elegir el elemento del medio también puede ser una buena opción para ciertos tipos de lista.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2037993" y="53242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196465" y="536590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760107" y="54005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Pivote Aleatorio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760107" y="5969913"/>
            <a:ext cx="98323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Elegir un pivote aleatorio es una estrategia efectiva para evitar casos en los que el algoritmo Quicksort sea muy lento.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91621"/>
            <a:ext cx="6522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Optimizando el Desempeño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30335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Elección del Pivote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3567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elección del pivote es un factor clave para lograr un buen desempeño en el algoritmo Quicksort.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630335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866317"/>
            <a:ext cx="2926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Optimización del Código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443567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Optimizar el código del algoritmo Quicksort también puede mejorar su desempeño y velocidad de ejecución.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9122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Casos de Uso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29934"/>
            <a:ext cx="10554414" cy="4708446"/>
          </a:xfrm>
          <a:prstGeom prst="roundRect">
            <a:avLst>
              <a:gd name="adj" fmla="val 2124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2343745"/>
            <a:ext cx="10525720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5165" y="2484596"/>
            <a:ext cx="30600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87152" y="2484596"/>
            <a:ext cx="30562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Ventajas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95328" y="2484596"/>
            <a:ext cx="30600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Inconvenientes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51804" y="2980849"/>
            <a:ext cx="10525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75165" y="3121700"/>
            <a:ext cx="30600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Ordenamiento de Listas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87152" y="3121700"/>
            <a:ext cx="305621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Rápido y eficiente para listas grandes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295328" y="3121700"/>
            <a:ext cx="30600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es el mejor algoritmo en ciertos escenarios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51804" y="3973354"/>
            <a:ext cx="10525720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2275165" y="4114205"/>
            <a:ext cx="30600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Ordenamiento en Tiempo Real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787152" y="4114205"/>
            <a:ext cx="305621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Funciona bien en sistemas de tiempo real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295328" y="4114205"/>
            <a:ext cx="30600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es tan rápido como otros algoritmos específicos de tiempo real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2051804" y="5321260"/>
            <a:ext cx="10525720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2275165" y="5462111"/>
            <a:ext cx="30600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Procesamiento Distribuido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5787152" y="5462111"/>
            <a:ext cx="305621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Puede utilizarse en sistemas de procesamiento distribuido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295328" y="5462111"/>
            <a:ext cx="30600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Requiere complejidad adicional para la comunicación y coordinación de los nodos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473</Words>
  <Application>Microsoft Office PowerPoint</Application>
  <PresentationFormat>Personalizado</PresentationFormat>
  <Paragraphs>88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Crimson Pro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Alumno</cp:lastModifiedBy>
  <cp:revision>5</cp:revision>
  <dcterms:created xsi:type="dcterms:W3CDTF">2023-08-24T19:10:04Z</dcterms:created>
  <dcterms:modified xsi:type="dcterms:W3CDTF">2023-08-24T19:46:18Z</dcterms:modified>
</cp:coreProperties>
</file>