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0000CC"/>
    <a:srgbClr val="000099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>
        <p:scale>
          <a:sx n="110" d="100"/>
          <a:sy n="110" d="100"/>
        </p:scale>
        <p:origin x="122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2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4E577-BEDF-4A5E-8E26-01BD8760803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A099-F53D-4343-9D71-FA5CECB6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1386319" y="1595032"/>
            <a:ext cx="9090185" cy="3280694"/>
            <a:chOff x="1263707" y="1800600"/>
            <a:chExt cx="9090185" cy="3280694"/>
          </a:xfrm>
        </p:grpSpPr>
        <p:sp>
          <p:nvSpPr>
            <p:cNvPr id="5" name="Rounded Rectangle 4"/>
            <p:cNvSpPr/>
            <p:nvPr/>
          </p:nvSpPr>
          <p:spPr>
            <a:xfrm>
              <a:off x="5568600" y="2363694"/>
              <a:ext cx="626548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5400000">
              <a:off x="5480980" y="2729158"/>
              <a:ext cx="801788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5935531" y="2691373"/>
              <a:ext cx="726218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5400000">
              <a:off x="6247995" y="2601059"/>
              <a:ext cx="906851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53191" y="2927713"/>
              <a:ext cx="564080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4027134">
              <a:off x="5118200" y="2695391"/>
              <a:ext cx="767406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17448466">
              <a:off x="4853329" y="2680350"/>
              <a:ext cx="750349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17803" y="2905594"/>
              <a:ext cx="592517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4089175">
              <a:off x="6592846" y="2688324"/>
              <a:ext cx="771589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4089175">
              <a:off x="6861105" y="2683364"/>
              <a:ext cx="771589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17574489">
              <a:off x="7092851" y="2591814"/>
              <a:ext cx="951114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4027134">
              <a:off x="7664406" y="2695391"/>
              <a:ext cx="767406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7448466">
              <a:off x="7399535" y="2680350"/>
              <a:ext cx="750349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64008" y="2905594"/>
              <a:ext cx="592517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2333073">
              <a:off x="8059124" y="2495206"/>
              <a:ext cx="500532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9183417">
              <a:off x="8421159" y="2491267"/>
              <a:ext cx="500060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8224643" y="2865875"/>
              <a:ext cx="529633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18524663">
              <a:off x="8829239" y="2480426"/>
              <a:ext cx="377218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4033825" y="2624096"/>
              <a:ext cx="870697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4027134">
              <a:off x="5857330" y="3766286"/>
              <a:ext cx="767406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7448466">
              <a:off x="5592459" y="3751245"/>
              <a:ext cx="750349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56932" y="3976489"/>
              <a:ext cx="592517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4027134">
              <a:off x="4452651" y="3672542"/>
              <a:ext cx="957458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17448466">
              <a:off x="4113065" y="3667118"/>
              <a:ext cx="954007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472778" y="3959902"/>
              <a:ext cx="735931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rot="5400000">
              <a:off x="6191025" y="3756776"/>
              <a:ext cx="737352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182192" y="4079779"/>
              <a:ext cx="592517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182192" y="3924881"/>
              <a:ext cx="381664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82192" y="3423529"/>
              <a:ext cx="381665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5400000">
              <a:off x="6819046" y="3751246"/>
              <a:ext cx="726290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5400000">
              <a:off x="7538555" y="3756776"/>
              <a:ext cx="737352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5400000">
              <a:off x="7996162" y="3838925"/>
              <a:ext cx="915734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7520824">
              <a:off x="7968705" y="3718418"/>
              <a:ext cx="712445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3963679">
              <a:off x="7681256" y="3732231"/>
              <a:ext cx="737352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2333073">
              <a:off x="8510624" y="3565877"/>
              <a:ext cx="500532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19183417">
              <a:off x="8872659" y="3561938"/>
              <a:ext cx="500060" cy="70042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 rot="5400000">
              <a:off x="8676143" y="3936547"/>
              <a:ext cx="529633" cy="70860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/>
            <p:cNvSpPr/>
            <p:nvPr/>
          </p:nvSpPr>
          <p:spPr>
            <a:xfrm rot="4478407">
              <a:off x="4487810" y="2066406"/>
              <a:ext cx="500838" cy="839106"/>
            </a:xfrm>
            <a:prstGeom prst="blockArc">
              <a:avLst>
                <a:gd name="adj1" fmla="val 7563088"/>
                <a:gd name="adj2" fmla="val 4076495"/>
                <a:gd name="adj3" fmla="val 14378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4971841">
              <a:off x="8815354" y="2488658"/>
              <a:ext cx="492299" cy="698393"/>
            </a:xfrm>
            <a:prstGeom prst="blockArc">
              <a:avLst>
                <a:gd name="adj1" fmla="val 8906387"/>
                <a:gd name="adj2" fmla="val 4859678"/>
                <a:gd name="adj3" fmla="val 11119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 rot="3423064">
              <a:off x="6318619" y="3308243"/>
              <a:ext cx="558356" cy="998658"/>
            </a:xfrm>
            <a:prstGeom prst="blockArc">
              <a:avLst>
                <a:gd name="adj1" fmla="val 12193860"/>
                <a:gd name="adj2" fmla="val 2285273"/>
                <a:gd name="adj3" fmla="val 11017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 rot="15822255">
              <a:off x="5660096" y="3480032"/>
              <a:ext cx="137073" cy="67373"/>
            </a:xfrm>
            <a:prstGeom prst="roundRect">
              <a:avLst>
                <a:gd name="adj" fmla="val 32456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4601382">
              <a:off x="5336232" y="3286385"/>
              <a:ext cx="579593" cy="983827"/>
            </a:xfrm>
            <a:prstGeom prst="blockArc">
              <a:avLst>
                <a:gd name="adj1" fmla="val 11591567"/>
                <a:gd name="adj2" fmla="val 2838042"/>
                <a:gd name="adj3" fmla="val 11995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075021" y="1800600"/>
              <a:ext cx="226360" cy="1289313"/>
            </a:xfrm>
            <a:prstGeom prst="roundRect">
              <a:avLst>
                <a:gd name="adj" fmla="val 49999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Block Arc 49"/>
            <p:cNvSpPr/>
            <p:nvPr/>
          </p:nvSpPr>
          <p:spPr>
            <a:xfrm rot="4186377">
              <a:off x="1904774" y="1302119"/>
              <a:ext cx="1561136" cy="2843270"/>
            </a:xfrm>
            <a:prstGeom prst="blockArc">
              <a:avLst>
                <a:gd name="adj1" fmla="val 9466236"/>
                <a:gd name="adj2" fmla="val 17690855"/>
                <a:gd name="adj3" fmla="val 13641"/>
              </a:avLst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072949" y="2742626"/>
              <a:ext cx="2221268" cy="474004"/>
            </a:xfrm>
            <a:custGeom>
              <a:avLst/>
              <a:gdLst>
                <a:gd name="connsiteX0" fmla="*/ 0 w 2841126"/>
                <a:gd name="connsiteY0" fmla="*/ 612888 h 612888"/>
                <a:gd name="connsiteX1" fmla="*/ 261697 w 2841126"/>
                <a:gd name="connsiteY1" fmla="*/ 440476 h 612888"/>
                <a:gd name="connsiteX2" fmla="*/ 649624 w 2841126"/>
                <a:gd name="connsiteY2" fmla="*/ 271142 h 612888"/>
                <a:gd name="connsiteX3" fmla="*/ 1022157 w 2841126"/>
                <a:gd name="connsiteY3" fmla="*/ 163385 h 612888"/>
                <a:gd name="connsiteX4" fmla="*/ 1382375 w 2841126"/>
                <a:gd name="connsiteY4" fmla="*/ 111045 h 612888"/>
                <a:gd name="connsiteX5" fmla="*/ 1733357 w 2841126"/>
                <a:gd name="connsiteY5" fmla="*/ 98730 h 612888"/>
                <a:gd name="connsiteX6" fmla="*/ 2038157 w 2841126"/>
                <a:gd name="connsiteY6" fmla="*/ 111045 h 612888"/>
                <a:gd name="connsiteX7" fmla="*/ 2358351 w 2841126"/>
                <a:gd name="connsiteY7" fmla="*/ 178779 h 612888"/>
                <a:gd name="connsiteX8" fmla="*/ 2644678 w 2841126"/>
                <a:gd name="connsiteY8" fmla="*/ 277300 h 612888"/>
                <a:gd name="connsiteX9" fmla="*/ 2798618 w 2841126"/>
                <a:gd name="connsiteY9" fmla="*/ 363506 h 612888"/>
                <a:gd name="connsiteX10" fmla="*/ 2807854 w 2841126"/>
                <a:gd name="connsiteY10" fmla="*/ 363506 h 612888"/>
                <a:gd name="connsiteX11" fmla="*/ 2823248 w 2841126"/>
                <a:gd name="connsiteY11" fmla="*/ 354270 h 612888"/>
                <a:gd name="connsiteX12" fmla="*/ 2832485 w 2841126"/>
                <a:gd name="connsiteY12" fmla="*/ 345033 h 612888"/>
                <a:gd name="connsiteX13" fmla="*/ 2832485 w 2841126"/>
                <a:gd name="connsiteY13" fmla="*/ 323482 h 612888"/>
                <a:gd name="connsiteX14" fmla="*/ 2810933 w 2841126"/>
                <a:gd name="connsiteY14" fmla="*/ 308088 h 612888"/>
                <a:gd name="connsiteX15" fmla="*/ 2506133 w 2841126"/>
                <a:gd name="connsiteY15" fmla="*/ 166464 h 612888"/>
                <a:gd name="connsiteX16" fmla="*/ 2321406 w 2841126"/>
                <a:gd name="connsiteY16" fmla="*/ 117203 h 612888"/>
                <a:gd name="connsiteX17" fmla="*/ 2004291 w 2841126"/>
                <a:gd name="connsiteY17" fmla="*/ 55627 h 612888"/>
                <a:gd name="connsiteX18" fmla="*/ 1653309 w 2841126"/>
                <a:gd name="connsiteY18" fmla="*/ 6367 h 612888"/>
                <a:gd name="connsiteX19" fmla="*/ 1320800 w 2841126"/>
                <a:gd name="connsiteY19" fmla="*/ 3288 h 612888"/>
                <a:gd name="connsiteX20" fmla="*/ 1031394 w 2841126"/>
                <a:gd name="connsiteY20" fmla="*/ 30997 h 612888"/>
                <a:gd name="connsiteX21" fmla="*/ 797406 w 2841126"/>
                <a:gd name="connsiteY21" fmla="*/ 67942 h 612888"/>
                <a:gd name="connsiteX22" fmla="*/ 544945 w 2841126"/>
                <a:gd name="connsiteY22" fmla="*/ 138755 h 612888"/>
                <a:gd name="connsiteX23" fmla="*/ 360218 w 2841126"/>
                <a:gd name="connsiteY23" fmla="*/ 212645 h 612888"/>
                <a:gd name="connsiteX24" fmla="*/ 55418 w 2841126"/>
                <a:gd name="connsiteY24" fmla="*/ 335797 h 612888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8157 w 2841126"/>
                <a:gd name="connsiteY6" fmla="*/ 110531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21406 w 2841126"/>
                <a:gd name="connsiteY16" fmla="*/ 116689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8157 w 2841126"/>
                <a:gd name="connsiteY6" fmla="*/ 110531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12170 w 2841126"/>
                <a:gd name="connsiteY16" fmla="*/ 110531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8157 w 2841126"/>
                <a:gd name="connsiteY6" fmla="*/ 110531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12170 w 2841126"/>
                <a:gd name="connsiteY16" fmla="*/ 110531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41126"/>
                <a:gd name="connsiteY0" fmla="*/ 612374 h 612374"/>
                <a:gd name="connsiteX1" fmla="*/ 261697 w 2841126"/>
                <a:gd name="connsiteY1" fmla="*/ 439962 h 612374"/>
                <a:gd name="connsiteX2" fmla="*/ 649624 w 2841126"/>
                <a:gd name="connsiteY2" fmla="*/ 270628 h 612374"/>
                <a:gd name="connsiteX3" fmla="*/ 1022157 w 2841126"/>
                <a:gd name="connsiteY3" fmla="*/ 162871 h 612374"/>
                <a:gd name="connsiteX4" fmla="*/ 1382375 w 2841126"/>
                <a:gd name="connsiteY4" fmla="*/ 110531 h 612374"/>
                <a:gd name="connsiteX5" fmla="*/ 1733357 w 2841126"/>
                <a:gd name="connsiteY5" fmla="*/ 98216 h 612374"/>
                <a:gd name="connsiteX6" fmla="*/ 2031999 w 2841126"/>
                <a:gd name="connsiteY6" fmla="*/ 116689 h 612374"/>
                <a:gd name="connsiteX7" fmla="*/ 2358351 w 2841126"/>
                <a:gd name="connsiteY7" fmla="*/ 178265 h 612374"/>
                <a:gd name="connsiteX8" fmla="*/ 2644678 w 2841126"/>
                <a:gd name="connsiteY8" fmla="*/ 276786 h 612374"/>
                <a:gd name="connsiteX9" fmla="*/ 2798618 w 2841126"/>
                <a:gd name="connsiteY9" fmla="*/ 362992 h 612374"/>
                <a:gd name="connsiteX10" fmla="*/ 2807854 w 2841126"/>
                <a:gd name="connsiteY10" fmla="*/ 362992 h 612374"/>
                <a:gd name="connsiteX11" fmla="*/ 2823248 w 2841126"/>
                <a:gd name="connsiteY11" fmla="*/ 353756 h 612374"/>
                <a:gd name="connsiteX12" fmla="*/ 2832485 w 2841126"/>
                <a:gd name="connsiteY12" fmla="*/ 344519 h 612374"/>
                <a:gd name="connsiteX13" fmla="*/ 2832485 w 2841126"/>
                <a:gd name="connsiteY13" fmla="*/ 322968 h 612374"/>
                <a:gd name="connsiteX14" fmla="*/ 2810933 w 2841126"/>
                <a:gd name="connsiteY14" fmla="*/ 307574 h 612374"/>
                <a:gd name="connsiteX15" fmla="*/ 2506133 w 2841126"/>
                <a:gd name="connsiteY15" fmla="*/ 165950 h 612374"/>
                <a:gd name="connsiteX16" fmla="*/ 2312170 w 2841126"/>
                <a:gd name="connsiteY16" fmla="*/ 110531 h 612374"/>
                <a:gd name="connsiteX17" fmla="*/ 2007369 w 2841126"/>
                <a:gd name="connsiteY17" fmla="*/ 45877 h 612374"/>
                <a:gd name="connsiteX18" fmla="*/ 1653309 w 2841126"/>
                <a:gd name="connsiteY18" fmla="*/ 5853 h 612374"/>
                <a:gd name="connsiteX19" fmla="*/ 1320800 w 2841126"/>
                <a:gd name="connsiteY19" fmla="*/ 2774 h 612374"/>
                <a:gd name="connsiteX20" fmla="*/ 1031394 w 2841126"/>
                <a:gd name="connsiteY20" fmla="*/ 30483 h 612374"/>
                <a:gd name="connsiteX21" fmla="*/ 797406 w 2841126"/>
                <a:gd name="connsiteY21" fmla="*/ 67428 h 612374"/>
                <a:gd name="connsiteX22" fmla="*/ 544945 w 2841126"/>
                <a:gd name="connsiteY22" fmla="*/ 138241 h 612374"/>
                <a:gd name="connsiteX23" fmla="*/ 360218 w 2841126"/>
                <a:gd name="connsiteY23" fmla="*/ 212131 h 612374"/>
                <a:gd name="connsiteX24" fmla="*/ 55418 w 2841126"/>
                <a:gd name="connsiteY24" fmla="*/ 335283 h 612374"/>
                <a:gd name="connsiteX0" fmla="*/ 0 w 2836555"/>
                <a:gd name="connsiteY0" fmla="*/ 612374 h 612374"/>
                <a:gd name="connsiteX1" fmla="*/ 261697 w 2836555"/>
                <a:gd name="connsiteY1" fmla="*/ 439962 h 612374"/>
                <a:gd name="connsiteX2" fmla="*/ 649624 w 2836555"/>
                <a:gd name="connsiteY2" fmla="*/ 270628 h 612374"/>
                <a:gd name="connsiteX3" fmla="*/ 1022157 w 2836555"/>
                <a:gd name="connsiteY3" fmla="*/ 162871 h 612374"/>
                <a:gd name="connsiteX4" fmla="*/ 1382375 w 2836555"/>
                <a:gd name="connsiteY4" fmla="*/ 110531 h 612374"/>
                <a:gd name="connsiteX5" fmla="*/ 1733357 w 2836555"/>
                <a:gd name="connsiteY5" fmla="*/ 98216 h 612374"/>
                <a:gd name="connsiteX6" fmla="*/ 2031999 w 2836555"/>
                <a:gd name="connsiteY6" fmla="*/ 116689 h 612374"/>
                <a:gd name="connsiteX7" fmla="*/ 2358351 w 2836555"/>
                <a:gd name="connsiteY7" fmla="*/ 178265 h 612374"/>
                <a:gd name="connsiteX8" fmla="*/ 2644678 w 2836555"/>
                <a:gd name="connsiteY8" fmla="*/ 276786 h 612374"/>
                <a:gd name="connsiteX9" fmla="*/ 2798618 w 2836555"/>
                <a:gd name="connsiteY9" fmla="*/ 362992 h 612374"/>
                <a:gd name="connsiteX10" fmla="*/ 2807854 w 2836555"/>
                <a:gd name="connsiteY10" fmla="*/ 362992 h 612374"/>
                <a:gd name="connsiteX11" fmla="*/ 2823248 w 2836555"/>
                <a:gd name="connsiteY11" fmla="*/ 353756 h 612374"/>
                <a:gd name="connsiteX12" fmla="*/ 2832485 w 2836555"/>
                <a:gd name="connsiteY12" fmla="*/ 344519 h 612374"/>
                <a:gd name="connsiteX13" fmla="*/ 2832485 w 2836555"/>
                <a:gd name="connsiteY13" fmla="*/ 322968 h 612374"/>
                <a:gd name="connsiteX14" fmla="*/ 2810933 w 2836555"/>
                <a:gd name="connsiteY14" fmla="*/ 307574 h 612374"/>
                <a:gd name="connsiteX15" fmla="*/ 2573866 w 2836555"/>
                <a:gd name="connsiteY15" fmla="*/ 196738 h 612374"/>
                <a:gd name="connsiteX16" fmla="*/ 2312170 w 2836555"/>
                <a:gd name="connsiteY16" fmla="*/ 110531 h 612374"/>
                <a:gd name="connsiteX17" fmla="*/ 2007369 w 2836555"/>
                <a:gd name="connsiteY17" fmla="*/ 45877 h 612374"/>
                <a:gd name="connsiteX18" fmla="*/ 1653309 w 2836555"/>
                <a:gd name="connsiteY18" fmla="*/ 5853 h 612374"/>
                <a:gd name="connsiteX19" fmla="*/ 1320800 w 2836555"/>
                <a:gd name="connsiteY19" fmla="*/ 2774 h 612374"/>
                <a:gd name="connsiteX20" fmla="*/ 1031394 w 2836555"/>
                <a:gd name="connsiteY20" fmla="*/ 30483 h 612374"/>
                <a:gd name="connsiteX21" fmla="*/ 797406 w 2836555"/>
                <a:gd name="connsiteY21" fmla="*/ 67428 h 612374"/>
                <a:gd name="connsiteX22" fmla="*/ 544945 w 2836555"/>
                <a:gd name="connsiteY22" fmla="*/ 138241 h 612374"/>
                <a:gd name="connsiteX23" fmla="*/ 360218 w 2836555"/>
                <a:gd name="connsiteY23" fmla="*/ 212131 h 612374"/>
                <a:gd name="connsiteX24" fmla="*/ 55418 w 2836555"/>
                <a:gd name="connsiteY24" fmla="*/ 335283 h 61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36555" h="612374">
                  <a:moveTo>
                    <a:pt x="0" y="612374"/>
                  </a:moveTo>
                  <a:cubicBezTo>
                    <a:pt x="76713" y="554647"/>
                    <a:pt x="153426" y="496920"/>
                    <a:pt x="261697" y="439962"/>
                  </a:cubicBezTo>
                  <a:cubicBezTo>
                    <a:pt x="369968" y="383004"/>
                    <a:pt x="522881" y="316810"/>
                    <a:pt x="649624" y="270628"/>
                  </a:cubicBezTo>
                  <a:cubicBezTo>
                    <a:pt x="776367" y="224446"/>
                    <a:pt x="900032" y="189554"/>
                    <a:pt x="1022157" y="162871"/>
                  </a:cubicBezTo>
                  <a:cubicBezTo>
                    <a:pt x="1144282" y="136188"/>
                    <a:pt x="1263842" y="121307"/>
                    <a:pt x="1382375" y="110531"/>
                  </a:cubicBezTo>
                  <a:cubicBezTo>
                    <a:pt x="1500908" y="99755"/>
                    <a:pt x="1625086" y="97190"/>
                    <a:pt x="1733357" y="98216"/>
                  </a:cubicBezTo>
                  <a:cubicBezTo>
                    <a:pt x="1841628" y="99242"/>
                    <a:pt x="1927833" y="103347"/>
                    <a:pt x="2031999" y="116689"/>
                  </a:cubicBezTo>
                  <a:cubicBezTo>
                    <a:pt x="2136165" y="130030"/>
                    <a:pt x="2256238" y="151582"/>
                    <a:pt x="2358351" y="178265"/>
                  </a:cubicBezTo>
                  <a:cubicBezTo>
                    <a:pt x="2460464" y="204948"/>
                    <a:pt x="2571300" y="245998"/>
                    <a:pt x="2644678" y="276786"/>
                  </a:cubicBezTo>
                  <a:cubicBezTo>
                    <a:pt x="2718056" y="307574"/>
                    <a:pt x="2798618" y="362992"/>
                    <a:pt x="2798618" y="362992"/>
                  </a:cubicBezTo>
                  <a:cubicBezTo>
                    <a:pt x="2825814" y="377360"/>
                    <a:pt x="2803749" y="364531"/>
                    <a:pt x="2807854" y="362992"/>
                  </a:cubicBezTo>
                  <a:cubicBezTo>
                    <a:pt x="2811959" y="361453"/>
                    <a:pt x="2823248" y="353756"/>
                    <a:pt x="2823248" y="353756"/>
                  </a:cubicBezTo>
                  <a:cubicBezTo>
                    <a:pt x="2827353" y="350677"/>
                    <a:pt x="2830946" y="349650"/>
                    <a:pt x="2832485" y="344519"/>
                  </a:cubicBezTo>
                  <a:cubicBezTo>
                    <a:pt x="2834024" y="339388"/>
                    <a:pt x="2836077" y="329125"/>
                    <a:pt x="2832485" y="322968"/>
                  </a:cubicBezTo>
                  <a:cubicBezTo>
                    <a:pt x="2828893" y="316810"/>
                    <a:pt x="2854036" y="328612"/>
                    <a:pt x="2810933" y="307574"/>
                  </a:cubicBezTo>
                  <a:cubicBezTo>
                    <a:pt x="2767830" y="286536"/>
                    <a:pt x="2656993" y="229579"/>
                    <a:pt x="2573866" y="196738"/>
                  </a:cubicBezTo>
                  <a:cubicBezTo>
                    <a:pt x="2490739" y="163898"/>
                    <a:pt x="2406586" y="135674"/>
                    <a:pt x="2312170" y="110531"/>
                  </a:cubicBezTo>
                  <a:cubicBezTo>
                    <a:pt x="2217754" y="85388"/>
                    <a:pt x="2117179" y="63323"/>
                    <a:pt x="2007369" y="45877"/>
                  </a:cubicBezTo>
                  <a:cubicBezTo>
                    <a:pt x="1897559" y="28431"/>
                    <a:pt x="1767737" y="13037"/>
                    <a:pt x="1653309" y="5853"/>
                  </a:cubicBezTo>
                  <a:cubicBezTo>
                    <a:pt x="1538881" y="-1331"/>
                    <a:pt x="1424452" y="-1331"/>
                    <a:pt x="1320800" y="2774"/>
                  </a:cubicBezTo>
                  <a:cubicBezTo>
                    <a:pt x="1217148" y="6879"/>
                    <a:pt x="1118626" y="19707"/>
                    <a:pt x="1031394" y="30483"/>
                  </a:cubicBezTo>
                  <a:cubicBezTo>
                    <a:pt x="944162" y="41259"/>
                    <a:pt x="878481" y="49468"/>
                    <a:pt x="797406" y="67428"/>
                  </a:cubicBezTo>
                  <a:cubicBezTo>
                    <a:pt x="716331" y="85388"/>
                    <a:pt x="617810" y="114124"/>
                    <a:pt x="544945" y="138241"/>
                  </a:cubicBezTo>
                  <a:cubicBezTo>
                    <a:pt x="472080" y="162358"/>
                    <a:pt x="360218" y="212131"/>
                    <a:pt x="360218" y="212131"/>
                  </a:cubicBezTo>
                  <a:lnTo>
                    <a:pt x="55418" y="335283"/>
                  </a:lnTo>
                </a:path>
              </a:pathLst>
            </a:cu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4"/>
              <a:endCxn id="59" idx="0"/>
            </p:cNvCxnSpPr>
            <p:nvPr/>
          </p:nvCxnSpPr>
          <p:spPr>
            <a:xfrm flipH="1">
              <a:off x="2072949" y="3002149"/>
              <a:ext cx="43397" cy="214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1498147" y="2665366"/>
              <a:ext cx="704204" cy="551418"/>
            </a:xfrm>
            <a:custGeom>
              <a:avLst/>
              <a:gdLst>
                <a:gd name="connsiteX0" fmla="*/ 19743 w 899267"/>
                <a:gd name="connsiteY0" fmla="*/ 37932 h 712387"/>
                <a:gd name="connsiteX1" fmla="*/ 75161 w 899267"/>
                <a:gd name="connsiteY1" fmla="*/ 10223 h 712387"/>
                <a:gd name="connsiteX2" fmla="*/ 379961 w 899267"/>
                <a:gd name="connsiteY2" fmla="*/ 136454 h 712387"/>
                <a:gd name="connsiteX3" fmla="*/ 650894 w 899267"/>
                <a:gd name="connsiteY3" fmla="*/ 311944 h 712387"/>
                <a:gd name="connsiteX4" fmla="*/ 869488 w 899267"/>
                <a:gd name="connsiteY4" fmla="*/ 475120 h 712387"/>
                <a:gd name="connsiteX5" fmla="*/ 897197 w 899267"/>
                <a:gd name="connsiteY5" fmla="*/ 515144 h 712387"/>
                <a:gd name="connsiteX6" fmla="*/ 869488 w 899267"/>
                <a:gd name="connsiteY6" fmla="*/ 561326 h 712387"/>
                <a:gd name="connsiteX7" fmla="*/ 807913 w 899267"/>
                <a:gd name="connsiteY7" fmla="*/ 625981 h 712387"/>
                <a:gd name="connsiteX8" fmla="*/ 761731 w 899267"/>
                <a:gd name="connsiteY8" fmla="*/ 687557 h 712387"/>
                <a:gd name="connsiteX9" fmla="*/ 737100 w 899267"/>
                <a:gd name="connsiteY9" fmla="*/ 712187 h 712387"/>
                <a:gd name="connsiteX10" fmla="*/ 727864 w 899267"/>
                <a:gd name="connsiteY10" fmla="*/ 699872 h 712387"/>
                <a:gd name="connsiteX11" fmla="*/ 586240 w 899267"/>
                <a:gd name="connsiteY11" fmla="*/ 505908 h 712387"/>
                <a:gd name="connsiteX12" fmla="*/ 352252 w 899267"/>
                <a:gd name="connsiteY12" fmla="*/ 278078 h 712387"/>
                <a:gd name="connsiteX13" fmla="*/ 19743 w 899267"/>
                <a:gd name="connsiteY13" fmla="*/ 37932 h 7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267" h="712387">
                  <a:moveTo>
                    <a:pt x="19743" y="37932"/>
                  </a:moveTo>
                  <a:cubicBezTo>
                    <a:pt x="-26439" y="-6710"/>
                    <a:pt x="15125" y="-6197"/>
                    <a:pt x="75161" y="10223"/>
                  </a:cubicBezTo>
                  <a:cubicBezTo>
                    <a:pt x="135197" y="26643"/>
                    <a:pt x="284005" y="86167"/>
                    <a:pt x="379961" y="136454"/>
                  </a:cubicBezTo>
                  <a:cubicBezTo>
                    <a:pt x="475917" y="186741"/>
                    <a:pt x="569306" y="255500"/>
                    <a:pt x="650894" y="311944"/>
                  </a:cubicBezTo>
                  <a:cubicBezTo>
                    <a:pt x="732482" y="368388"/>
                    <a:pt x="828437" y="441253"/>
                    <a:pt x="869488" y="475120"/>
                  </a:cubicBezTo>
                  <a:cubicBezTo>
                    <a:pt x="910539" y="508987"/>
                    <a:pt x="897197" y="500776"/>
                    <a:pt x="897197" y="515144"/>
                  </a:cubicBezTo>
                  <a:cubicBezTo>
                    <a:pt x="897197" y="529512"/>
                    <a:pt x="884369" y="542853"/>
                    <a:pt x="869488" y="561326"/>
                  </a:cubicBezTo>
                  <a:cubicBezTo>
                    <a:pt x="854607" y="579799"/>
                    <a:pt x="825872" y="604943"/>
                    <a:pt x="807913" y="625981"/>
                  </a:cubicBezTo>
                  <a:cubicBezTo>
                    <a:pt x="789954" y="647019"/>
                    <a:pt x="773533" y="673189"/>
                    <a:pt x="761731" y="687557"/>
                  </a:cubicBezTo>
                  <a:cubicBezTo>
                    <a:pt x="749929" y="701925"/>
                    <a:pt x="737100" y="712187"/>
                    <a:pt x="737100" y="712187"/>
                  </a:cubicBezTo>
                  <a:cubicBezTo>
                    <a:pt x="731456" y="714239"/>
                    <a:pt x="727864" y="699872"/>
                    <a:pt x="727864" y="699872"/>
                  </a:cubicBezTo>
                  <a:cubicBezTo>
                    <a:pt x="702721" y="665492"/>
                    <a:pt x="648842" y="576207"/>
                    <a:pt x="586240" y="505908"/>
                  </a:cubicBezTo>
                  <a:cubicBezTo>
                    <a:pt x="523638" y="435609"/>
                    <a:pt x="447695" y="355048"/>
                    <a:pt x="352252" y="278078"/>
                  </a:cubicBezTo>
                  <a:cubicBezTo>
                    <a:pt x="256809" y="201108"/>
                    <a:pt x="65925" y="82574"/>
                    <a:pt x="19743" y="37932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2104292" y="2859978"/>
              <a:ext cx="2125048" cy="544917"/>
            </a:xfrm>
            <a:custGeom>
              <a:avLst/>
              <a:gdLst>
                <a:gd name="connsiteX0" fmla="*/ 0 w 2713682"/>
                <a:gd name="connsiteY0" fmla="*/ 513103 h 703988"/>
                <a:gd name="connsiteX1" fmla="*/ 584970 w 2713682"/>
                <a:gd name="connsiteY1" fmla="*/ 189831 h 703988"/>
                <a:gd name="connsiteX2" fmla="*/ 1203806 w 2713682"/>
                <a:gd name="connsiteY2" fmla="*/ 29734 h 703988"/>
                <a:gd name="connsiteX3" fmla="*/ 1788776 w 2713682"/>
                <a:gd name="connsiteY3" fmla="*/ 2024 h 703988"/>
                <a:gd name="connsiteX4" fmla="*/ 2241357 w 2713682"/>
                <a:gd name="connsiteY4" fmla="*/ 57443 h 703988"/>
                <a:gd name="connsiteX5" fmla="*/ 2567709 w 2713682"/>
                <a:gd name="connsiteY5" fmla="*/ 152885 h 703988"/>
                <a:gd name="connsiteX6" fmla="*/ 2703176 w 2713682"/>
                <a:gd name="connsiteY6" fmla="*/ 220618 h 703988"/>
                <a:gd name="connsiteX7" fmla="*/ 2703176 w 2713682"/>
                <a:gd name="connsiteY7" fmla="*/ 239091 h 703988"/>
                <a:gd name="connsiteX8" fmla="*/ 2690861 w 2713682"/>
                <a:gd name="connsiteY8" fmla="*/ 254485 h 703988"/>
                <a:gd name="connsiteX9" fmla="*/ 2663151 w 2713682"/>
                <a:gd name="connsiteY9" fmla="*/ 248327 h 703988"/>
                <a:gd name="connsiteX10" fmla="*/ 2213648 w 2713682"/>
                <a:gd name="connsiteY10" fmla="*/ 119018 h 703988"/>
                <a:gd name="connsiteX11" fmla="*/ 1794933 w 2713682"/>
                <a:gd name="connsiteY11" fmla="*/ 100546 h 703988"/>
                <a:gd name="connsiteX12" fmla="*/ 1345430 w 2713682"/>
                <a:gd name="connsiteY12" fmla="*/ 137491 h 703988"/>
                <a:gd name="connsiteX13" fmla="*/ 840509 w 2713682"/>
                <a:gd name="connsiteY13" fmla="*/ 272958 h 703988"/>
                <a:gd name="connsiteX14" fmla="*/ 449503 w 2713682"/>
                <a:gd name="connsiteY14" fmla="*/ 466921 h 703988"/>
                <a:gd name="connsiteX15" fmla="*/ 240145 w 2713682"/>
                <a:gd name="connsiteY15" fmla="*/ 620861 h 703988"/>
                <a:gd name="connsiteX16" fmla="*/ 144703 w 2713682"/>
                <a:gd name="connsiteY16" fmla="*/ 703988 h 703988"/>
                <a:gd name="connsiteX0" fmla="*/ 0 w 2713682"/>
                <a:gd name="connsiteY0" fmla="*/ 513103 h 703988"/>
                <a:gd name="connsiteX1" fmla="*/ 584970 w 2713682"/>
                <a:gd name="connsiteY1" fmla="*/ 189831 h 703988"/>
                <a:gd name="connsiteX2" fmla="*/ 1203806 w 2713682"/>
                <a:gd name="connsiteY2" fmla="*/ 29734 h 703988"/>
                <a:gd name="connsiteX3" fmla="*/ 1788776 w 2713682"/>
                <a:gd name="connsiteY3" fmla="*/ 2024 h 703988"/>
                <a:gd name="connsiteX4" fmla="*/ 2241357 w 2713682"/>
                <a:gd name="connsiteY4" fmla="*/ 57443 h 703988"/>
                <a:gd name="connsiteX5" fmla="*/ 2567709 w 2713682"/>
                <a:gd name="connsiteY5" fmla="*/ 152885 h 703988"/>
                <a:gd name="connsiteX6" fmla="*/ 2703176 w 2713682"/>
                <a:gd name="connsiteY6" fmla="*/ 220618 h 703988"/>
                <a:gd name="connsiteX7" fmla="*/ 2703176 w 2713682"/>
                <a:gd name="connsiteY7" fmla="*/ 239091 h 703988"/>
                <a:gd name="connsiteX8" fmla="*/ 2690861 w 2713682"/>
                <a:gd name="connsiteY8" fmla="*/ 254485 h 703988"/>
                <a:gd name="connsiteX9" fmla="*/ 2663151 w 2713682"/>
                <a:gd name="connsiteY9" fmla="*/ 248327 h 703988"/>
                <a:gd name="connsiteX10" fmla="*/ 2444557 w 2713682"/>
                <a:gd name="connsiteY10" fmla="*/ 168279 h 703988"/>
                <a:gd name="connsiteX11" fmla="*/ 2213648 w 2713682"/>
                <a:gd name="connsiteY11" fmla="*/ 119018 h 703988"/>
                <a:gd name="connsiteX12" fmla="*/ 1794933 w 2713682"/>
                <a:gd name="connsiteY12" fmla="*/ 100546 h 703988"/>
                <a:gd name="connsiteX13" fmla="*/ 1345430 w 2713682"/>
                <a:gd name="connsiteY13" fmla="*/ 137491 h 703988"/>
                <a:gd name="connsiteX14" fmla="*/ 840509 w 2713682"/>
                <a:gd name="connsiteY14" fmla="*/ 272958 h 703988"/>
                <a:gd name="connsiteX15" fmla="*/ 449503 w 2713682"/>
                <a:gd name="connsiteY15" fmla="*/ 466921 h 703988"/>
                <a:gd name="connsiteX16" fmla="*/ 240145 w 2713682"/>
                <a:gd name="connsiteY16" fmla="*/ 620861 h 703988"/>
                <a:gd name="connsiteX17" fmla="*/ 144703 w 2713682"/>
                <a:gd name="connsiteY17" fmla="*/ 703988 h 7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3682" h="703988">
                  <a:moveTo>
                    <a:pt x="0" y="513103"/>
                  </a:moveTo>
                  <a:cubicBezTo>
                    <a:pt x="192168" y="391748"/>
                    <a:pt x="384336" y="270393"/>
                    <a:pt x="584970" y="189831"/>
                  </a:cubicBezTo>
                  <a:cubicBezTo>
                    <a:pt x="785604" y="109269"/>
                    <a:pt x="1003172" y="61035"/>
                    <a:pt x="1203806" y="29734"/>
                  </a:cubicBezTo>
                  <a:cubicBezTo>
                    <a:pt x="1404440" y="-1567"/>
                    <a:pt x="1615851" y="-2594"/>
                    <a:pt x="1788776" y="2024"/>
                  </a:cubicBezTo>
                  <a:cubicBezTo>
                    <a:pt x="1961701" y="6642"/>
                    <a:pt x="2111535" y="32300"/>
                    <a:pt x="2241357" y="57443"/>
                  </a:cubicBezTo>
                  <a:cubicBezTo>
                    <a:pt x="2371179" y="82586"/>
                    <a:pt x="2490739" y="125689"/>
                    <a:pt x="2567709" y="152885"/>
                  </a:cubicBezTo>
                  <a:cubicBezTo>
                    <a:pt x="2644679" y="180081"/>
                    <a:pt x="2680598" y="206250"/>
                    <a:pt x="2703176" y="220618"/>
                  </a:cubicBezTo>
                  <a:cubicBezTo>
                    <a:pt x="2725754" y="234986"/>
                    <a:pt x="2705228" y="233447"/>
                    <a:pt x="2703176" y="239091"/>
                  </a:cubicBezTo>
                  <a:cubicBezTo>
                    <a:pt x="2701124" y="244735"/>
                    <a:pt x="2697532" y="252946"/>
                    <a:pt x="2690861" y="254485"/>
                  </a:cubicBezTo>
                  <a:cubicBezTo>
                    <a:pt x="2681624" y="252432"/>
                    <a:pt x="2704202" y="262695"/>
                    <a:pt x="2663151" y="248327"/>
                  </a:cubicBezTo>
                  <a:cubicBezTo>
                    <a:pt x="2622100" y="233959"/>
                    <a:pt x="2519474" y="189830"/>
                    <a:pt x="2444557" y="168279"/>
                  </a:cubicBezTo>
                  <a:cubicBezTo>
                    <a:pt x="2369640" y="146728"/>
                    <a:pt x="2321919" y="130307"/>
                    <a:pt x="2213648" y="119018"/>
                  </a:cubicBezTo>
                  <a:cubicBezTo>
                    <a:pt x="2105377" y="107729"/>
                    <a:pt x="1939636" y="97467"/>
                    <a:pt x="1794933" y="100546"/>
                  </a:cubicBezTo>
                  <a:cubicBezTo>
                    <a:pt x="1650230" y="103625"/>
                    <a:pt x="1504501" y="108756"/>
                    <a:pt x="1345430" y="137491"/>
                  </a:cubicBezTo>
                  <a:cubicBezTo>
                    <a:pt x="1186359" y="166226"/>
                    <a:pt x="989830" y="218053"/>
                    <a:pt x="840509" y="272958"/>
                  </a:cubicBezTo>
                  <a:cubicBezTo>
                    <a:pt x="691188" y="327863"/>
                    <a:pt x="549564" y="408937"/>
                    <a:pt x="449503" y="466921"/>
                  </a:cubicBezTo>
                  <a:cubicBezTo>
                    <a:pt x="349442" y="524905"/>
                    <a:pt x="290945" y="581350"/>
                    <a:pt x="240145" y="620861"/>
                  </a:cubicBezTo>
                  <a:cubicBezTo>
                    <a:pt x="189345" y="660372"/>
                    <a:pt x="167024" y="682180"/>
                    <a:pt x="144703" y="703988"/>
                  </a:cubicBezTo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258159" y="2896841"/>
              <a:ext cx="1586043" cy="668967"/>
            </a:xfrm>
            <a:custGeom>
              <a:avLst/>
              <a:gdLst>
                <a:gd name="connsiteX0" fmla="*/ 554 w 2025374"/>
                <a:gd name="connsiteY0" fmla="*/ 573238 h 864250"/>
                <a:gd name="connsiteX1" fmla="*/ 157573 w 2025374"/>
                <a:gd name="connsiteY1" fmla="*/ 610183 h 864250"/>
                <a:gd name="connsiteX2" fmla="*/ 579366 w 2025374"/>
                <a:gd name="connsiteY2" fmla="*/ 548608 h 864250"/>
                <a:gd name="connsiteX3" fmla="*/ 1075051 w 2025374"/>
                <a:gd name="connsiteY3" fmla="*/ 388511 h 864250"/>
                <a:gd name="connsiteX4" fmla="*/ 1462979 w 2025374"/>
                <a:gd name="connsiteY4" fmla="*/ 185311 h 864250"/>
                <a:gd name="connsiteX5" fmla="*/ 1660021 w 2025374"/>
                <a:gd name="connsiteY5" fmla="*/ 15977 h 864250"/>
                <a:gd name="connsiteX6" fmla="*/ 1693888 w 2025374"/>
                <a:gd name="connsiteY6" fmla="*/ 6741 h 864250"/>
                <a:gd name="connsiteX7" fmla="*/ 1749306 w 2025374"/>
                <a:gd name="connsiteY7" fmla="*/ 12898 h 864250"/>
                <a:gd name="connsiteX8" fmla="*/ 1989451 w 2025374"/>
                <a:gd name="connsiteY8" fmla="*/ 25214 h 864250"/>
                <a:gd name="connsiteX9" fmla="*/ 2001766 w 2025374"/>
                <a:gd name="connsiteY9" fmla="*/ 34450 h 864250"/>
                <a:gd name="connsiteX10" fmla="*/ 2004845 w 2025374"/>
                <a:gd name="connsiteY10" fmla="*/ 49844 h 864250"/>
                <a:gd name="connsiteX11" fmla="*/ 1721597 w 2025374"/>
                <a:gd name="connsiteY11" fmla="*/ 293068 h 864250"/>
                <a:gd name="connsiteX12" fmla="*/ 1327512 w 2025374"/>
                <a:gd name="connsiteY12" fmla="*/ 548608 h 864250"/>
                <a:gd name="connsiteX13" fmla="*/ 930348 w 2025374"/>
                <a:gd name="connsiteY13" fmla="*/ 711783 h 864250"/>
                <a:gd name="connsiteX14" fmla="*/ 428506 w 2025374"/>
                <a:gd name="connsiteY14" fmla="*/ 850329 h 864250"/>
                <a:gd name="connsiteX15" fmla="*/ 117548 w 2025374"/>
                <a:gd name="connsiteY15" fmla="*/ 828777 h 864250"/>
                <a:gd name="connsiteX16" fmla="*/ 554 w 2025374"/>
                <a:gd name="connsiteY16" fmla="*/ 573238 h 864250"/>
                <a:gd name="connsiteX0" fmla="*/ 554 w 2025374"/>
                <a:gd name="connsiteY0" fmla="*/ 573238 h 864250"/>
                <a:gd name="connsiteX1" fmla="*/ 157573 w 2025374"/>
                <a:gd name="connsiteY1" fmla="*/ 610183 h 864250"/>
                <a:gd name="connsiteX2" fmla="*/ 579366 w 2025374"/>
                <a:gd name="connsiteY2" fmla="*/ 548608 h 864250"/>
                <a:gd name="connsiteX3" fmla="*/ 1075051 w 2025374"/>
                <a:gd name="connsiteY3" fmla="*/ 388511 h 864250"/>
                <a:gd name="connsiteX4" fmla="*/ 1462979 w 2025374"/>
                <a:gd name="connsiteY4" fmla="*/ 185311 h 864250"/>
                <a:gd name="connsiteX5" fmla="*/ 1660021 w 2025374"/>
                <a:gd name="connsiteY5" fmla="*/ 15977 h 864250"/>
                <a:gd name="connsiteX6" fmla="*/ 1693888 w 2025374"/>
                <a:gd name="connsiteY6" fmla="*/ 6741 h 864250"/>
                <a:gd name="connsiteX7" fmla="*/ 1749306 w 2025374"/>
                <a:gd name="connsiteY7" fmla="*/ 12898 h 864250"/>
                <a:gd name="connsiteX8" fmla="*/ 1989451 w 2025374"/>
                <a:gd name="connsiteY8" fmla="*/ 25214 h 864250"/>
                <a:gd name="connsiteX9" fmla="*/ 2001766 w 2025374"/>
                <a:gd name="connsiteY9" fmla="*/ 34450 h 864250"/>
                <a:gd name="connsiteX10" fmla="*/ 2004845 w 2025374"/>
                <a:gd name="connsiteY10" fmla="*/ 49844 h 864250"/>
                <a:gd name="connsiteX11" fmla="*/ 1721597 w 2025374"/>
                <a:gd name="connsiteY11" fmla="*/ 293068 h 864250"/>
                <a:gd name="connsiteX12" fmla="*/ 1327512 w 2025374"/>
                <a:gd name="connsiteY12" fmla="*/ 548608 h 864250"/>
                <a:gd name="connsiteX13" fmla="*/ 911875 w 2025374"/>
                <a:gd name="connsiteY13" fmla="*/ 727177 h 864250"/>
                <a:gd name="connsiteX14" fmla="*/ 428506 w 2025374"/>
                <a:gd name="connsiteY14" fmla="*/ 850329 h 864250"/>
                <a:gd name="connsiteX15" fmla="*/ 117548 w 2025374"/>
                <a:gd name="connsiteY15" fmla="*/ 828777 h 864250"/>
                <a:gd name="connsiteX16" fmla="*/ 554 w 2025374"/>
                <a:gd name="connsiteY16" fmla="*/ 573238 h 86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5374" h="864250">
                  <a:moveTo>
                    <a:pt x="554" y="573238"/>
                  </a:moveTo>
                  <a:cubicBezTo>
                    <a:pt x="7225" y="536806"/>
                    <a:pt x="61104" y="614288"/>
                    <a:pt x="157573" y="610183"/>
                  </a:cubicBezTo>
                  <a:cubicBezTo>
                    <a:pt x="254042" y="606078"/>
                    <a:pt x="426453" y="585553"/>
                    <a:pt x="579366" y="548608"/>
                  </a:cubicBezTo>
                  <a:cubicBezTo>
                    <a:pt x="732279" y="511663"/>
                    <a:pt x="927782" y="449060"/>
                    <a:pt x="1075051" y="388511"/>
                  </a:cubicBezTo>
                  <a:cubicBezTo>
                    <a:pt x="1222320" y="327961"/>
                    <a:pt x="1365484" y="247400"/>
                    <a:pt x="1462979" y="185311"/>
                  </a:cubicBezTo>
                  <a:cubicBezTo>
                    <a:pt x="1560474" y="123222"/>
                    <a:pt x="1621536" y="45739"/>
                    <a:pt x="1660021" y="15977"/>
                  </a:cubicBezTo>
                  <a:cubicBezTo>
                    <a:pt x="1698506" y="-13785"/>
                    <a:pt x="1679007" y="7254"/>
                    <a:pt x="1693888" y="6741"/>
                  </a:cubicBezTo>
                  <a:cubicBezTo>
                    <a:pt x="1708769" y="6228"/>
                    <a:pt x="1700046" y="9819"/>
                    <a:pt x="1749306" y="12898"/>
                  </a:cubicBezTo>
                  <a:cubicBezTo>
                    <a:pt x="1798566" y="15977"/>
                    <a:pt x="1989451" y="25214"/>
                    <a:pt x="1989451" y="25214"/>
                  </a:cubicBezTo>
                  <a:cubicBezTo>
                    <a:pt x="2031528" y="28806"/>
                    <a:pt x="1999200" y="30345"/>
                    <a:pt x="2001766" y="34450"/>
                  </a:cubicBezTo>
                  <a:cubicBezTo>
                    <a:pt x="2004332" y="38555"/>
                    <a:pt x="2051540" y="6741"/>
                    <a:pt x="2004845" y="49844"/>
                  </a:cubicBezTo>
                  <a:cubicBezTo>
                    <a:pt x="1958150" y="92947"/>
                    <a:pt x="1834486" y="209941"/>
                    <a:pt x="1721597" y="293068"/>
                  </a:cubicBezTo>
                  <a:cubicBezTo>
                    <a:pt x="1608708" y="376195"/>
                    <a:pt x="1462466" y="476257"/>
                    <a:pt x="1327512" y="548608"/>
                  </a:cubicBezTo>
                  <a:cubicBezTo>
                    <a:pt x="1192558" y="620959"/>
                    <a:pt x="1061709" y="676890"/>
                    <a:pt x="911875" y="727177"/>
                  </a:cubicBezTo>
                  <a:cubicBezTo>
                    <a:pt x="762041" y="777464"/>
                    <a:pt x="563973" y="830830"/>
                    <a:pt x="428506" y="850329"/>
                  </a:cubicBezTo>
                  <a:cubicBezTo>
                    <a:pt x="293039" y="869828"/>
                    <a:pt x="186821" y="873933"/>
                    <a:pt x="117548" y="828777"/>
                  </a:cubicBezTo>
                  <a:cubicBezTo>
                    <a:pt x="48275" y="783621"/>
                    <a:pt x="-6117" y="609670"/>
                    <a:pt x="554" y="573238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106703" y="3238612"/>
              <a:ext cx="326350" cy="1666763"/>
            </a:xfrm>
            <a:custGeom>
              <a:avLst/>
              <a:gdLst>
                <a:gd name="connsiteX0" fmla="*/ 406479 w 428017"/>
                <a:gd name="connsiteY0" fmla="*/ 391833 h 2280325"/>
                <a:gd name="connsiteX1" fmla="*/ 400321 w 428017"/>
                <a:gd name="connsiteY1" fmla="*/ 2146742 h 2280325"/>
                <a:gd name="connsiteX2" fmla="*/ 388006 w 428017"/>
                <a:gd name="connsiteY2" fmla="*/ 2159057 h 2280325"/>
                <a:gd name="connsiteX3" fmla="*/ 369533 w 428017"/>
                <a:gd name="connsiteY3" fmla="*/ 2162136 h 2280325"/>
                <a:gd name="connsiteX4" fmla="*/ 317194 w 428017"/>
                <a:gd name="connsiteY4" fmla="*/ 2162136 h 2280325"/>
                <a:gd name="connsiteX5" fmla="*/ 301800 w 428017"/>
                <a:gd name="connsiteY5" fmla="*/ 2140584 h 2280325"/>
                <a:gd name="connsiteX6" fmla="*/ 323351 w 428017"/>
                <a:gd name="connsiteY6" fmla="*/ 2094403 h 2280325"/>
                <a:gd name="connsiteX7" fmla="*/ 366454 w 428017"/>
                <a:gd name="connsiteY7" fmla="*/ 1666451 h 2280325"/>
                <a:gd name="connsiteX8" fmla="*/ 369533 w 428017"/>
                <a:gd name="connsiteY8" fmla="*/ 1263130 h 2280325"/>
                <a:gd name="connsiteX9" fmla="*/ 295642 w 428017"/>
                <a:gd name="connsiteY9" fmla="*/ 764366 h 2280325"/>
                <a:gd name="connsiteX10" fmla="*/ 200200 w 428017"/>
                <a:gd name="connsiteY10" fmla="*/ 447251 h 2280325"/>
                <a:gd name="connsiteX11" fmla="*/ 12394 w 428017"/>
                <a:gd name="connsiteY11" fmla="*/ 37772 h 2280325"/>
                <a:gd name="connsiteX12" fmla="*/ 21630 w 428017"/>
                <a:gd name="connsiteY12" fmla="*/ 31615 h 2280325"/>
                <a:gd name="connsiteX13" fmla="*/ 52418 w 428017"/>
                <a:gd name="connsiteY13" fmla="*/ 25457 h 2280325"/>
                <a:gd name="connsiteX14" fmla="*/ 89363 w 428017"/>
                <a:gd name="connsiteY14" fmla="*/ 28536 h 2280325"/>
                <a:gd name="connsiteX15" fmla="*/ 406479 w 428017"/>
                <a:gd name="connsiteY15" fmla="*/ 391833 h 2280325"/>
                <a:gd name="connsiteX0" fmla="*/ 406479 w 686728"/>
                <a:gd name="connsiteY0" fmla="*/ 391833 h 2279271"/>
                <a:gd name="connsiteX1" fmla="*/ 400321 w 686728"/>
                <a:gd name="connsiteY1" fmla="*/ 2146742 h 2279271"/>
                <a:gd name="connsiteX2" fmla="*/ 686649 w 686728"/>
                <a:gd name="connsiteY2" fmla="*/ 2155978 h 2279271"/>
                <a:gd name="connsiteX3" fmla="*/ 369533 w 686728"/>
                <a:gd name="connsiteY3" fmla="*/ 2162136 h 2279271"/>
                <a:gd name="connsiteX4" fmla="*/ 317194 w 686728"/>
                <a:gd name="connsiteY4" fmla="*/ 2162136 h 2279271"/>
                <a:gd name="connsiteX5" fmla="*/ 301800 w 686728"/>
                <a:gd name="connsiteY5" fmla="*/ 2140584 h 2279271"/>
                <a:gd name="connsiteX6" fmla="*/ 323351 w 686728"/>
                <a:gd name="connsiteY6" fmla="*/ 2094403 h 2279271"/>
                <a:gd name="connsiteX7" fmla="*/ 366454 w 686728"/>
                <a:gd name="connsiteY7" fmla="*/ 1666451 h 2279271"/>
                <a:gd name="connsiteX8" fmla="*/ 369533 w 686728"/>
                <a:gd name="connsiteY8" fmla="*/ 1263130 h 2279271"/>
                <a:gd name="connsiteX9" fmla="*/ 295642 w 686728"/>
                <a:gd name="connsiteY9" fmla="*/ 764366 h 2279271"/>
                <a:gd name="connsiteX10" fmla="*/ 200200 w 686728"/>
                <a:gd name="connsiteY10" fmla="*/ 447251 h 2279271"/>
                <a:gd name="connsiteX11" fmla="*/ 12394 w 686728"/>
                <a:gd name="connsiteY11" fmla="*/ 37772 h 2279271"/>
                <a:gd name="connsiteX12" fmla="*/ 21630 w 686728"/>
                <a:gd name="connsiteY12" fmla="*/ 31615 h 2279271"/>
                <a:gd name="connsiteX13" fmla="*/ 52418 w 686728"/>
                <a:gd name="connsiteY13" fmla="*/ 25457 h 2279271"/>
                <a:gd name="connsiteX14" fmla="*/ 89363 w 686728"/>
                <a:gd name="connsiteY14" fmla="*/ 28536 h 2279271"/>
                <a:gd name="connsiteX15" fmla="*/ 406479 w 686728"/>
                <a:gd name="connsiteY15" fmla="*/ 391833 h 2279271"/>
                <a:gd name="connsiteX0" fmla="*/ 406479 w 634406"/>
                <a:gd name="connsiteY0" fmla="*/ 391833 h 2244816"/>
                <a:gd name="connsiteX1" fmla="*/ 400321 w 634406"/>
                <a:gd name="connsiteY1" fmla="*/ 2146742 h 2244816"/>
                <a:gd name="connsiteX2" fmla="*/ 634310 w 634406"/>
                <a:gd name="connsiteY2" fmla="*/ 2035905 h 2244816"/>
                <a:gd name="connsiteX3" fmla="*/ 369533 w 634406"/>
                <a:gd name="connsiteY3" fmla="*/ 2162136 h 2244816"/>
                <a:gd name="connsiteX4" fmla="*/ 317194 w 634406"/>
                <a:gd name="connsiteY4" fmla="*/ 2162136 h 2244816"/>
                <a:gd name="connsiteX5" fmla="*/ 301800 w 634406"/>
                <a:gd name="connsiteY5" fmla="*/ 2140584 h 2244816"/>
                <a:gd name="connsiteX6" fmla="*/ 323351 w 634406"/>
                <a:gd name="connsiteY6" fmla="*/ 2094403 h 2244816"/>
                <a:gd name="connsiteX7" fmla="*/ 366454 w 634406"/>
                <a:gd name="connsiteY7" fmla="*/ 1666451 h 2244816"/>
                <a:gd name="connsiteX8" fmla="*/ 369533 w 634406"/>
                <a:gd name="connsiteY8" fmla="*/ 1263130 h 2244816"/>
                <a:gd name="connsiteX9" fmla="*/ 295642 w 634406"/>
                <a:gd name="connsiteY9" fmla="*/ 764366 h 2244816"/>
                <a:gd name="connsiteX10" fmla="*/ 200200 w 634406"/>
                <a:gd name="connsiteY10" fmla="*/ 447251 h 2244816"/>
                <a:gd name="connsiteX11" fmla="*/ 12394 w 634406"/>
                <a:gd name="connsiteY11" fmla="*/ 37772 h 2244816"/>
                <a:gd name="connsiteX12" fmla="*/ 21630 w 634406"/>
                <a:gd name="connsiteY12" fmla="*/ 31615 h 2244816"/>
                <a:gd name="connsiteX13" fmla="*/ 52418 w 634406"/>
                <a:gd name="connsiteY13" fmla="*/ 25457 h 2244816"/>
                <a:gd name="connsiteX14" fmla="*/ 89363 w 634406"/>
                <a:gd name="connsiteY14" fmla="*/ 28536 h 2244816"/>
                <a:gd name="connsiteX15" fmla="*/ 406479 w 634406"/>
                <a:gd name="connsiteY15" fmla="*/ 391833 h 2244816"/>
                <a:gd name="connsiteX0" fmla="*/ 406479 w 634406"/>
                <a:gd name="connsiteY0" fmla="*/ 391833 h 2244816"/>
                <a:gd name="connsiteX1" fmla="*/ 400321 w 634406"/>
                <a:gd name="connsiteY1" fmla="*/ 2146742 h 2244816"/>
                <a:gd name="connsiteX2" fmla="*/ 634310 w 634406"/>
                <a:gd name="connsiteY2" fmla="*/ 2035905 h 2244816"/>
                <a:gd name="connsiteX3" fmla="*/ 369533 w 634406"/>
                <a:gd name="connsiteY3" fmla="*/ 2162136 h 2244816"/>
                <a:gd name="connsiteX4" fmla="*/ 317194 w 634406"/>
                <a:gd name="connsiteY4" fmla="*/ 2162136 h 2244816"/>
                <a:gd name="connsiteX5" fmla="*/ 301800 w 634406"/>
                <a:gd name="connsiteY5" fmla="*/ 2140584 h 2244816"/>
                <a:gd name="connsiteX6" fmla="*/ 323351 w 634406"/>
                <a:gd name="connsiteY6" fmla="*/ 2094403 h 2244816"/>
                <a:gd name="connsiteX7" fmla="*/ 366454 w 634406"/>
                <a:gd name="connsiteY7" fmla="*/ 1666451 h 2244816"/>
                <a:gd name="connsiteX8" fmla="*/ 369533 w 634406"/>
                <a:gd name="connsiteY8" fmla="*/ 1263130 h 2244816"/>
                <a:gd name="connsiteX9" fmla="*/ 295642 w 634406"/>
                <a:gd name="connsiteY9" fmla="*/ 764366 h 2244816"/>
                <a:gd name="connsiteX10" fmla="*/ 200200 w 634406"/>
                <a:gd name="connsiteY10" fmla="*/ 447251 h 2244816"/>
                <a:gd name="connsiteX11" fmla="*/ 12394 w 634406"/>
                <a:gd name="connsiteY11" fmla="*/ 37772 h 2244816"/>
                <a:gd name="connsiteX12" fmla="*/ 21630 w 634406"/>
                <a:gd name="connsiteY12" fmla="*/ 31615 h 2244816"/>
                <a:gd name="connsiteX13" fmla="*/ 52418 w 634406"/>
                <a:gd name="connsiteY13" fmla="*/ 25457 h 2244816"/>
                <a:gd name="connsiteX14" fmla="*/ 89363 w 634406"/>
                <a:gd name="connsiteY14" fmla="*/ 28536 h 2244816"/>
                <a:gd name="connsiteX15" fmla="*/ 406479 w 634406"/>
                <a:gd name="connsiteY15" fmla="*/ 391833 h 2244816"/>
                <a:gd name="connsiteX0" fmla="*/ 406479 w 520574"/>
                <a:gd name="connsiteY0" fmla="*/ 391833 h 2278226"/>
                <a:gd name="connsiteX1" fmla="*/ 400321 w 520574"/>
                <a:gd name="connsiteY1" fmla="*/ 2146742 h 2278226"/>
                <a:gd name="connsiteX2" fmla="*/ 520395 w 520574"/>
                <a:gd name="connsiteY2" fmla="*/ 2152899 h 2278226"/>
                <a:gd name="connsiteX3" fmla="*/ 369533 w 520574"/>
                <a:gd name="connsiteY3" fmla="*/ 2162136 h 2278226"/>
                <a:gd name="connsiteX4" fmla="*/ 317194 w 520574"/>
                <a:gd name="connsiteY4" fmla="*/ 2162136 h 2278226"/>
                <a:gd name="connsiteX5" fmla="*/ 301800 w 520574"/>
                <a:gd name="connsiteY5" fmla="*/ 2140584 h 2278226"/>
                <a:gd name="connsiteX6" fmla="*/ 323351 w 520574"/>
                <a:gd name="connsiteY6" fmla="*/ 2094403 h 2278226"/>
                <a:gd name="connsiteX7" fmla="*/ 366454 w 520574"/>
                <a:gd name="connsiteY7" fmla="*/ 1666451 h 2278226"/>
                <a:gd name="connsiteX8" fmla="*/ 369533 w 520574"/>
                <a:gd name="connsiteY8" fmla="*/ 1263130 h 2278226"/>
                <a:gd name="connsiteX9" fmla="*/ 295642 w 520574"/>
                <a:gd name="connsiteY9" fmla="*/ 764366 h 2278226"/>
                <a:gd name="connsiteX10" fmla="*/ 200200 w 520574"/>
                <a:gd name="connsiteY10" fmla="*/ 447251 h 2278226"/>
                <a:gd name="connsiteX11" fmla="*/ 12394 w 520574"/>
                <a:gd name="connsiteY11" fmla="*/ 37772 h 2278226"/>
                <a:gd name="connsiteX12" fmla="*/ 21630 w 520574"/>
                <a:gd name="connsiteY12" fmla="*/ 31615 h 2278226"/>
                <a:gd name="connsiteX13" fmla="*/ 52418 w 520574"/>
                <a:gd name="connsiteY13" fmla="*/ 25457 h 2278226"/>
                <a:gd name="connsiteX14" fmla="*/ 89363 w 520574"/>
                <a:gd name="connsiteY14" fmla="*/ 28536 h 2278226"/>
                <a:gd name="connsiteX15" fmla="*/ 406479 w 520574"/>
                <a:gd name="connsiteY15" fmla="*/ 391833 h 2278226"/>
                <a:gd name="connsiteX0" fmla="*/ 406479 w 648391"/>
                <a:gd name="connsiteY0" fmla="*/ 391833 h 2164131"/>
                <a:gd name="connsiteX1" fmla="*/ 646624 w 648391"/>
                <a:gd name="connsiteY1" fmla="*/ 1857336 h 2164131"/>
                <a:gd name="connsiteX2" fmla="*/ 520395 w 648391"/>
                <a:gd name="connsiteY2" fmla="*/ 2152899 h 2164131"/>
                <a:gd name="connsiteX3" fmla="*/ 369533 w 648391"/>
                <a:gd name="connsiteY3" fmla="*/ 2162136 h 2164131"/>
                <a:gd name="connsiteX4" fmla="*/ 317194 w 648391"/>
                <a:gd name="connsiteY4" fmla="*/ 2162136 h 2164131"/>
                <a:gd name="connsiteX5" fmla="*/ 301800 w 648391"/>
                <a:gd name="connsiteY5" fmla="*/ 2140584 h 2164131"/>
                <a:gd name="connsiteX6" fmla="*/ 323351 w 648391"/>
                <a:gd name="connsiteY6" fmla="*/ 2094403 h 2164131"/>
                <a:gd name="connsiteX7" fmla="*/ 366454 w 648391"/>
                <a:gd name="connsiteY7" fmla="*/ 1666451 h 2164131"/>
                <a:gd name="connsiteX8" fmla="*/ 369533 w 648391"/>
                <a:gd name="connsiteY8" fmla="*/ 1263130 h 2164131"/>
                <a:gd name="connsiteX9" fmla="*/ 295642 w 648391"/>
                <a:gd name="connsiteY9" fmla="*/ 764366 h 2164131"/>
                <a:gd name="connsiteX10" fmla="*/ 200200 w 648391"/>
                <a:gd name="connsiteY10" fmla="*/ 447251 h 2164131"/>
                <a:gd name="connsiteX11" fmla="*/ 12394 w 648391"/>
                <a:gd name="connsiteY11" fmla="*/ 37772 h 2164131"/>
                <a:gd name="connsiteX12" fmla="*/ 21630 w 648391"/>
                <a:gd name="connsiteY12" fmla="*/ 31615 h 2164131"/>
                <a:gd name="connsiteX13" fmla="*/ 52418 w 648391"/>
                <a:gd name="connsiteY13" fmla="*/ 25457 h 2164131"/>
                <a:gd name="connsiteX14" fmla="*/ 89363 w 648391"/>
                <a:gd name="connsiteY14" fmla="*/ 28536 h 2164131"/>
                <a:gd name="connsiteX15" fmla="*/ 406479 w 648391"/>
                <a:gd name="connsiteY15" fmla="*/ 391833 h 2164131"/>
                <a:gd name="connsiteX0" fmla="*/ 406479 w 646876"/>
                <a:gd name="connsiteY0" fmla="*/ 391833 h 2164131"/>
                <a:gd name="connsiteX1" fmla="*/ 646624 w 646876"/>
                <a:gd name="connsiteY1" fmla="*/ 1857336 h 2164131"/>
                <a:gd name="connsiteX2" fmla="*/ 520395 w 646876"/>
                <a:gd name="connsiteY2" fmla="*/ 2152899 h 2164131"/>
                <a:gd name="connsiteX3" fmla="*/ 369533 w 646876"/>
                <a:gd name="connsiteY3" fmla="*/ 2162136 h 2164131"/>
                <a:gd name="connsiteX4" fmla="*/ 317194 w 646876"/>
                <a:gd name="connsiteY4" fmla="*/ 2162136 h 2164131"/>
                <a:gd name="connsiteX5" fmla="*/ 301800 w 646876"/>
                <a:gd name="connsiteY5" fmla="*/ 2140584 h 2164131"/>
                <a:gd name="connsiteX6" fmla="*/ 323351 w 646876"/>
                <a:gd name="connsiteY6" fmla="*/ 2094403 h 2164131"/>
                <a:gd name="connsiteX7" fmla="*/ 366454 w 646876"/>
                <a:gd name="connsiteY7" fmla="*/ 1666451 h 2164131"/>
                <a:gd name="connsiteX8" fmla="*/ 369533 w 646876"/>
                <a:gd name="connsiteY8" fmla="*/ 1263130 h 2164131"/>
                <a:gd name="connsiteX9" fmla="*/ 295642 w 646876"/>
                <a:gd name="connsiteY9" fmla="*/ 764366 h 2164131"/>
                <a:gd name="connsiteX10" fmla="*/ 200200 w 646876"/>
                <a:gd name="connsiteY10" fmla="*/ 447251 h 2164131"/>
                <a:gd name="connsiteX11" fmla="*/ 12394 w 646876"/>
                <a:gd name="connsiteY11" fmla="*/ 37772 h 2164131"/>
                <a:gd name="connsiteX12" fmla="*/ 21630 w 646876"/>
                <a:gd name="connsiteY12" fmla="*/ 31615 h 2164131"/>
                <a:gd name="connsiteX13" fmla="*/ 52418 w 646876"/>
                <a:gd name="connsiteY13" fmla="*/ 25457 h 2164131"/>
                <a:gd name="connsiteX14" fmla="*/ 89363 w 646876"/>
                <a:gd name="connsiteY14" fmla="*/ 28536 h 2164131"/>
                <a:gd name="connsiteX15" fmla="*/ 406479 w 646876"/>
                <a:gd name="connsiteY15" fmla="*/ 391833 h 2164131"/>
                <a:gd name="connsiteX0" fmla="*/ 406479 w 646627"/>
                <a:gd name="connsiteY0" fmla="*/ 391833 h 2163732"/>
                <a:gd name="connsiteX1" fmla="*/ 646624 w 646627"/>
                <a:gd name="connsiteY1" fmla="*/ 1857336 h 2163732"/>
                <a:gd name="connsiteX2" fmla="*/ 412638 w 646627"/>
                <a:gd name="connsiteY2" fmla="*/ 2162136 h 2163732"/>
                <a:gd name="connsiteX3" fmla="*/ 369533 w 646627"/>
                <a:gd name="connsiteY3" fmla="*/ 2162136 h 2163732"/>
                <a:gd name="connsiteX4" fmla="*/ 317194 w 646627"/>
                <a:gd name="connsiteY4" fmla="*/ 2162136 h 2163732"/>
                <a:gd name="connsiteX5" fmla="*/ 301800 w 646627"/>
                <a:gd name="connsiteY5" fmla="*/ 2140584 h 2163732"/>
                <a:gd name="connsiteX6" fmla="*/ 323351 w 646627"/>
                <a:gd name="connsiteY6" fmla="*/ 2094403 h 2163732"/>
                <a:gd name="connsiteX7" fmla="*/ 366454 w 646627"/>
                <a:gd name="connsiteY7" fmla="*/ 1666451 h 2163732"/>
                <a:gd name="connsiteX8" fmla="*/ 369533 w 646627"/>
                <a:gd name="connsiteY8" fmla="*/ 1263130 h 2163732"/>
                <a:gd name="connsiteX9" fmla="*/ 295642 w 646627"/>
                <a:gd name="connsiteY9" fmla="*/ 764366 h 2163732"/>
                <a:gd name="connsiteX10" fmla="*/ 200200 w 646627"/>
                <a:gd name="connsiteY10" fmla="*/ 447251 h 2163732"/>
                <a:gd name="connsiteX11" fmla="*/ 12394 w 646627"/>
                <a:gd name="connsiteY11" fmla="*/ 37772 h 2163732"/>
                <a:gd name="connsiteX12" fmla="*/ 21630 w 646627"/>
                <a:gd name="connsiteY12" fmla="*/ 31615 h 2163732"/>
                <a:gd name="connsiteX13" fmla="*/ 52418 w 646627"/>
                <a:gd name="connsiteY13" fmla="*/ 25457 h 2163732"/>
                <a:gd name="connsiteX14" fmla="*/ 89363 w 646627"/>
                <a:gd name="connsiteY14" fmla="*/ 28536 h 2163732"/>
                <a:gd name="connsiteX15" fmla="*/ 406479 w 646627"/>
                <a:gd name="connsiteY15" fmla="*/ 391833 h 2163732"/>
                <a:gd name="connsiteX0" fmla="*/ 406479 w 646627"/>
                <a:gd name="connsiteY0" fmla="*/ 391833 h 2163732"/>
                <a:gd name="connsiteX1" fmla="*/ 646624 w 646627"/>
                <a:gd name="connsiteY1" fmla="*/ 1857336 h 2163732"/>
                <a:gd name="connsiteX2" fmla="*/ 412638 w 646627"/>
                <a:gd name="connsiteY2" fmla="*/ 2162136 h 2163732"/>
                <a:gd name="connsiteX3" fmla="*/ 369533 w 646627"/>
                <a:gd name="connsiteY3" fmla="*/ 2162136 h 2163732"/>
                <a:gd name="connsiteX4" fmla="*/ 317194 w 646627"/>
                <a:gd name="connsiteY4" fmla="*/ 2162136 h 2163732"/>
                <a:gd name="connsiteX5" fmla="*/ 301800 w 646627"/>
                <a:gd name="connsiteY5" fmla="*/ 2140584 h 2163732"/>
                <a:gd name="connsiteX6" fmla="*/ 323351 w 646627"/>
                <a:gd name="connsiteY6" fmla="*/ 2094403 h 2163732"/>
                <a:gd name="connsiteX7" fmla="*/ 366454 w 646627"/>
                <a:gd name="connsiteY7" fmla="*/ 1666451 h 2163732"/>
                <a:gd name="connsiteX8" fmla="*/ 369533 w 646627"/>
                <a:gd name="connsiteY8" fmla="*/ 1263130 h 2163732"/>
                <a:gd name="connsiteX9" fmla="*/ 295642 w 646627"/>
                <a:gd name="connsiteY9" fmla="*/ 764366 h 2163732"/>
                <a:gd name="connsiteX10" fmla="*/ 200200 w 646627"/>
                <a:gd name="connsiteY10" fmla="*/ 447251 h 2163732"/>
                <a:gd name="connsiteX11" fmla="*/ 12394 w 646627"/>
                <a:gd name="connsiteY11" fmla="*/ 37772 h 2163732"/>
                <a:gd name="connsiteX12" fmla="*/ 21630 w 646627"/>
                <a:gd name="connsiteY12" fmla="*/ 31615 h 2163732"/>
                <a:gd name="connsiteX13" fmla="*/ 52418 w 646627"/>
                <a:gd name="connsiteY13" fmla="*/ 25457 h 2163732"/>
                <a:gd name="connsiteX14" fmla="*/ 89363 w 646627"/>
                <a:gd name="connsiteY14" fmla="*/ 28536 h 2163732"/>
                <a:gd name="connsiteX15" fmla="*/ 406479 w 646627"/>
                <a:gd name="connsiteY15" fmla="*/ 391833 h 2163732"/>
                <a:gd name="connsiteX0" fmla="*/ 406479 w 434255"/>
                <a:gd name="connsiteY0" fmla="*/ 391833 h 2163732"/>
                <a:gd name="connsiteX1" fmla="*/ 418793 w 434255"/>
                <a:gd name="connsiteY1" fmla="*/ 1863493 h 2163732"/>
                <a:gd name="connsiteX2" fmla="*/ 412638 w 434255"/>
                <a:gd name="connsiteY2" fmla="*/ 2162136 h 2163732"/>
                <a:gd name="connsiteX3" fmla="*/ 369533 w 434255"/>
                <a:gd name="connsiteY3" fmla="*/ 2162136 h 2163732"/>
                <a:gd name="connsiteX4" fmla="*/ 317194 w 434255"/>
                <a:gd name="connsiteY4" fmla="*/ 2162136 h 2163732"/>
                <a:gd name="connsiteX5" fmla="*/ 301800 w 434255"/>
                <a:gd name="connsiteY5" fmla="*/ 2140584 h 2163732"/>
                <a:gd name="connsiteX6" fmla="*/ 323351 w 434255"/>
                <a:gd name="connsiteY6" fmla="*/ 2094403 h 2163732"/>
                <a:gd name="connsiteX7" fmla="*/ 366454 w 434255"/>
                <a:gd name="connsiteY7" fmla="*/ 1666451 h 2163732"/>
                <a:gd name="connsiteX8" fmla="*/ 369533 w 434255"/>
                <a:gd name="connsiteY8" fmla="*/ 1263130 h 2163732"/>
                <a:gd name="connsiteX9" fmla="*/ 295642 w 434255"/>
                <a:gd name="connsiteY9" fmla="*/ 764366 h 2163732"/>
                <a:gd name="connsiteX10" fmla="*/ 200200 w 434255"/>
                <a:gd name="connsiteY10" fmla="*/ 447251 h 2163732"/>
                <a:gd name="connsiteX11" fmla="*/ 12394 w 434255"/>
                <a:gd name="connsiteY11" fmla="*/ 37772 h 2163732"/>
                <a:gd name="connsiteX12" fmla="*/ 21630 w 434255"/>
                <a:gd name="connsiteY12" fmla="*/ 31615 h 2163732"/>
                <a:gd name="connsiteX13" fmla="*/ 52418 w 434255"/>
                <a:gd name="connsiteY13" fmla="*/ 25457 h 2163732"/>
                <a:gd name="connsiteX14" fmla="*/ 89363 w 434255"/>
                <a:gd name="connsiteY14" fmla="*/ 28536 h 2163732"/>
                <a:gd name="connsiteX15" fmla="*/ 406479 w 434255"/>
                <a:gd name="connsiteY15" fmla="*/ 391833 h 2163732"/>
                <a:gd name="connsiteX0" fmla="*/ 406479 w 434255"/>
                <a:gd name="connsiteY0" fmla="*/ 391833 h 2163732"/>
                <a:gd name="connsiteX1" fmla="*/ 418793 w 434255"/>
                <a:gd name="connsiteY1" fmla="*/ 1863493 h 2163732"/>
                <a:gd name="connsiteX2" fmla="*/ 412638 w 434255"/>
                <a:gd name="connsiteY2" fmla="*/ 2162136 h 2163732"/>
                <a:gd name="connsiteX3" fmla="*/ 369533 w 434255"/>
                <a:gd name="connsiteY3" fmla="*/ 2162136 h 2163732"/>
                <a:gd name="connsiteX4" fmla="*/ 317194 w 434255"/>
                <a:gd name="connsiteY4" fmla="*/ 2162136 h 2163732"/>
                <a:gd name="connsiteX5" fmla="*/ 301800 w 434255"/>
                <a:gd name="connsiteY5" fmla="*/ 2140584 h 2163732"/>
                <a:gd name="connsiteX6" fmla="*/ 323351 w 434255"/>
                <a:gd name="connsiteY6" fmla="*/ 2094403 h 2163732"/>
                <a:gd name="connsiteX7" fmla="*/ 366454 w 434255"/>
                <a:gd name="connsiteY7" fmla="*/ 1666451 h 2163732"/>
                <a:gd name="connsiteX8" fmla="*/ 369533 w 434255"/>
                <a:gd name="connsiteY8" fmla="*/ 1263130 h 2163732"/>
                <a:gd name="connsiteX9" fmla="*/ 295642 w 434255"/>
                <a:gd name="connsiteY9" fmla="*/ 764366 h 2163732"/>
                <a:gd name="connsiteX10" fmla="*/ 200200 w 434255"/>
                <a:gd name="connsiteY10" fmla="*/ 447251 h 2163732"/>
                <a:gd name="connsiteX11" fmla="*/ 12394 w 434255"/>
                <a:gd name="connsiteY11" fmla="*/ 37772 h 2163732"/>
                <a:gd name="connsiteX12" fmla="*/ 21630 w 434255"/>
                <a:gd name="connsiteY12" fmla="*/ 31615 h 2163732"/>
                <a:gd name="connsiteX13" fmla="*/ 52418 w 434255"/>
                <a:gd name="connsiteY13" fmla="*/ 25457 h 2163732"/>
                <a:gd name="connsiteX14" fmla="*/ 89363 w 434255"/>
                <a:gd name="connsiteY14" fmla="*/ 28536 h 2163732"/>
                <a:gd name="connsiteX15" fmla="*/ 406479 w 434255"/>
                <a:gd name="connsiteY15" fmla="*/ 391833 h 2163732"/>
                <a:gd name="connsiteX0" fmla="*/ 406479 w 434255"/>
                <a:gd name="connsiteY0" fmla="*/ 391833 h 2180065"/>
                <a:gd name="connsiteX1" fmla="*/ 418793 w 434255"/>
                <a:gd name="connsiteY1" fmla="*/ 1863493 h 2180065"/>
                <a:gd name="connsiteX2" fmla="*/ 412638 w 434255"/>
                <a:gd name="connsiteY2" fmla="*/ 2162136 h 2180065"/>
                <a:gd name="connsiteX3" fmla="*/ 369533 w 434255"/>
                <a:gd name="connsiteY3" fmla="*/ 2162136 h 2180065"/>
                <a:gd name="connsiteX4" fmla="*/ 317194 w 434255"/>
                <a:gd name="connsiteY4" fmla="*/ 2162136 h 2180065"/>
                <a:gd name="connsiteX5" fmla="*/ 49339 w 434255"/>
                <a:gd name="connsiteY5" fmla="*/ 2177530 h 2180065"/>
                <a:gd name="connsiteX6" fmla="*/ 323351 w 434255"/>
                <a:gd name="connsiteY6" fmla="*/ 2094403 h 2180065"/>
                <a:gd name="connsiteX7" fmla="*/ 366454 w 434255"/>
                <a:gd name="connsiteY7" fmla="*/ 1666451 h 2180065"/>
                <a:gd name="connsiteX8" fmla="*/ 369533 w 434255"/>
                <a:gd name="connsiteY8" fmla="*/ 1263130 h 2180065"/>
                <a:gd name="connsiteX9" fmla="*/ 295642 w 434255"/>
                <a:gd name="connsiteY9" fmla="*/ 764366 h 2180065"/>
                <a:gd name="connsiteX10" fmla="*/ 200200 w 434255"/>
                <a:gd name="connsiteY10" fmla="*/ 447251 h 2180065"/>
                <a:gd name="connsiteX11" fmla="*/ 12394 w 434255"/>
                <a:gd name="connsiteY11" fmla="*/ 37772 h 2180065"/>
                <a:gd name="connsiteX12" fmla="*/ 21630 w 434255"/>
                <a:gd name="connsiteY12" fmla="*/ 31615 h 2180065"/>
                <a:gd name="connsiteX13" fmla="*/ 52418 w 434255"/>
                <a:gd name="connsiteY13" fmla="*/ 25457 h 2180065"/>
                <a:gd name="connsiteX14" fmla="*/ 89363 w 434255"/>
                <a:gd name="connsiteY14" fmla="*/ 28536 h 2180065"/>
                <a:gd name="connsiteX15" fmla="*/ 406479 w 434255"/>
                <a:gd name="connsiteY15" fmla="*/ 391833 h 2180065"/>
                <a:gd name="connsiteX0" fmla="*/ 406479 w 434255"/>
                <a:gd name="connsiteY0" fmla="*/ 391833 h 2167153"/>
                <a:gd name="connsiteX1" fmla="*/ 418793 w 434255"/>
                <a:gd name="connsiteY1" fmla="*/ 1863493 h 2167153"/>
                <a:gd name="connsiteX2" fmla="*/ 412638 w 434255"/>
                <a:gd name="connsiteY2" fmla="*/ 2162136 h 2167153"/>
                <a:gd name="connsiteX3" fmla="*/ 369533 w 434255"/>
                <a:gd name="connsiteY3" fmla="*/ 2162136 h 2167153"/>
                <a:gd name="connsiteX4" fmla="*/ 317194 w 434255"/>
                <a:gd name="connsiteY4" fmla="*/ 2162136 h 2167153"/>
                <a:gd name="connsiteX5" fmla="*/ 323351 w 434255"/>
                <a:gd name="connsiteY5" fmla="*/ 2094403 h 2167153"/>
                <a:gd name="connsiteX6" fmla="*/ 366454 w 434255"/>
                <a:gd name="connsiteY6" fmla="*/ 1666451 h 2167153"/>
                <a:gd name="connsiteX7" fmla="*/ 369533 w 434255"/>
                <a:gd name="connsiteY7" fmla="*/ 1263130 h 2167153"/>
                <a:gd name="connsiteX8" fmla="*/ 295642 w 434255"/>
                <a:gd name="connsiteY8" fmla="*/ 764366 h 2167153"/>
                <a:gd name="connsiteX9" fmla="*/ 200200 w 434255"/>
                <a:gd name="connsiteY9" fmla="*/ 447251 h 2167153"/>
                <a:gd name="connsiteX10" fmla="*/ 12394 w 434255"/>
                <a:gd name="connsiteY10" fmla="*/ 37772 h 2167153"/>
                <a:gd name="connsiteX11" fmla="*/ 21630 w 434255"/>
                <a:gd name="connsiteY11" fmla="*/ 31615 h 2167153"/>
                <a:gd name="connsiteX12" fmla="*/ 52418 w 434255"/>
                <a:gd name="connsiteY12" fmla="*/ 25457 h 2167153"/>
                <a:gd name="connsiteX13" fmla="*/ 89363 w 434255"/>
                <a:gd name="connsiteY13" fmla="*/ 28536 h 2167153"/>
                <a:gd name="connsiteX14" fmla="*/ 406479 w 434255"/>
                <a:gd name="connsiteY14" fmla="*/ 391833 h 2167153"/>
                <a:gd name="connsiteX0" fmla="*/ 406479 w 434255"/>
                <a:gd name="connsiteY0" fmla="*/ 449539 h 2224859"/>
                <a:gd name="connsiteX1" fmla="*/ 418793 w 434255"/>
                <a:gd name="connsiteY1" fmla="*/ 1921199 h 2224859"/>
                <a:gd name="connsiteX2" fmla="*/ 412638 w 434255"/>
                <a:gd name="connsiteY2" fmla="*/ 2219842 h 2224859"/>
                <a:gd name="connsiteX3" fmla="*/ 369533 w 434255"/>
                <a:gd name="connsiteY3" fmla="*/ 2219842 h 2224859"/>
                <a:gd name="connsiteX4" fmla="*/ 317194 w 434255"/>
                <a:gd name="connsiteY4" fmla="*/ 2219842 h 2224859"/>
                <a:gd name="connsiteX5" fmla="*/ 323351 w 434255"/>
                <a:gd name="connsiteY5" fmla="*/ 2152109 h 2224859"/>
                <a:gd name="connsiteX6" fmla="*/ 366454 w 434255"/>
                <a:gd name="connsiteY6" fmla="*/ 1724157 h 2224859"/>
                <a:gd name="connsiteX7" fmla="*/ 369533 w 434255"/>
                <a:gd name="connsiteY7" fmla="*/ 1320836 h 2224859"/>
                <a:gd name="connsiteX8" fmla="*/ 295642 w 434255"/>
                <a:gd name="connsiteY8" fmla="*/ 822072 h 2224859"/>
                <a:gd name="connsiteX9" fmla="*/ 200200 w 434255"/>
                <a:gd name="connsiteY9" fmla="*/ 504957 h 2224859"/>
                <a:gd name="connsiteX10" fmla="*/ 12394 w 434255"/>
                <a:gd name="connsiteY10" fmla="*/ 95478 h 2224859"/>
                <a:gd name="connsiteX11" fmla="*/ 21630 w 434255"/>
                <a:gd name="connsiteY11" fmla="*/ 36 h 2224859"/>
                <a:gd name="connsiteX12" fmla="*/ 52418 w 434255"/>
                <a:gd name="connsiteY12" fmla="*/ 83163 h 2224859"/>
                <a:gd name="connsiteX13" fmla="*/ 89363 w 434255"/>
                <a:gd name="connsiteY13" fmla="*/ 86242 h 2224859"/>
                <a:gd name="connsiteX14" fmla="*/ 406479 w 434255"/>
                <a:gd name="connsiteY14" fmla="*/ 449539 h 2224859"/>
                <a:gd name="connsiteX0" fmla="*/ 400637 w 428413"/>
                <a:gd name="connsiteY0" fmla="*/ 392077 h 2167397"/>
                <a:gd name="connsiteX1" fmla="*/ 412951 w 428413"/>
                <a:gd name="connsiteY1" fmla="*/ 1863737 h 2167397"/>
                <a:gd name="connsiteX2" fmla="*/ 406796 w 428413"/>
                <a:gd name="connsiteY2" fmla="*/ 2162380 h 2167397"/>
                <a:gd name="connsiteX3" fmla="*/ 363691 w 428413"/>
                <a:gd name="connsiteY3" fmla="*/ 2162380 h 2167397"/>
                <a:gd name="connsiteX4" fmla="*/ 311352 w 428413"/>
                <a:gd name="connsiteY4" fmla="*/ 2162380 h 2167397"/>
                <a:gd name="connsiteX5" fmla="*/ 317509 w 428413"/>
                <a:gd name="connsiteY5" fmla="*/ 2094647 h 2167397"/>
                <a:gd name="connsiteX6" fmla="*/ 360612 w 428413"/>
                <a:gd name="connsiteY6" fmla="*/ 1666695 h 2167397"/>
                <a:gd name="connsiteX7" fmla="*/ 363691 w 428413"/>
                <a:gd name="connsiteY7" fmla="*/ 1263374 h 2167397"/>
                <a:gd name="connsiteX8" fmla="*/ 289800 w 428413"/>
                <a:gd name="connsiteY8" fmla="*/ 764610 h 2167397"/>
                <a:gd name="connsiteX9" fmla="*/ 194358 w 428413"/>
                <a:gd name="connsiteY9" fmla="*/ 447495 h 2167397"/>
                <a:gd name="connsiteX10" fmla="*/ 6552 w 428413"/>
                <a:gd name="connsiteY10" fmla="*/ 38016 h 2167397"/>
                <a:gd name="connsiteX11" fmla="*/ 46576 w 428413"/>
                <a:gd name="connsiteY11" fmla="*/ 25701 h 2167397"/>
                <a:gd name="connsiteX12" fmla="*/ 83521 w 428413"/>
                <a:gd name="connsiteY12" fmla="*/ 28780 h 2167397"/>
                <a:gd name="connsiteX13" fmla="*/ 400637 w 428413"/>
                <a:gd name="connsiteY13" fmla="*/ 392077 h 2167397"/>
                <a:gd name="connsiteX0" fmla="*/ 400637 w 428413"/>
                <a:gd name="connsiteY0" fmla="*/ 392077 h 2167397"/>
                <a:gd name="connsiteX1" fmla="*/ 412951 w 428413"/>
                <a:gd name="connsiteY1" fmla="*/ 1863737 h 2167397"/>
                <a:gd name="connsiteX2" fmla="*/ 406796 w 428413"/>
                <a:gd name="connsiteY2" fmla="*/ 2162380 h 2167397"/>
                <a:gd name="connsiteX3" fmla="*/ 363691 w 428413"/>
                <a:gd name="connsiteY3" fmla="*/ 2162380 h 2167397"/>
                <a:gd name="connsiteX4" fmla="*/ 311352 w 428413"/>
                <a:gd name="connsiteY4" fmla="*/ 2162380 h 2167397"/>
                <a:gd name="connsiteX5" fmla="*/ 317509 w 428413"/>
                <a:gd name="connsiteY5" fmla="*/ 2094647 h 2167397"/>
                <a:gd name="connsiteX6" fmla="*/ 360612 w 428413"/>
                <a:gd name="connsiteY6" fmla="*/ 1666695 h 2167397"/>
                <a:gd name="connsiteX7" fmla="*/ 363691 w 428413"/>
                <a:gd name="connsiteY7" fmla="*/ 1263374 h 2167397"/>
                <a:gd name="connsiteX8" fmla="*/ 289800 w 428413"/>
                <a:gd name="connsiteY8" fmla="*/ 764610 h 2167397"/>
                <a:gd name="connsiteX9" fmla="*/ 194358 w 428413"/>
                <a:gd name="connsiteY9" fmla="*/ 447495 h 2167397"/>
                <a:gd name="connsiteX10" fmla="*/ 6552 w 428413"/>
                <a:gd name="connsiteY10" fmla="*/ 38016 h 2167397"/>
                <a:gd name="connsiteX11" fmla="*/ 46576 w 428413"/>
                <a:gd name="connsiteY11" fmla="*/ 25701 h 2167397"/>
                <a:gd name="connsiteX12" fmla="*/ 83521 w 428413"/>
                <a:gd name="connsiteY12" fmla="*/ 28780 h 2167397"/>
                <a:gd name="connsiteX13" fmla="*/ 400637 w 428413"/>
                <a:gd name="connsiteY13" fmla="*/ 392077 h 2167397"/>
                <a:gd name="connsiteX0" fmla="*/ 394085 w 421861"/>
                <a:gd name="connsiteY0" fmla="*/ 392077 h 2167397"/>
                <a:gd name="connsiteX1" fmla="*/ 406399 w 421861"/>
                <a:gd name="connsiteY1" fmla="*/ 1863737 h 2167397"/>
                <a:gd name="connsiteX2" fmla="*/ 400244 w 421861"/>
                <a:gd name="connsiteY2" fmla="*/ 2162380 h 2167397"/>
                <a:gd name="connsiteX3" fmla="*/ 357139 w 421861"/>
                <a:gd name="connsiteY3" fmla="*/ 2162380 h 2167397"/>
                <a:gd name="connsiteX4" fmla="*/ 304800 w 421861"/>
                <a:gd name="connsiteY4" fmla="*/ 2162380 h 2167397"/>
                <a:gd name="connsiteX5" fmla="*/ 310957 w 421861"/>
                <a:gd name="connsiteY5" fmla="*/ 2094647 h 2167397"/>
                <a:gd name="connsiteX6" fmla="*/ 354060 w 421861"/>
                <a:gd name="connsiteY6" fmla="*/ 1666695 h 2167397"/>
                <a:gd name="connsiteX7" fmla="*/ 357139 w 421861"/>
                <a:gd name="connsiteY7" fmla="*/ 1263374 h 2167397"/>
                <a:gd name="connsiteX8" fmla="*/ 283248 w 421861"/>
                <a:gd name="connsiteY8" fmla="*/ 764610 h 2167397"/>
                <a:gd name="connsiteX9" fmla="*/ 187806 w 421861"/>
                <a:gd name="connsiteY9" fmla="*/ 447495 h 2167397"/>
                <a:gd name="connsiteX10" fmla="*/ 0 w 421861"/>
                <a:gd name="connsiteY10" fmla="*/ 38016 h 2167397"/>
                <a:gd name="connsiteX11" fmla="*/ 40024 w 421861"/>
                <a:gd name="connsiteY11" fmla="*/ 25701 h 2167397"/>
                <a:gd name="connsiteX12" fmla="*/ 76969 w 421861"/>
                <a:gd name="connsiteY12" fmla="*/ 28780 h 2167397"/>
                <a:gd name="connsiteX13" fmla="*/ 394085 w 421861"/>
                <a:gd name="connsiteY13" fmla="*/ 392077 h 2167397"/>
                <a:gd name="connsiteX0" fmla="*/ 399480 w 427256"/>
                <a:gd name="connsiteY0" fmla="*/ 407020 h 2182340"/>
                <a:gd name="connsiteX1" fmla="*/ 411794 w 427256"/>
                <a:gd name="connsiteY1" fmla="*/ 1878680 h 2182340"/>
                <a:gd name="connsiteX2" fmla="*/ 405639 w 427256"/>
                <a:gd name="connsiteY2" fmla="*/ 2177323 h 2182340"/>
                <a:gd name="connsiteX3" fmla="*/ 362534 w 427256"/>
                <a:gd name="connsiteY3" fmla="*/ 2177323 h 2182340"/>
                <a:gd name="connsiteX4" fmla="*/ 310195 w 427256"/>
                <a:gd name="connsiteY4" fmla="*/ 2177323 h 2182340"/>
                <a:gd name="connsiteX5" fmla="*/ 316352 w 427256"/>
                <a:gd name="connsiteY5" fmla="*/ 2109590 h 2182340"/>
                <a:gd name="connsiteX6" fmla="*/ 359455 w 427256"/>
                <a:gd name="connsiteY6" fmla="*/ 1681638 h 2182340"/>
                <a:gd name="connsiteX7" fmla="*/ 362534 w 427256"/>
                <a:gd name="connsiteY7" fmla="*/ 1278317 h 2182340"/>
                <a:gd name="connsiteX8" fmla="*/ 288643 w 427256"/>
                <a:gd name="connsiteY8" fmla="*/ 779553 h 2182340"/>
                <a:gd name="connsiteX9" fmla="*/ 193201 w 427256"/>
                <a:gd name="connsiteY9" fmla="*/ 462438 h 2182340"/>
                <a:gd name="connsiteX10" fmla="*/ 5395 w 427256"/>
                <a:gd name="connsiteY10" fmla="*/ 52959 h 2182340"/>
                <a:gd name="connsiteX11" fmla="*/ 82364 w 427256"/>
                <a:gd name="connsiteY11" fmla="*/ 43723 h 2182340"/>
                <a:gd name="connsiteX12" fmla="*/ 399480 w 427256"/>
                <a:gd name="connsiteY12" fmla="*/ 407020 h 2182340"/>
                <a:gd name="connsiteX0" fmla="*/ 394085 w 421861"/>
                <a:gd name="connsiteY0" fmla="*/ 405910 h 2181230"/>
                <a:gd name="connsiteX1" fmla="*/ 406399 w 421861"/>
                <a:gd name="connsiteY1" fmla="*/ 1877570 h 2181230"/>
                <a:gd name="connsiteX2" fmla="*/ 400244 w 421861"/>
                <a:gd name="connsiteY2" fmla="*/ 2176213 h 2181230"/>
                <a:gd name="connsiteX3" fmla="*/ 357139 w 421861"/>
                <a:gd name="connsiteY3" fmla="*/ 2176213 h 2181230"/>
                <a:gd name="connsiteX4" fmla="*/ 304800 w 421861"/>
                <a:gd name="connsiteY4" fmla="*/ 2176213 h 2181230"/>
                <a:gd name="connsiteX5" fmla="*/ 310957 w 421861"/>
                <a:gd name="connsiteY5" fmla="*/ 2108480 h 2181230"/>
                <a:gd name="connsiteX6" fmla="*/ 354060 w 421861"/>
                <a:gd name="connsiteY6" fmla="*/ 1680528 h 2181230"/>
                <a:gd name="connsiteX7" fmla="*/ 357139 w 421861"/>
                <a:gd name="connsiteY7" fmla="*/ 1277207 h 2181230"/>
                <a:gd name="connsiteX8" fmla="*/ 283248 w 421861"/>
                <a:gd name="connsiteY8" fmla="*/ 778443 h 2181230"/>
                <a:gd name="connsiteX9" fmla="*/ 187806 w 421861"/>
                <a:gd name="connsiteY9" fmla="*/ 461328 h 2181230"/>
                <a:gd name="connsiteX10" fmla="*/ 0 w 421861"/>
                <a:gd name="connsiteY10" fmla="*/ 51849 h 2181230"/>
                <a:gd name="connsiteX11" fmla="*/ 76969 w 421861"/>
                <a:gd name="connsiteY11" fmla="*/ 42613 h 2181230"/>
                <a:gd name="connsiteX12" fmla="*/ 394085 w 421861"/>
                <a:gd name="connsiteY12" fmla="*/ 405910 h 2181230"/>
                <a:gd name="connsiteX0" fmla="*/ 394085 w 416748"/>
                <a:gd name="connsiteY0" fmla="*/ 378000 h 2153320"/>
                <a:gd name="connsiteX1" fmla="*/ 406399 w 416748"/>
                <a:gd name="connsiteY1" fmla="*/ 1849660 h 2153320"/>
                <a:gd name="connsiteX2" fmla="*/ 400244 w 416748"/>
                <a:gd name="connsiteY2" fmla="*/ 2148303 h 2153320"/>
                <a:gd name="connsiteX3" fmla="*/ 357139 w 416748"/>
                <a:gd name="connsiteY3" fmla="*/ 2148303 h 2153320"/>
                <a:gd name="connsiteX4" fmla="*/ 304800 w 416748"/>
                <a:gd name="connsiteY4" fmla="*/ 2148303 h 2153320"/>
                <a:gd name="connsiteX5" fmla="*/ 310957 w 416748"/>
                <a:gd name="connsiteY5" fmla="*/ 2080570 h 2153320"/>
                <a:gd name="connsiteX6" fmla="*/ 354060 w 416748"/>
                <a:gd name="connsiteY6" fmla="*/ 1652618 h 2153320"/>
                <a:gd name="connsiteX7" fmla="*/ 357139 w 416748"/>
                <a:gd name="connsiteY7" fmla="*/ 1249297 h 2153320"/>
                <a:gd name="connsiteX8" fmla="*/ 283248 w 416748"/>
                <a:gd name="connsiteY8" fmla="*/ 750533 h 2153320"/>
                <a:gd name="connsiteX9" fmla="*/ 187806 w 416748"/>
                <a:gd name="connsiteY9" fmla="*/ 433418 h 2153320"/>
                <a:gd name="connsiteX10" fmla="*/ 0 w 416748"/>
                <a:gd name="connsiteY10" fmla="*/ 23939 h 2153320"/>
                <a:gd name="connsiteX11" fmla="*/ 147781 w 416748"/>
                <a:gd name="connsiteY11" fmla="*/ 103988 h 2153320"/>
                <a:gd name="connsiteX12" fmla="*/ 394085 w 416748"/>
                <a:gd name="connsiteY12" fmla="*/ 378000 h 215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748" h="2153320">
                  <a:moveTo>
                    <a:pt x="394085" y="378000"/>
                  </a:moveTo>
                  <a:cubicBezTo>
                    <a:pt x="437188" y="668945"/>
                    <a:pt x="405373" y="1554610"/>
                    <a:pt x="406399" y="1849660"/>
                  </a:cubicBezTo>
                  <a:cubicBezTo>
                    <a:pt x="407425" y="2144710"/>
                    <a:pt x="405375" y="2145737"/>
                    <a:pt x="400244" y="2148303"/>
                  </a:cubicBezTo>
                  <a:cubicBezTo>
                    <a:pt x="395113" y="2150869"/>
                    <a:pt x="373046" y="2148303"/>
                    <a:pt x="357139" y="2148303"/>
                  </a:cubicBezTo>
                  <a:cubicBezTo>
                    <a:pt x="341232" y="2148303"/>
                    <a:pt x="312497" y="2159592"/>
                    <a:pt x="304800" y="2148303"/>
                  </a:cubicBezTo>
                  <a:cubicBezTo>
                    <a:pt x="297103" y="2137014"/>
                    <a:pt x="302747" y="2163184"/>
                    <a:pt x="310957" y="2080570"/>
                  </a:cubicBezTo>
                  <a:cubicBezTo>
                    <a:pt x="319167" y="1997956"/>
                    <a:pt x="346363" y="1791164"/>
                    <a:pt x="354060" y="1652618"/>
                  </a:cubicBezTo>
                  <a:cubicBezTo>
                    <a:pt x="361757" y="1514073"/>
                    <a:pt x="368941" y="1399645"/>
                    <a:pt x="357139" y="1249297"/>
                  </a:cubicBezTo>
                  <a:cubicBezTo>
                    <a:pt x="345337" y="1098949"/>
                    <a:pt x="311470" y="886513"/>
                    <a:pt x="283248" y="750533"/>
                  </a:cubicBezTo>
                  <a:cubicBezTo>
                    <a:pt x="255026" y="614553"/>
                    <a:pt x="235014" y="554517"/>
                    <a:pt x="187806" y="433418"/>
                  </a:cubicBezTo>
                  <a:cubicBezTo>
                    <a:pt x="140598" y="312319"/>
                    <a:pt x="24630" y="94238"/>
                    <a:pt x="0" y="23939"/>
                  </a:cubicBezTo>
                  <a:cubicBezTo>
                    <a:pt x="147782" y="-42768"/>
                    <a:pt x="82100" y="44978"/>
                    <a:pt x="147781" y="103988"/>
                  </a:cubicBezTo>
                  <a:cubicBezTo>
                    <a:pt x="213462" y="162998"/>
                    <a:pt x="350982" y="87055"/>
                    <a:pt x="394085" y="378000"/>
                  </a:cubicBez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770929" y="2972139"/>
              <a:ext cx="555811" cy="1933236"/>
            </a:xfrm>
            <a:custGeom>
              <a:avLst/>
              <a:gdLst>
                <a:gd name="connsiteX0" fmla="*/ 49144 w 715772"/>
                <a:gd name="connsiteY0" fmla="*/ 34399 h 2592620"/>
                <a:gd name="connsiteX1" fmla="*/ 412441 w 715772"/>
                <a:gd name="connsiteY1" fmla="*/ 545478 h 2592620"/>
                <a:gd name="connsiteX2" fmla="*/ 652586 w 715772"/>
                <a:gd name="connsiteY2" fmla="*/ 1216654 h 2592620"/>
                <a:gd name="connsiteX3" fmla="*/ 714162 w 715772"/>
                <a:gd name="connsiteY3" fmla="*/ 1789308 h 2592620"/>
                <a:gd name="connsiteX4" fmla="*/ 692611 w 715772"/>
                <a:gd name="connsiteY4" fmla="*/ 2152605 h 2592620"/>
                <a:gd name="connsiteX5" fmla="*/ 637192 w 715772"/>
                <a:gd name="connsiteY5" fmla="*/ 2531296 h 2592620"/>
                <a:gd name="connsiteX6" fmla="*/ 101483 w 715772"/>
                <a:gd name="connsiteY6" fmla="*/ 2531296 h 2592620"/>
                <a:gd name="connsiteX7" fmla="*/ 313920 w 715772"/>
                <a:gd name="connsiteY7" fmla="*/ 1940169 h 2592620"/>
                <a:gd name="connsiteX8" fmla="*/ 372417 w 715772"/>
                <a:gd name="connsiteY8" fmla="*/ 1339805 h 2592620"/>
                <a:gd name="connsiteX9" fmla="*/ 310841 w 715772"/>
                <a:gd name="connsiteY9" fmla="*/ 770230 h 2592620"/>
                <a:gd name="connsiteX10" fmla="*/ 159980 w 715772"/>
                <a:gd name="connsiteY10" fmla="*/ 308411 h 2592620"/>
                <a:gd name="connsiteX11" fmla="*/ 15277 w 715772"/>
                <a:gd name="connsiteY11" fmla="*/ 74424 h 2592620"/>
                <a:gd name="connsiteX12" fmla="*/ 49144 w 715772"/>
                <a:gd name="connsiteY12" fmla="*/ 34399 h 2592620"/>
                <a:gd name="connsiteX0" fmla="*/ 49144 w 715772"/>
                <a:gd name="connsiteY0" fmla="*/ 34399 h 2592620"/>
                <a:gd name="connsiteX1" fmla="*/ 412441 w 715772"/>
                <a:gd name="connsiteY1" fmla="*/ 545478 h 2592620"/>
                <a:gd name="connsiteX2" fmla="*/ 652586 w 715772"/>
                <a:gd name="connsiteY2" fmla="*/ 1216654 h 2592620"/>
                <a:gd name="connsiteX3" fmla="*/ 714162 w 715772"/>
                <a:gd name="connsiteY3" fmla="*/ 1789308 h 2592620"/>
                <a:gd name="connsiteX4" fmla="*/ 692611 w 715772"/>
                <a:gd name="connsiteY4" fmla="*/ 2152605 h 2592620"/>
                <a:gd name="connsiteX5" fmla="*/ 637192 w 715772"/>
                <a:gd name="connsiteY5" fmla="*/ 2531296 h 2592620"/>
                <a:gd name="connsiteX6" fmla="*/ 101483 w 715772"/>
                <a:gd name="connsiteY6" fmla="*/ 2531296 h 2592620"/>
                <a:gd name="connsiteX7" fmla="*/ 313920 w 715772"/>
                <a:gd name="connsiteY7" fmla="*/ 1940169 h 2592620"/>
                <a:gd name="connsiteX8" fmla="*/ 372417 w 715772"/>
                <a:gd name="connsiteY8" fmla="*/ 1339805 h 2592620"/>
                <a:gd name="connsiteX9" fmla="*/ 310841 w 715772"/>
                <a:gd name="connsiteY9" fmla="*/ 770230 h 2592620"/>
                <a:gd name="connsiteX10" fmla="*/ 159980 w 715772"/>
                <a:gd name="connsiteY10" fmla="*/ 308411 h 2592620"/>
                <a:gd name="connsiteX11" fmla="*/ 15277 w 715772"/>
                <a:gd name="connsiteY11" fmla="*/ 74424 h 2592620"/>
                <a:gd name="connsiteX12" fmla="*/ 49144 w 715772"/>
                <a:gd name="connsiteY12" fmla="*/ 34399 h 2592620"/>
                <a:gd name="connsiteX0" fmla="*/ 49144 w 715772"/>
                <a:gd name="connsiteY0" fmla="*/ 34399 h 2592620"/>
                <a:gd name="connsiteX1" fmla="*/ 412441 w 715772"/>
                <a:gd name="connsiteY1" fmla="*/ 545478 h 2592620"/>
                <a:gd name="connsiteX2" fmla="*/ 652586 w 715772"/>
                <a:gd name="connsiteY2" fmla="*/ 1216654 h 2592620"/>
                <a:gd name="connsiteX3" fmla="*/ 714162 w 715772"/>
                <a:gd name="connsiteY3" fmla="*/ 1789308 h 2592620"/>
                <a:gd name="connsiteX4" fmla="*/ 692611 w 715772"/>
                <a:gd name="connsiteY4" fmla="*/ 2152605 h 2592620"/>
                <a:gd name="connsiteX5" fmla="*/ 637192 w 715772"/>
                <a:gd name="connsiteY5" fmla="*/ 2531296 h 2592620"/>
                <a:gd name="connsiteX6" fmla="*/ 101483 w 715772"/>
                <a:gd name="connsiteY6" fmla="*/ 2531296 h 2592620"/>
                <a:gd name="connsiteX7" fmla="*/ 313920 w 715772"/>
                <a:gd name="connsiteY7" fmla="*/ 1940169 h 2592620"/>
                <a:gd name="connsiteX8" fmla="*/ 372417 w 715772"/>
                <a:gd name="connsiteY8" fmla="*/ 1339805 h 2592620"/>
                <a:gd name="connsiteX9" fmla="*/ 310841 w 715772"/>
                <a:gd name="connsiteY9" fmla="*/ 770230 h 2592620"/>
                <a:gd name="connsiteX10" fmla="*/ 159980 w 715772"/>
                <a:gd name="connsiteY10" fmla="*/ 308411 h 2592620"/>
                <a:gd name="connsiteX11" fmla="*/ 15277 w 715772"/>
                <a:gd name="connsiteY11" fmla="*/ 74424 h 2592620"/>
                <a:gd name="connsiteX12" fmla="*/ 49144 w 715772"/>
                <a:gd name="connsiteY12" fmla="*/ 34399 h 2592620"/>
                <a:gd name="connsiteX0" fmla="*/ 49144 w 715772"/>
                <a:gd name="connsiteY0" fmla="*/ 34399 h 2576844"/>
                <a:gd name="connsiteX1" fmla="*/ 412441 w 715772"/>
                <a:gd name="connsiteY1" fmla="*/ 545478 h 2576844"/>
                <a:gd name="connsiteX2" fmla="*/ 652586 w 715772"/>
                <a:gd name="connsiteY2" fmla="*/ 1216654 h 2576844"/>
                <a:gd name="connsiteX3" fmla="*/ 714162 w 715772"/>
                <a:gd name="connsiteY3" fmla="*/ 1789308 h 2576844"/>
                <a:gd name="connsiteX4" fmla="*/ 692611 w 715772"/>
                <a:gd name="connsiteY4" fmla="*/ 2152605 h 2576844"/>
                <a:gd name="connsiteX5" fmla="*/ 637192 w 715772"/>
                <a:gd name="connsiteY5" fmla="*/ 2531296 h 2576844"/>
                <a:gd name="connsiteX6" fmla="*/ 101483 w 715772"/>
                <a:gd name="connsiteY6" fmla="*/ 2531296 h 2576844"/>
                <a:gd name="connsiteX7" fmla="*/ 313920 w 715772"/>
                <a:gd name="connsiteY7" fmla="*/ 1940169 h 2576844"/>
                <a:gd name="connsiteX8" fmla="*/ 372417 w 715772"/>
                <a:gd name="connsiteY8" fmla="*/ 1339805 h 2576844"/>
                <a:gd name="connsiteX9" fmla="*/ 310841 w 715772"/>
                <a:gd name="connsiteY9" fmla="*/ 770230 h 2576844"/>
                <a:gd name="connsiteX10" fmla="*/ 159980 w 715772"/>
                <a:gd name="connsiteY10" fmla="*/ 308411 h 2576844"/>
                <a:gd name="connsiteX11" fmla="*/ 15277 w 715772"/>
                <a:gd name="connsiteY11" fmla="*/ 74424 h 2576844"/>
                <a:gd name="connsiteX12" fmla="*/ 49144 w 715772"/>
                <a:gd name="connsiteY12" fmla="*/ 34399 h 2576844"/>
                <a:gd name="connsiteX0" fmla="*/ 49144 w 715772"/>
                <a:gd name="connsiteY0" fmla="*/ 34399 h 2575427"/>
                <a:gd name="connsiteX1" fmla="*/ 412441 w 715772"/>
                <a:gd name="connsiteY1" fmla="*/ 545478 h 2575427"/>
                <a:gd name="connsiteX2" fmla="*/ 652586 w 715772"/>
                <a:gd name="connsiteY2" fmla="*/ 1216654 h 2575427"/>
                <a:gd name="connsiteX3" fmla="*/ 714162 w 715772"/>
                <a:gd name="connsiteY3" fmla="*/ 1789308 h 2575427"/>
                <a:gd name="connsiteX4" fmla="*/ 692611 w 715772"/>
                <a:gd name="connsiteY4" fmla="*/ 2152605 h 2575427"/>
                <a:gd name="connsiteX5" fmla="*/ 637192 w 715772"/>
                <a:gd name="connsiteY5" fmla="*/ 2531296 h 2575427"/>
                <a:gd name="connsiteX6" fmla="*/ 101483 w 715772"/>
                <a:gd name="connsiteY6" fmla="*/ 2531296 h 2575427"/>
                <a:gd name="connsiteX7" fmla="*/ 313920 w 715772"/>
                <a:gd name="connsiteY7" fmla="*/ 1940169 h 2575427"/>
                <a:gd name="connsiteX8" fmla="*/ 372417 w 715772"/>
                <a:gd name="connsiteY8" fmla="*/ 1339805 h 2575427"/>
                <a:gd name="connsiteX9" fmla="*/ 310841 w 715772"/>
                <a:gd name="connsiteY9" fmla="*/ 770230 h 2575427"/>
                <a:gd name="connsiteX10" fmla="*/ 159980 w 715772"/>
                <a:gd name="connsiteY10" fmla="*/ 308411 h 2575427"/>
                <a:gd name="connsiteX11" fmla="*/ 15277 w 715772"/>
                <a:gd name="connsiteY11" fmla="*/ 74424 h 2575427"/>
                <a:gd name="connsiteX12" fmla="*/ 49144 w 715772"/>
                <a:gd name="connsiteY12" fmla="*/ 34399 h 2575427"/>
                <a:gd name="connsiteX0" fmla="*/ 49144 w 715772"/>
                <a:gd name="connsiteY0" fmla="*/ 34399 h 2575427"/>
                <a:gd name="connsiteX1" fmla="*/ 412441 w 715772"/>
                <a:gd name="connsiteY1" fmla="*/ 545478 h 2575427"/>
                <a:gd name="connsiteX2" fmla="*/ 652586 w 715772"/>
                <a:gd name="connsiteY2" fmla="*/ 1216654 h 2575427"/>
                <a:gd name="connsiteX3" fmla="*/ 714162 w 715772"/>
                <a:gd name="connsiteY3" fmla="*/ 1789308 h 2575427"/>
                <a:gd name="connsiteX4" fmla="*/ 692611 w 715772"/>
                <a:gd name="connsiteY4" fmla="*/ 2152605 h 2575427"/>
                <a:gd name="connsiteX5" fmla="*/ 637192 w 715772"/>
                <a:gd name="connsiteY5" fmla="*/ 2531296 h 2575427"/>
                <a:gd name="connsiteX6" fmla="*/ 101483 w 715772"/>
                <a:gd name="connsiteY6" fmla="*/ 2531296 h 2575427"/>
                <a:gd name="connsiteX7" fmla="*/ 313920 w 715772"/>
                <a:gd name="connsiteY7" fmla="*/ 1940169 h 2575427"/>
                <a:gd name="connsiteX8" fmla="*/ 372417 w 715772"/>
                <a:gd name="connsiteY8" fmla="*/ 1339805 h 2575427"/>
                <a:gd name="connsiteX9" fmla="*/ 310841 w 715772"/>
                <a:gd name="connsiteY9" fmla="*/ 770230 h 2575427"/>
                <a:gd name="connsiteX10" fmla="*/ 159980 w 715772"/>
                <a:gd name="connsiteY10" fmla="*/ 308411 h 2575427"/>
                <a:gd name="connsiteX11" fmla="*/ 15277 w 715772"/>
                <a:gd name="connsiteY11" fmla="*/ 74424 h 2575427"/>
                <a:gd name="connsiteX12" fmla="*/ 49144 w 715772"/>
                <a:gd name="connsiteY12" fmla="*/ 34399 h 2575427"/>
                <a:gd name="connsiteX0" fmla="*/ 49144 w 715772"/>
                <a:gd name="connsiteY0" fmla="*/ 34399 h 2575427"/>
                <a:gd name="connsiteX1" fmla="*/ 412441 w 715772"/>
                <a:gd name="connsiteY1" fmla="*/ 545478 h 2575427"/>
                <a:gd name="connsiteX2" fmla="*/ 652586 w 715772"/>
                <a:gd name="connsiteY2" fmla="*/ 1216654 h 2575427"/>
                <a:gd name="connsiteX3" fmla="*/ 714162 w 715772"/>
                <a:gd name="connsiteY3" fmla="*/ 1789308 h 2575427"/>
                <a:gd name="connsiteX4" fmla="*/ 692611 w 715772"/>
                <a:gd name="connsiteY4" fmla="*/ 2152605 h 2575427"/>
                <a:gd name="connsiteX5" fmla="*/ 637192 w 715772"/>
                <a:gd name="connsiteY5" fmla="*/ 2531296 h 2575427"/>
                <a:gd name="connsiteX6" fmla="*/ 101483 w 715772"/>
                <a:gd name="connsiteY6" fmla="*/ 2531296 h 2575427"/>
                <a:gd name="connsiteX7" fmla="*/ 313920 w 715772"/>
                <a:gd name="connsiteY7" fmla="*/ 1940169 h 2575427"/>
                <a:gd name="connsiteX8" fmla="*/ 372417 w 715772"/>
                <a:gd name="connsiteY8" fmla="*/ 1339805 h 2575427"/>
                <a:gd name="connsiteX9" fmla="*/ 310841 w 715772"/>
                <a:gd name="connsiteY9" fmla="*/ 770230 h 2575427"/>
                <a:gd name="connsiteX10" fmla="*/ 159980 w 715772"/>
                <a:gd name="connsiteY10" fmla="*/ 308411 h 2575427"/>
                <a:gd name="connsiteX11" fmla="*/ 15277 w 715772"/>
                <a:gd name="connsiteY11" fmla="*/ 74424 h 2575427"/>
                <a:gd name="connsiteX12" fmla="*/ 49144 w 715772"/>
                <a:gd name="connsiteY12" fmla="*/ 34399 h 2575427"/>
                <a:gd name="connsiteX0" fmla="*/ 49144 w 715772"/>
                <a:gd name="connsiteY0" fmla="*/ 34399 h 2531980"/>
                <a:gd name="connsiteX1" fmla="*/ 412441 w 715772"/>
                <a:gd name="connsiteY1" fmla="*/ 545478 h 2531980"/>
                <a:gd name="connsiteX2" fmla="*/ 652586 w 715772"/>
                <a:gd name="connsiteY2" fmla="*/ 1216654 h 2531980"/>
                <a:gd name="connsiteX3" fmla="*/ 714162 w 715772"/>
                <a:gd name="connsiteY3" fmla="*/ 1789308 h 2531980"/>
                <a:gd name="connsiteX4" fmla="*/ 692611 w 715772"/>
                <a:gd name="connsiteY4" fmla="*/ 2152605 h 2531980"/>
                <a:gd name="connsiteX5" fmla="*/ 637192 w 715772"/>
                <a:gd name="connsiteY5" fmla="*/ 2531296 h 2531980"/>
                <a:gd name="connsiteX6" fmla="*/ 101483 w 715772"/>
                <a:gd name="connsiteY6" fmla="*/ 2531296 h 2531980"/>
                <a:gd name="connsiteX7" fmla="*/ 313920 w 715772"/>
                <a:gd name="connsiteY7" fmla="*/ 1940169 h 2531980"/>
                <a:gd name="connsiteX8" fmla="*/ 372417 w 715772"/>
                <a:gd name="connsiteY8" fmla="*/ 1339805 h 2531980"/>
                <a:gd name="connsiteX9" fmla="*/ 310841 w 715772"/>
                <a:gd name="connsiteY9" fmla="*/ 770230 h 2531980"/>
                <a:gd name="connsiteX10" fmla="*/ 159980 w 715772"/>
                <a:gd name="connsiteY10" fmla="*/ 308411 h 2531980"/>
                <a:gd name="connsiteX11" fmla="*/ 15277 w 715772"/>
                <a:gd name="connsiteY11" fmla="*/ 74424 h 2531980"/>
                <a:gd name="connsiteX12" fmla="*/ 49144 w 715772"/>
                <a:gd name="connsiteY12" fmla="*/ 34399 h 2531980"/>
                <a:gd name="connsiteX0" fmla="*/ 49144 w 715772"/>
                <a:gd name="connsiteY0" fmla="*/ 34399 h 2531980"/>
                <a:gd name="connsiteX1" fmla="*/ 412441 w 715772"/>
                <a:gd name="connsiteY1" fmla="*/ 545478 h 2531980"/>
                <a:gd name="connsiteX2" fmla="*/ 652586 w 715772"/>
                <a:gd name="connsiteY2" fmla="*/ 1216654 h 2531980"/>
                <a:gd name="connsiteX3" fmla="*/ 714162 w 715772"/>
                <a:gd name="connsiteY3" fmla="*/ 1789308 h 2531980"/>
                <a:gd name="connsiteX4" fmla="*/ 692611 w 715772"/>
                <a:gd name="connsiteY4" fmla="*/ 2152605 h 2531980"/>
                <a:gd name="connsiteX5" fmla="*/ 637192 w 715772"/>
                <a:gd name="connsiteY5" fmla="*/ 2531296 h 2531980"/>
                <a:gd name="connsiteX6" fmla="*/ 101483 w 715772"/>
                <a:gd name="connsiteY6" fmla="*/ 2531296 h 2531980"/>
                <a:gd name="connsiteX7" fmla="*/ 313920 w 715772"/>
                <a:gd name="connsiteY7" fmla="*/ 1940169 h 2531980"/>
                <a:gd name="connsiteX8" fmla="*/ 372417 w 715772"/>
                <a:gd name="connsiteY8" fmla="*/ 1339805 h 2531980"/>
                <a:gd name="connsiteX9" fmla="*/ 310841 w 715772"/>
                <a:gd name="connsiteY9" fmla="*/ 770230 h 2531980"/>
                <a:gd name="connsiteX10" fmla="*/ 159980 w 715772"/>
                <a:gd name="connsiteY10" fmla="*/ 308411 h 2531980"/>
                <a:gd name="connsiteX11" fmla="*/ 15277 w 715772"/>
                <a:gd name="connsiteY11" fmla="*/ 74424 h 2531980"/>
                <a:gd name="connsiteX12" fmla="*/ 49144 w 715772"/>
                <a:gd name="connsiteY12" fmla="*/ 34399 h 2531980"/>
                <a:gd name="connsiteX0" fmla="*/ 63982 w 730610"/>
                <a:gd name="connsiteY0" fmla="*/ 0 h 2497581"/>
                <a:gd name="connsiteX1" fmla="*/ 427279 w 730610"/>
                <a:gd name="connsiteY1" fmla="*/ 511079 h 2497581"/>
                <a:gd name="connsiteX2" fmla="*/ 667424 w 730610"/>
                <a:gd name="connsiteY2" fmla="*/ 1182255 h 2497581"/>
                <a:gd name="connsiteX3" fmla="*/ 729000 w 730610"/>
                <a:gd name="connsiteY3" fmla="*/ 1754909 h 2497581"/>
                <a:gd name="connsiteX4" fmla="*/ 707449 w 730610"/>
                <a:gd name="connsiteY4" fmla="*/ 2118206 h 2497581"/>
                <a:gd name="connsiteX5" fmla="*/ 652030 w 730610"/>
                <a:gd name="connsiteY5" fmla="*/ 2496897 h 2497581"/>
                <a:gd name="connsiteX6" fmla="*/ 116321 w 730610"/>
                <a:gd name="connsiteY6" fmla="*/ 2496897 h 2497581"/>
                <a:gd name="connsiteX7" fmla="*/ 328758 w 730610"/>
                <a:gd name="connsiteY7" fmla="*/ 1905770 h 2497581"/>
                <a:gd name="connsiteX8" fmla="*/ 387255 w 730610"/>
                <a:gd name="connsiteY8" fmla="*/ 1305406 h 2497581"/>
                <a:gd name="connsiteX9" fmla="*/ 325679 w 730610"/>
                <a:gd name="connsiteY9" fmla="*/ 735831 h 2497581"/>
                <a:gd name="connsiteX10" fmla="*/ 174818 w 730610"/>
                <a:gd name="connsiteY10" fmla="*/ 274012 h 2497581"/>
                <a:gd name="connsiteX11" fmla="*/ 30115 w 730610"/>
                <a:gd name="connsiteY11" fmla="*/ 40025 h 2497581"/>
                <a:gd name="connsiteX12" fmla="*/ 63982 w 730610"/>
                <a:gd name="connsiteY12" fmla="*/ 0 h 2497581"/>
                <a:gd name="connsiteX0" fmla="*/ 63982 w 730610"/>
                <a:gd name="connsiteY0" fmla="*/ 0 h 2497581"/>
                <a:gd name="connsiteX1" fmla="*/ 427279 w 730610"/>
                <a:gd name="connsiteY1" fmla="*/ 511079 h 2497581"/>
                <a:gd name="connsiteX2" fmla="*/ 667424 w 730610"/>
                <a:gd name="connsiteY2" fmla="*/ 1182255 h 2497581"/>
                <a:gd name="connsiteX3" fmla="*/ 729000 w 730610"/>
                <a:gd name="connsiteY3" fmla="*/ 1754909 h 2497581"/>
                <a:gd name="connsiteX4" fmla="*/ 707449 w 730610"/>
                <a:gd name="connsiteY4" fmla="*/ 2118206 h 2497581"/>
                <a:gd name="connsiteX5" fmla="*/ 652030 w 730610"/>
                <a:gd name="connsiteY5" fmla="*/ 2496897 h 2497581"/>
                <a:gd name="connsiteX6" fmla="*/ 116321 w 730610"/>
                <a:gd name="connsiteY6" fmla="*/ 2496897 h 2497581"/>
                <a:gd name="connsiteX7" fmla="*/ 328758 w 730610"/>
                <a:gd name="connsiteY7" fmla="*/ 1905770 h 2497581"/>
                <a:gd name="connsiteX8" fmla="*/ 387255 w 730610"/>
                <a:gd name="connsiteY8" fmla="*/ 1305406 h 2497581"/>
                <a:gd name="connsiteX9" fmla="*/ 325679 w 730610"/>
                <a:gd name="connsiteY9" fmla="*/ 735831 h 2497581"/>
                <a:gd name="connsiteX10" fmla="*/ 174818 w 730610"/>
                <a:gd name="connsiteY10" fmla="*/ 274012 h 2497581"/>
                <a:gd name="connsiteX11" fmla="*/ 30115 w 730610"/>
                <a:gd name="connsiteY11" fmla="*/ 40025 h 2497581"/>
                <a:gd name="connsiteX12" fmla="*/ 63982 w 730610"/>
                <a:gd name="connsiteY12" fmla="*/ 0 h 2497581"/>
                <a:gd name="connsiteX0" fmla="*/ 43141 w 709769"/>
                <a:gd name="connsiteY0" fmla="*/ 0 h 2497581"/>
                <a:gd name="connsiteX1" fmla="*/ 406438 w 709769"/>
                <a:gd name="connsiteY1" fmla="*/ 511079 h 2497581"/>
                <a:gd name="connsiteX2" fmla="*/ 646583 w 709769"/>
                <a:gd name="connsiteY2" fmla="*/ 1182255 h 2497581"/>
                <a:gd name="connsiteX3" fmla="*/ 708159 w 709769"/>
                <a:gd name="connsiteY3" fmla="*/ 1754909 h 2497581"/>
                <a:gd name="connsiteX4" fmla="*/ 686608 w 709769"/>
                <a:gd name="connsiteY4" fmla="*/ 2118206 h 2497581"/>
                <a:gd name="connsiteX5" fmla="*/ 631189 w 709769"/>
                <a:gd name="connsiteY5" fmla="*/ 2496897 h 2497581"/>
                <a:gd name="connsiteX6" fmla="*/ 95480 w 709769"/>
                <a:gd name="connsiteY6" fmla="*/ 2496897 h 2497581"/>
                <a:gd name="connsiteX7" fmla="*/ 307917 w 709769"/>
                <a:gd name="connsiteY7" fmla="*/ 1905770 h 2497581"/>
                <a:gd name="connsiteX8" fmla="*/ 366414 w 709769"/>
                <a:gd name="connsiteY8" fmla="*/ 1305406 h 2497581"/>
                <a:gd name="connsiteX9" fmla="*/ 304838 w 709769"/>
                <a:gd name="connsiteY9" fmla="*/ 735831 h 2497581"/>
                <a:gd name="connsiteX10" fmla="*/ 153977 w 709769"/>
                <a:gd name="connsiteY10" fmla="*/ 274012 h 2497581"/>
                <a:gd name="connsiteX11" fmla="*/ 9274 w 709769"/>
                <a:gd name="connsiteY11" fmla="*/ 40025 h 2497581"/>
                <a:gd name="connsiteX12" fmla="*/ 43141 w 709769"/>
                <a:gd name="connsiteY12" fmla="*/ 0 h 249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9769" h="2497581">
                  <a:moveTo>
                    <a:pt x="43141" y="0"/>
                  </a:moveTo>
                  <a:cubicBezTo>
                    <a:pt x="109335" y="78509"/>
                    <a:pt x="305864" y="314037"/>
                    <a:pt x="406438" y="511079"/>
                  </a:cubicBezTo>
                  <a:cubicBezTo>
                    <a:pt x="507012" y="708121"/>
                    <a:pt x="596296" y="974950"/>
                    <a:pt x="646583" y="1182255"/>
                  </a:cubicBezTo>
                  <a:cubicBezTo>
                    <a:pt x="696870" y="1389560"/>
                    <a:pt x="701488" y="1598917"/>
                    <a:pt x="708159" y="1754909"/>
                  </a:cubicBezTo>
                  <a:cubicBezTo>
                    <a:pt x="714830" y="1910901"/>
                    <a:pt x="699436" y="1994541"/>
                    <a:pt x="686608" y="2118206"/>
                  </a:cubicBezTo>
                  <a:cubicBezTo>
                    <a:pt x="673780" y="2241871"/>
                    <a:pt x="671213" y="2335261"/>
                    <a:pt x="631189" y="2496897"/>
                  </a:cubicBezTo>
                  <a:cubicBezTo>
                    <a:pt x="504959" y="2498436"/>
                    <a:pt x="217093" y="2496897"/>
                    <a:pt x="95480" y="2496897"/>
                  </a:cubicBezTo>
                  <a:cubicBezTo>
                    <a:pt x="155517" y="2361430"/>
                    <a:pt x="262761" y="2104352"/>
                    <a:pt x="307917" y="1905770"/>
                  </a:cubicBezTo>
                  <a:cubicBezTo>
                    <a:pt x="353073" y="1707188"/>
                    <a:pt x="366927" y="1500396"/>
                    <a:pt x="366414" y="1305406"/>
                  </a:cubicBezTo>
                  <a:cubicBezTo>
                    <a:pt x="365901" y="1110416"/>
                    <a:pt x="340244" y="907730"/>
                    <a:pt x="304838" y="735831"/>
                  </a:cubicBezTo>
                  <a:cubicBezTo>
                    <a:pt x="269432" y="563932"/>
                    <a:pt x="203238" y="389980"/>
                    <a:pt x="153977" y="274012"/>
                  </a:cubicBezTo>
                  <a:cubicBezTo>
                    <a:pt x="104716" y="158044"/>
                    <a:pt x="27747" y="84154"/>
                    <a:pt x="9274" y="40025"/>
                  </a:cubicBezTo>
                  <a:cubicBezTo>
                    <a:pt x="67771" y="-19498"/>
                    <a:pt x="-63078" y="69273"/>
                    <a:pt x="4314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Donut 72"/>
            <p:cNvSpPr/>
            <p:nvPr/>
          </p:nvSpPr>
          <p:spPr>
            <a:xfrm>
              <a:off x="3212306" y="4574381"/>
              <a:ext cx="352425" cy="330994"/>
            </a:xfrm>
            <a:prstGeom prst="donut">
              <a:avLst>
                <a:gd name="adj" fmla="val 163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 rot="16200000">
              <a:off x="3488309" y="4707958"/>
              <a:ext cx="330994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653806" y="4693671"/>
              <a:ext cx="190396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621886" y="4574380"/>
              <a:ext cx="27383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015341" y="4556976"/>
              <a:ext cx="372160" cy="62648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5400000">
              <a:off x="4051453" y="4711063"/>
              <a:ext cx="324333" cy="64292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430799" y="4587704"/>
              <a:ext cx="27383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430798" y="4822249"/>
              <a:ext cx="27383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443785" y="4693671"/>
              <a:ext cx="204416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 rot="5400000">
              <a:off x="4310624" y="4705462"/>
              <a:ext cx="29741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152765" y="4691166"/>
              <a:ext cx="27383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 rot="5400000">
              <a:off x="5021966" y="4704209"/>
              <a:ext cx="299924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 rot="5400000">
              <a:off x="5276632" y="4704977"/>
              <a:ext cx="298387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 rot="2827253">
              <a:off x="5517521" y="4711968"/>
              <a:ext cx="352390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 rot="5400000">
              <a:off x="5409049" y="4704977"/>
              <a:ext cx="298388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 rot="5400000">
              <a:off x="5657099" y="4704978"/>
              <a:ext cx="29838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6184875" y="4704978"/>
              <a:ext cx="29838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309434" y="4822249"/>
              <a:ext cx="248530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rot="18828651">
              <a:off x="7481763" y="4658382"/>
              <a:ext cx="248530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2888126">
              <a:off x="7354184" y="4656307"/>
              <a:ext cx="248530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5400000">
              <a:off x="7458360" y="4772668"/>
              <a:ext cx="163003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8843256" y="4587704"/>
              <a:ext cx="27383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843255" y="4822249"/>
              <a:ext cx="27383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8856242" y="4693671"/>
              <a:ext cx="204416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5400000">
              <a:off x="8723081" y="4705462"/>
              <a:ext cx="29741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 rot="5400000">
              <a:off x="9382362" y="4705460"/>
              <a:ext cx="29741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 rot="5400000">
              <a:off x="9928872" y="4704209"/>
              <a:ext cx="29741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 rot="5400000">
              <a:off x="10173262" y="4704210"/>
              <a:ext cx="297419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 rot="2757608">
              <a:off x="10021217" y="4697619"/>
              <a:ext cx="357117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 rot="5400000">
              <a:off x="8252740" y="4686673"/>
              <a:ext cx="352265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8407037" y="4836319"/>
              <a:ext cx="219450" cy="58404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8410322" y="4542460"/>
              <a:ext cx="240375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lock Arc 106"/>
            <p:cNvSpPr/>
            <p:nvPr/>
          </p:nvSpPr>
          <p:spPr>
            <a:xfrm rot="5400000">
              <a:off x="8440085" y="4563119"/>
              <a:ext cx="352315" cy="310900"/>
            </a:xfrm>
            <a:prstGeom prst="blockArc">
              <a:avLst>
                <a:gd name="adj1" fmla="val 10800000"/>
                <a:gd name="adj2" fmla="val 69663"/>
                <a:gd name="adj3" fmla="val 1886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9800340" y="4722537"/>
              <a:ext cx="167573" cy="59872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Block Arc 108"/>
            <p:cNvSpPr/>
            <p:nvPr/>
          </p:nvSpPr>
          <p:spPr>
            <a:xfrm rot="16200000">
              <a:off x="9652495" y="4579302"/>
              <a:ext cx="307304" cy="323535"/>
            </a:xfrm>
            <a:prstGeom prst="blockArc">
              <a:avLst>
                <a:gd name="adj1" fmla="val 5795662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7174673" y="4718568"/>
              <a:ext cx="167573" cy="63840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lock Arc 110"/>
            <p:cNvSpPr/>
            <p:nvPr/>
          </p:nvSpPr>
          <p:spPr>
            <a:xfrm rot="16200000">
              <a:off x="7009839" y="4562313"/>
              <a:ext cx="327673" cy="337144"/>
            </a:xfrm>
            <a:prstGeom prst="blockArc">
              <a:avLst>
                <a:gd name="adj1" fmla="val 5795662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Block Arc 111"/>
            <p:cNvSpPr/>
            <p:nvPr/>
          </p:nvSpPr>
          <p:spPr>
            <a:xfrm rot="16200000">
              <a:off x="4748794" y="4569644"/>
              <a:ext cx="327673" cy="337144"/>
            </a:xfrm>
            <a:prstGeom prst="blockArc">
              <a:avLst>
                <a:gd name="adj1" fmla="val 7173974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Donut 112"/>
            <p:cNvSpPr/>
            <p:nvPr/>
          </p:nvSpPr>
          <p:spPr>
            <a:xfrm>
              <a:off x="5912378" y="4589461"/>
              <a:ext cx="326368" cy="307181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Donut 113"/>
            <p:cNvSpPr/>
            <p:nvPr/>
          </p:nvSpPr>
          <p:spPr>
            <a:xfrm>
              <a:off x="6607410" y="4581041"/>
              <a:ext cx="326368" cy="307181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067633" y="4250297"/>
              <a:ext cx="463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s</a:t>
              </a:r>
              <a:endParaRPr lang="en-US" sz="48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73764" y="436462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&amp;</a:t>
              </a:r>
              <a:endParaRPr lang="en-US" sz="40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2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4824" y="493752"/>
            <a:ext cx="5303520" cy="5303520"/>
            <a:chOff x="1674824" y="493752"/>
            <a:chExt cx="5303520" cy="5303520"/>
          </a:xfrm>
        </p:grpSpPr>
        <p:grpSp>
          <p:nvGrpSpPr>
            <p:cNvPr id="120" name="Group 119"/>
            <p:cNvGrpSpPr/>
            <p:nvPr/>
          </p:nvGrpSpPr>
          <p:grpSpPr>
            <a:xfrm rot="18646448">
              <a:off x="2534645" y="1413695"/>
              <a:ext cx="281617" cy="360383"/>
              <a:chOff x="1477022" y="663074"/>
              <a:chExt cx="281617" cy="3603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477022" y="663075"/>
                <a:ext cx="281617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5400000">
                <a:off x="1437639" y="827341"/>
                <a:ext cx="36038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9223007">
              <a:off x="2715319" y="1201310"/>
              <a:ext cx="262340" cy="407606"/>
              <a:chOff x="1739780" y="581886"/>
              <a:chExt cx="262340" cy="407606"/>
            </a:xfrm>
          </p:grpSpPr>
          <p:sp>
            <p:nvSpPr>
              <p:cNvPr id="7" name="Rounded Rectangle 6"/>
              <p:cNvSpPr/>
              <p:nvPr/>
            </p:nvSpPr>
            <p:spPr>
              <a:xfrm rot="5400000">
                <a:off x="1641948" y="810358"/>
                <a:ext cx="32641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 rot="5400000">
                <a:off x="1782392" y="769764"/>
                <a:ext cx="40760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739780" y="916587"/>
                <a:ext cx="253539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18397763">
              <a:off x="2410389" y="1576688"/>
              <a:ext cx="266321" cy="347857"/>
              <a:chOff x="2346873" y="742848"/>
              <a:chExt cx="266321" cy="347857"/>
            </a:xfrm>
          </p:grpSpPr>
          <p:sp>
            <p:nvSpPr>
              <p:cNvPr id="10" name="Rounded Rectangle 9"/>
              <p:cNvSpPr/>
              <p:nvPr/>
            </p:nvSpPr>
            <p:spPr>
              <a:xfrm rot="4027134">
                <a:off x="2347052" y="902316"/>
                <a:ext cx="34492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17448466">
                <a:off x="2227999" y="895555"/>
                <a:ext cx="33726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346873" y="996797"/>
                <a:ext cx="266321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20276143">
              <a:off x="2997726" y="979135"/>
              <a:ext cx="296935" cy="430534"/>
              <a:chOff x="2094874" y="567783"/>
              <a:chExt cx="296935" cy="430534"/>
            </a:xfrm>
          </p:grpSpPr>
          <p:sp>
            <p:nvSpPr>
              <p:cNvPr id="13" name="Rounded Rectangle 12"/>
              <p:cNvSpPr/>
              <p:nvPr/>
            </p:nvSpPr>
            <p:spPr>
              <a:xfrm rot="4089175">
                <a:off x="1937394" y="808988"/>
                <a:ext cx="34680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4089175">
                <a:off x="2057970" y="806758"/>
                <a:ext cx="34680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 rot="17574489">
                <a:off x="2162133" y="765609"/>
                <a:ext cx="427501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20228704">
              <a:off x="3334529" y="894530"/>
              <a:ext cx="266321" cy="347857"/>
              <a:chOff x="2418854" y="652696"/>
              <a:chExt cx="266321" cy="347857"/>
            </a:xfrm>
          </p:grpSpPr>
          <p:sp>
            <p:nvSpPr>
              <p:cNvPr id="16" name="Rounded Rectangle 15"/>
              <p:cNvSpPr/>
              <p:nvPr/>
            </p:nvSpPr>
            <p:spPr>
              <a:xfrm rot="4027134">
                <a:off x="2419033" y="812164"/>
                <a:ext cx="344929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 rot="17448466">
                <a:off x="2299980" y="805403"/>
                <a:ext cx="337263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418854" y="906645"/>
                <a:ext cx="266321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20619735">
              <a:off x="3515862" y="844088"/>
              <a:ext cx="387490" cy="303330"/>
              <a:chOff x="2596448" y="720415"/>
              <a:chExt cx="387490" cy="303330"/>
            </a:xfrm>
          </p:grpSpPr>
          <p:sp>
            <p:nvSpPr>
              <p:cNvPr id="19" name="Rounded Rectangle 18"/>
              <p:cNvSpPr/>
              <p:nvPr/>
            </p:nvSpPr>
            <p:spPr>
              <a:xfrm rot="2333073">
                <a:off x="2596448" y="722186"/>
                <a:ext cx="224976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9183417">
                <a:off x="2759174" y="720415"/>
                <a:ext cx="224764" cy="31482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 rot="5400000">
                <a:off x="2670845" y="888792"/>
                <a:ext cx="23805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17972295">
              <a:off x="2185968" y="1769644"/>
              <a:ext cx="377157" cy="391356"/>
              <a:chOff x="1987685" y="690518"/>
              <a:chExt cx="377157" cy="391356"/>
            </a:xfrm>
          </p:grpSpPr>
          <p:sp>
            <p:nvSpPr>
              <p:cNvPr id="23" name="Rounded Rectangle 22"/>
              <p:cNvSpPr/>
              <p:nvPr/>
            </p:nvSpPr>
            <p:spPr>
              <a:xfrm rot="5400000">
                <a:off x="1859653" y="870271"/>
                <a:ext cx="391356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Block Arc 41"/>
              <p:cNvSpPr/>
              <p:nvPr/>
            </p:nvSpPr>
            <p:spPr>
              <a:xfrm rot="4478407">
                <a:off x="2063707" y="619603"/>
                <a:ext cx="225114" cy="377157"/>
              </a:xfrm>
              <a:prstGeom prst="blockArc">
                <a:avLst>
                  <a:gd name="adj1" fmla="val 7563088"/>
                  <a:gd name="adj2" fmla="val 4076495"/>
                  <a:gd name="adj3" fmla="val 14378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 rot="20807841">
              <a:off x="3820452" y="750936"/>
              <a:ext cx="313910" cy="340143"/>
              <a:chOff x="2890037" y="646693"/>
              <a:chExt cx="313910" cy="340143"/>
            </a:xfrm>
          </p:grpSpPr>
          <p:sp>
            <p:nvSpPr>
              <p:cNvPr id="22" name="Rounded Rectangle 21"/>
              <p:cNvSpPr/>
              <p:nvPr/>
            </p:nvSpPr>
            <p:spPr>
              <a:xfrm rot="18524663">
                <a:off x="2942595" y="715543"/>
                <a:ext cx="169550" cy="3185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4971841">
                <a:off x="2936354" y="719243"/>
                <a:ext cx="221276" cy="313910"/>
              </a:xfrm>
              <a:prstGeom prst="blockArc">
                <a:avLst>
                  <a:gd name="adj1" fmla="val 8906387"/>
                  <a:gd name="adj2" fmla="val 4859678"/>
                  <a:gd name="adj3" fmla="val 1111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 rot="1049488">
              <a:off x="4759712" y="740523"/>
              <a:ext cx="304279" cy="397400"/>
              <a:chOff x="5531738" y="557147"/>
              <a:chExt cx="304279" cy="397400"/>
            </a:xfrm>
          </p:grpSpPr>
          <p:sp>
            <p:nvSpPr>
              <p:cNvPr id="27" name="Rounded Rectangle 26"/>
              <p:cNvSpPr/>
              <p:nvPr/>
            </p:nvSpPr>
            <p:spPr>
              <a:xfrm rot="4027134">
                <a:off x="5523416" y="741963"/>
                <a:ext cx="395871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 rot="17448466">
                <a:off x="5383011" y="739721"/>
                <a:ext cx="394445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531738" y="860775"/>
                <a:ext cx="304279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 rot="1856836">
              <a:off x="5328558" y="1024311"/>
              <a:ext cx="244983" cy="319985"/>
              <a:chOff x="6104032" y="634033"/>
              <a:chExt cx="244983" cy="319985"/>
            </a:xfrm>
          </p:grpSpPr>
          <p:sp>
            <p:nvSpPr>
              <p:cNvPr id="24" name="Rounded Rectangle 23"/>
              <p:cNvSpPr/>
              <p:nvPr/>
            </p:nvSpPr>
            <p:spPr>
              <a:xfrm rot="4027134">
                <a:off x="6104196" y="780723"/>
                <a:ext cx="31729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 rot="17448466">
                <a:off x="5994682" y="774504"/>
                <a:ext cx="310240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104032" y="867633"/>
                <a:ext cx="24498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2673334">
              <a:off x="5783464" y="1400047"/>
              <a:ext cx="259633" cy="300294"/>
              <a:chOff x="6637325" y="639006"/>
              <a:chExt cx="259633" cy="30029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651975" y="910340"/>
                <a:ext cx="24498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651975" y="846295"/>
                <a:ext cx="157803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651975" y="639006"/>
                <a:ext cx="157804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5400000">
                <a:off x="6501828" y="774504"/>
                <a:ext cx="30029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3195220">
              <a:off x="5957469" y="1630037"/>
              <a:ext cx="255378" cy="386419"/>
              <a:chOff x="6937101" y="628296"/>
              <a:chExt cx="255378" cy="386419"/>
            </a:xfrm>
          </p:grpSpPr>
          <p:sp>
            <p:nvSpPr>
              <p:cNvPr id="35" name="Rounded Rectangle 34"/>
              <p:cNvSpPr/>
              <p:nvPr/>
            </p:nvSpPr>
            <p:spPr>
              <a:xfrm rot="5400000">
                <a:off x="6799317" y="776791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5400000">
                <a:off x="6988520" y="810756"/>
                <a:ext cx="378620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7520824">
                <a:off x="6977167" y="760931"/>
                <a:ext cx="294568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3963679">
                <a:off x="6858318" y="766642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3638214">
              <a:off x="6062183" y="1953275"/>
              <a:ext cx="356443" cy="279026"/>
              <a:chOff x="7201229" y="696233"/>
              <a:chExt cx="356443" cy="279026"/>
            </a:xfrm>
          </p:grpSpPr>
          <p:sp>
            <p:nvSpPr>
              <p:cNvPr id="39" name="Rounded Rectangle 38"/>
              <p:cNvSpPr/>
              <p:nvPr/>
            </p:nvSpPr>
            <p:spPr>
              <a:xfrm rot="2333073">
                <a:off x="7201229" y="697861"/>
                <a:ext cx="206950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9183417">
                <a:off x="7350917" y="696233"/>
                <a:ext cx="206755" cy="28960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5400000">
                <a:off x="7269665" y="851119"/>
                <a:ext cx="218982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2380026">
              <a:off x="5424266" y="1156436"/>
              <a:ext cx="412906" cy="304866"/>
              <a:chOff x="6203897" y="639007"/>
              <a:chExt cx="412906" cy="304866"/>
            </a:xfrm>
          </p:grpSpPr>
          <p:sp>
            <p:nvSpPr>
              <p:cNvPr id="30" name="Rounded Rectangle 29"/>
              <p:cNvSpPr/>
              <p:nvPr/>
            </p:nvSpPr>
            <p:spPr>
              <a:xfrm rot="5400000">
                <a:off x="6242166" y="776791"/>
                <a:ext cx="304866" cy="29298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Block Arc 43"/>
              <p:cNvSpPr/>
              <p:nvPr/>
            </p:nvSpPr>
            <p:spPr>
              <a:xfrm rot="3423064">
                <a:off x="6294921" y="591340"/>
                <a:ext cx="230858" cy="412906"/>
              </a:xfrm>
              <a:prstGeom prst="blockArc">
                <a:avLst>
                  <a:gd name="adj1" fmla="val 12193860"/>
                  <a:gd name="adj2" fmla="val 2285273"/>
                  <a:gd name="adj3" fmla="val 11017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 rot="2104475">
              <a:off x="5047689" y="928270"/>
              <a:ext cx="406774" cy="257549"/>
              <a:chOff x="5805175" y="647959"/>
              <a:chExt cx="406774" cy="257549"/>
            </a:xfrm>
          </p:grpSpPr>
          <p:sp>
            <p:nvSpPr>
              <p:cNvPr id="45" name="Rounded Rectangle 44"/>
              <p:cNvSpPr/>
              <p:nvPr/>
            </p:nvSpPr>
            <p:spPr>
              <a:xfrm rot="15822255">
                <a:off x="6022648" y="662368"/>
                <a:ext cx="56674" cy="27856"/>
              </a:xfrm>
              <a:prstGeom prst="roundRect">
                <a:avLst>
                  <a:gd name="adj" fmla="val 32456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Block Arc 45"/>
              <p:cNvSpPr/>
              <p:nvPr/>
            </p:nvSpPr>
            <p:spPr>
              <a:xfrm rot="14601382">
                <a:off x="5888742" y="582302"/>
                <a:ext cx="239639" cy="406774"/>
              </a:xfrm>
              <a:prstGeom prst="blockArc">
                <a:avLst>
                  <a:gd name="adj1" fmla="val 11591567"/>
                  <a:gd name="adj2" fmla="val 2838042"/>
                  <a:gd name="adj3" fmla="val 11995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803013" y="1643000"/>
              <a:ext cx="3030510" cy="3104775"/>
              <a:chOff x="1386319" y="1595032"/>
              <a:chExt cx="3030510" cy="3104775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197633" y="1595032"/>
                <a:ext cx="226360" cy="1289313"/>
              </a:xfrm>
              <a:prstGeom prst="roundRect">
                <a:avLst>
                  <a:gd name="adj" fmla="val 4999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4186377">
                <a:off x="2027386" y="1096551"/>
                <a:ext cx="1561136" cy="2843270"/>
              </a:xfrm>
              <a:prstGeom prst="blockArc">
                <a:avLst>
                  <a:gd name="adj1" fmla="val 9466236"/>
                  <a:gd name="adj2" fmla="val 17690855"/>
                  <a:gd name="adj3" fmla="val 13641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2195561" y="2537058"/>
                <a:ext cx="2221268" cy="474004"/>
              </a:xfrm>
              <a:custGeom>
                <a:avLst/>
                <a:gdLst>
                  <a:gd name="connsiteX0" fmla="*/ 0 w 2841126"/>
                  <a:gd name="connsiteY0" fmla="*/ 612888 h 612888"/>
                  <a:gd name="connsiteX1" fmla="*/ 261697 w 2841126"/>
                  <a:gd name="connsiteY1" fmla="*/ 440476 h 612888"/>
                  <a:gd name="connsiteX2" fmla="*/ 649624 w 2841126"/>
                  <a:gd name="connsiteY2" fmla="*/ 271142 h 612888"/>
                  <a:gd name="connsiteX3" fmla="*/ 1022157 w 2841126"/>
                  <a:gd name="connsiteY3" fmla="*/ 163385 h 612888"/>
                  <a:gd name="connsiteX4" fmla="*/ 1382375 w 2841126"/>
                  <a:gd name="connsiteY4" fmla="*/ 111045 h 612888"/>
                  <a:gd name="connsiteX5" fmla="*/ 1733357 w 2841126"/>
                  <a:gd name="connsiteY5" fmla="*/ 98730 h 612888"/>
                  <a:gd name="connsiteX6" fmla="*/ 2038157 w 2841126"/>
                  <a:gd name="connsiteY6" fmla="*/ 111045 h 612888"/>
                  <a:gd name="connsiteX7" fmla="*/ 2358351 w 2841126"/>
                  <a:gd name="connsiteY7" fmla="*/ 178779 h 612888"/>
                  <a:gd name="connsiteX8" fmla="*/ 2644678 w 2841126"/>
                  <a:gd name="connsiteY8" fmla="*/ 277300 h 612888"/>
                  <a:gd name="connsiteX9" fmla="*/ 2798618 w 2841126"/>
                  <a:gd name="connsiteY9" fmla="*/ 363506 h 612888"/>
                  <a:gd name="connsiteX10" fmla="*/ 2807854 w 2841126"/>
                  <a:gd name="connsiteY10" fmla="*/ 363506 h 612888"/>
                  <a:gd name="connsiteX11" fmla="*/ 2823248 w 2841126"/>
                  <a:gd name="connsiteY11" fmla="*/ 354270 h 612888"/>
                  <a:gd name="connsiteX12" fmla="*/ 2832485 w 2841126"/>
                  <a:gd name="connsiteY12" fmla="*/ 345033 h 612888"/>
                  <a:gd name="connsiteX13" fmla="*/ 2832485 w 2841126"/>
                  <a:gd name="connsiteY13" fmla="*/ 323482 h 612888"/>
                  <a:gd name="connsiteX14" fmla="*/ 2810933 w 2841126"/>
                  <a:gd name="connsiteY14" fmla="*/ 308088 h 612888"/>
                  <a:gd name="connsiteX15" fmla="*/ 2506133 w 2841126"/>
                  <a:gd name="connsiteY15" fmla="*/ 166464 h 612888"/>
                  <a:gd name="connsiteX16" fmla="*/ 2321406 w 2841126"/>
                  <a:gd name="connsiteY16" fmla="*/ 117203 h 612888"/>
                  <a:gd name="connsiteX17" fmla="*/ 2004291 w 2841126"/>
                  <a:gd name="connsiteY17" fmla="*/ 55627 h 612888"/>
                  <a:gd name="connsiteX18" fmla="*/ 1653309 w 2841126"/>
                  <a:gd name="connsiteY18" fmla="*/ 6367 h 612888"/>
                  <a:gd name="connsiteX19" fmla="*/ 1320800 w 2841126"/>
                  <a:gd name="connsiteY19" fmla="*/ 3288 h 612888"/>
                  <a:gd name="connsiteX20" fmla="*/ 1031394 w 2841126"/>
                  <a:gd name="connsiteY20" fmla="*/ 30997 h 612888"/>
                  <a:gd name="connsiteX21" fmla="*/ 797406 w 2841126"/>
                  <a:gd name="connsiteY21" fmla="*/ 67942 h 612888"/>
                  <a:gd name="connsiteX22" fmla="*/ 544945 w 2841126"/>
                  <a:gd name="connsiteY22" fmla="*/ 138755 h 612888"/>
                  <a:gd name="connsiteX23" fmla="*/ 360218 w 2841126"/>
                  <a:gd name="connsiteY23" fmla="*/ 212645 h 612888"/>
                  <a:gd name="connsiteX24" fmla="*/ 55418 w 2841126"/>
                  <a:gd name="connsiteY24" fmla="*/ 335797 h 612888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21406 w 2841126"/>
                  <a:gd name="connsiteY16" fmla="*/ 116689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1999 w 2841126"/>
                  <a:gd name="connsiteY6" fmla="*/ 116689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36555"/>
                  <a:gd name="connsiteY0" fmla="*/ 612374 h 612374"/>
                  <a:gd name="connsiteX1" fmla="*/ 261697 w 2836555"/>
                  <a:gd name="connsiteY1" fmla="*/ 439962 h 612374"/>
                  <a:gd name="connsiteX2" fmla="*/ 649624 w 2836555"/>
                  <a:gd name="connsiteY2" fmla="*/ 270628 h 612374"/>
                  <a:gd name="connsiteX3" fmla="*/ 1022157 w 2836555"/>
                  <a:gd name="connsiteY3" fmla="*/ 162871 h 612374"/>
                  <a:gd name="connsiteX4" fmla="*/ 1382375 w 2836555"/>
                  <a:gd name="connsiteY4" fmla="*/ 110531 h 612374"/>
                  <a:gd name="connsiteX5" fmla="*/ 1733357 w 2836555"/>
                  <a:gd name="connsiteY5" fmla="*/ 98216 h 612374"/>
                  <a:gd name="connsiteX6" fmla="*/ 2031999 w 2836555"/>
                  <a:gd name="connsiteY6" fmla="*/ 116689 h 612374"/>
                  <a:gd name="connsiteX7" fmla="*/ 2358351 w 2836555"/>
                  <a:gd name="connsiteY7" fmla="*/ 178265 h 612374"/>
                  <a:gd name="connsiteX8" fmla="*/ 2644678 w 2836555"/>
                  <a:gd name="connsiteY8" fmla="*/ 276786 h 612374"/>
                  <a:gd name="connsiteX9" fmla="*/ 2798618 w 2836555"/>
                  <a:gd name="connsiteY9" fmla="*/ 362992 h 612374"/>
                  <a:gd name="connsiteX10" fmla="*/ 2807854 w 2836555"/>
                  <a:gd name="connsiteY10" fmla="*/ 362992 h 612374"/>
                  <a:gd name="connsiteX11" fmla="*/ 2823248 w 2836555"/>
                  <a:gd name="connsiteY11" fmla="*/ 353756 h 612374"/>
                  <a:gd name="connsiteX12" fmla="*/ 2832485 w 2836555"/>
                  <a:gd name="connsiteY12" fmla="*/ 344519 h 612374"/>
                  <a:gd name="connsiteX13" fmla="*/ 2832485 w 2836555"/>
                  <a:gd name="connsiteY13" fmla="*/ 322968 h 612374"/>
                  <a:gd name="connsiteX14" fmla="*/ 2810933 w 2836555"/>
                  <a:gd name="connsiteY14" fmla="*/ 307574 h 612374"/>
                  <a:gd name="connsiteX15" fmla="*/ 2573866 w 2836555"/>
                  <a:gd name="connsiteY15" fmla="*/ 196738 h 612374"/>
                  <a:gd name="connsiteX16" fmla="*/ 2312170 w 2836555"/>
                  <a:gd name="connsiteY16" fmla="*/ 110531 h 612374"/>
                  <a:gd name="connsiteX17" fmla="*/ 2007369 w 2836555"/>
                  <a:gd name="connsiteY17" fmla="*/ 45877 h 612374"/>
                  <a:gd name="connsiteX18" fmla="*/ 1653309 w 2836555"/>
                  <a:gd name="connsiteY18" fmla="*/ 5853 h 612374"/>
                  <a:gd name="connsiteX19" fmla="*/ 1320800 w 2836555"/>
                  <a:gd name="connsiteY19" fmla="*/ 2774 h 612374"/>
                  <a:gd name="connsiteX20" fmla="*/ 1031394 w 2836555"/>
                  <a:gd name="connsiteY20" fmla="*/ 30483 h 612374"/>
                  <a:gd name="connsiteX21" fmla="*/ 797406 w 2836555"/>
                  <a:gd name="connsiteY21" fmla="*/ 67428 h 612374"/>
                  <a:gd name="connsiteX22" fmla="*/ 544945 w 2836555"/>
                  <a:gd name="connsiteY22" fmla="*/ 138241 h 612374"/>
                  <a:gd name="connsiteX23" fmla="*/ 360218 w 2836555"/>
                  <a:gd name="connsiteY23" fmla="*/ 212131 h 612374"/>
                  <a:gd name="connsiteX24" fmla="*/ 55418 w 2836555"/>
                  <a:gd name="connsiteY24" fmla="*/ 335283 h 612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6555" h="612374">
                    <a:moveTo>
                      <a:pt x="0" y="612374"/>
                    </a:moveTo>
                    <a:cubicBezTo>
                      <a:pt x="76713" y="554647"/>
                      <a:pt x="153426" y="496920"/>
                      <a:pt x="261697" y="439962"/>
                    </a:cubicBezTo>
                    <a:cubicBezTo>
                      <a:pt x="369968" y="383004"/>
                      <a:pt x="522881" y="316810"/>
                      <a:pt x="649624" y="270628"/>
                    </a:cubicBezTo>
                    <a:cubicBezTo>
                      <a:pt x="776367" y="224446"/>
                      <a:pt x="900032" y="189554"/>
                      <a:pt x="1022157" y="162871"/>
                    </a:cubicBezTo>
                    <a:cubicBezTo>
                      <a:pt x="1144282" y="136188"/>
                      <a:pt x="1263842" y="121307"/>
                      <a:pt x="1382375" y="110531"/>
                    </a:cubicBezTo>
                    <a:cubicBezTo>
                      <a:pt x="1500908" y="99755"/>
                      <a:pt x="1625086" y="97190"/>
                      <a:pt x="1733357" y="98216"/>
                    </a:cubicBezTo>
                    <a:cubicBezTo>
                      <a:pt x="1841628" y="99242"/>
                      <a:pt x="1927833" y="103347"/>
                      <a:pt x="2031999" y="116689"/>
                    </a:cubicBezTo>
                    <a:cubicBezTo>
                      <a:pt x="2136165" y="130030"/>
                      <a:pt x="2256238" y="151582"/>
                      <a:pt x="2358351" y="178265"/>
                    </a:cubicBezTo>
                    <a:cubicBezTo>
                      <a:pt x="2460464" y="204948"/>
                      <a:pt x="2571300" y="245998"/>
                      <a:pt x="2644678" y="276786"/>
                    </a:cubicBezTo>
                    <a:cubicBezTo>
                      <a:pt x="2718056" y="307574"/>
                      <a:pt x="2798618" y="362992"/>
                      <a:pt x="2798618" y="362992"/>
                    </a:cubicBezTo>
                    <a:cubicBezTo>
                      <a:pt x="2825814" y="377360"/>
                      <a:pt x="2803749" y="364531"/>
                      <a:pt x="2807854" y="362992"/>
                    </a:cubicBezTo>
                    <a:cubicBezTo>
                      <a:pt x="2811959" y="361453"/>
                      <a:pt x="2823248" y="353756"/>
                      <a:pt x="2823248" y="353756"/>
                    </a:cubicBezTo>
                    <a:cubicBezTo>
                      <a:pt x="2827353" y="350677"/>
                      <a:pt x="2830946" y="349650"/>
                      <a:pt x="2832485" y="344519"/>
                    </a:cubicBezTo>
                    <a:cubicBezTo>
                      <a:pt x="2834024" y="339388"/>
                      <a:pt x="2836077" y="329125"/>
                      <a:pt x="2832485" y="322968"/>
                    </a:cubicBezTo>
                    <a:cubicBezTo>
                      <a:pt x="2828893" y="316810"/>
                      <a:pt x="2854036" y="328612"/>
                      <a:pt x="2810933" y="307574"/>
                    </a:cubicBezTo>
                    <a:cubicBezTo>
                      <a:pt x="2767830" y="286536"/>
                      <a:pt x="2656993" y="229579"/>
                      <a:pt x="2573866" y="196738"/>
                    </a:cubicBezTo>
                    <a:cubicBezTo>
                      <a:pt x="2490739" y="163898"/>
                      <a:pt x="2406586" y="135674"/>
                      <a:pt x="2312170" y="110531"/>
                    </a:cubicBezTo>
                    <a:cubicBezTo>
                      <a:pt x="2217754" y="85388"/>
                      <a:pt x="2117179" y="63323"/>
                      <a:pt x="2007369" y="45877"/>
                    </a:cubicBezTo>
                    <a:cubicBezTo>
                      <a:pt x="1897559" y="28431"/>
                      <a:pt x="1767737" y="13037"/>
                      <a:pt x="1653309" y="5853"/>
                    </a:cubicBezTo>
                    <a:cubicBezTo>
                      <a:pt x="1538881" y="-1331"/>
                      <a:pt x="1424452" y="-1331"/>
                      <a:pt x="1320800" y="2774"/>
                    </a:cubicBezTo>
                    <a:cubicBezTo>
                      <a:pt x="1217148" y="6879"/>
                      <a:pt x="1118626" y="19707"/>
                      <a:pt x="1031394" y="30483"/>
                    </a:cubicBezTo>
                    <a:cubicBezTo>
                      <a:pt x="944162" y="41259"/>
                      <a:pt x="878481" y="49468"/>
                      <a:pt x="797406" y="67428"/>
                    </a:cubicBezTo>
                    <a:cubicBezTo>
                      <a:pt x="716331" y="85388"/>
                      <a:pt x="617810" y="114124"/>
                      <a:pt x="544945" y="138241"/>
                    </a:cubicBezTo>
                    <a:cubicBezTo>
                      <a:pt x="472080" y="162358"/>
                      <a:pt x="360218" y="212131"/>
                      <a:pt x="360218" y="212131"/>
                    </a:cubicBezTo>
                    <a:lnTo>
                      <a:pt x="55418" y="335283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49" idx="24"/>
                <a:endCxn id="49" idx="0"/>
              </p:cNvCxnSpPr>
              <p:nvPr/>
            </p:nvCxnSpPr>
            <p:spPr>
              <a:xfrm flipH="1">
                <a:off x="2195561" y="2796581"/>
                <a:ext cx="43397" cy="214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1620759" y="2459798"/>
                <a:ext cx="704204" cy="551418"/>
              </a:xfrm>
              <a:custGeom>
                <a:avLst/>
                <a:gdLst>
                  <a:gd name="connsiteX0" fmla="*/ 19743 w 899267"/>
                  <a:gd name="connsiteY0" fmla="*/ 37932 h 712387"/>
                  <a:gd name="connsiteX1" fmla="*/ 75161 w 899267"/>
                  <a:gd name="connsiteY1" fmla="*/ 10223 h 712387"/>
                  <a:gd name="connsiteX2" fmla="*/ 379961 w 899267"/>
                  <a:gd name="connsiteY2" fmla="*/ 136454 h 712387"/>
                  <a:gd name="connsiteX3" fmla="*/ 650894 w 899267"/>
                  <a:gd name="connsiteY3" fmla="*/ 311944 h 712387"/>
                  <a:gd name="connsiteX4" fmla="*/ 869488 w 899267"/>
                  <a:gd name="connsiteY4" fmla="*/ 475120 h 712387"/>
                  <a:gd name="connsiteX5" fmla="*/ 897197 w 899267"/>
                  <a:gd name="connsiteY5" fmla="*/ 515144 h 712387"/>
                  <a:gd name="connsiteX6" fmla="*/ 869488 w 899267"/>
                  <a:gd name="connsiteY6" fmla="*/ 561326 h 712387"/>
                  <a:gd name="connsiteX7" fmla="*/ 807913 w 899267"/>
                  <a:gd name="connsiteY7" fmla="*/ 625981 h 712387"/>
                  <a:gd name="connsiteX8" fmla="*/ 761731 w 899267"/>
                  <a:gd name="connsiteY8" fmla="*/ 687557 h 712387"/>
                  <a:gd name="connsiteX9" fmla="*/ 737100 w 899267"/>
                  <a:gd name="connsiteY9" fmla="*/ 712187 h 712387"/>
                  <a:gd name="connsiteX10" fmla="*/ 727864 w 899267"/>
                  <a:gd name="connsiteY10" fmla="*/ 699872 h 712387"/>
                  <a:gd name="connsiteX11" fmla="*/ 586240 w 899267"/>
                  <a:gd name="connsiteY11" fmla="*/ 505908 h 712387"/>
                  <a:gd name="connsiteX12" fmla="*/ 352252 w 899267"/>
                  <a:gd name="connsiteY12" fmla="*/ 278078 h 712387"/>
                  <a:gd name="connsiteX13" fmla="*/ 19743 w 899267"/>
                  <a:gd name="connsiteY13" fmla="*/ 37932 h 7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9267" h="712387">
                    <a:moveTo>
                      <a:pt x="19743" y="37932"/>
                    </a:moveTo>
                    <a:cubicBezTo>
                      <a:pt x="-26439" y="-6710"/>
                      <a:pt x="15125" y="-6197"/>
                      <a:pt x="75161" y="10223"/>
                    </a:cubicBezTo>
                    <a:cubicBezTo>
                      <a:pt x="135197" y="26643"/>
                      <a:pt x="284005" y="86167"/>
                      <a:pt x="379961" y="136454"/>
                    </a:cubicBezTo>
                    <a:cubicBezTo>
                      <a:pt x="475917" y="186741"/>
                      <a:pt x="569306" y="255500"/>
                      <a:pt x="650894" y="311944"/>
                    </a:cubicBezTo>
                    <a:cubicBezTo>
                      <a:pt x="732482" y="368388"/>
                      <a:pt x="828437" y="441253"/>
                      <a:pt x="869488" y="475120"/>
                    </a:cubicBezTo>
                    <a:cubicBezTo>
                      <a:pt x="910539" y="508987"/>
                      <a:pt x="897197" y="500776"/>
                      <a:pt x="897197" y="515144"/>
                    </a:cubicBezTo>
                    <a:cubicBezTo>
                      <a:pt x="897197" y="529512"/>
                      <a:pt x="884369" y="542853"/>
                      <a:pt x="869488" y="561326"/>
                    </a:cubicBezTo>
                    <a:cubicBezTo>
                      <a:pt x="854607" y="579799"/>
                      <a:pt x="825872" y="604943"/>
                      <a:pt x="807913" y="625981"/>
                    </a:cubicBezTo>
                    <a:cubicBezTo>
                      <a:pt x="789954" y="647019"/>
                      <a:pt x="773533" y="673189"/>
                      <a:pt x="761731" y="687557"/>
                    </a:cubicBezTo>
                    <a:cubicBezTo>
                      <a:pt x="749929" y="701925"/>
                      <a:pt x="737100" y="712187"/>
                      <a:pt x="737100" y="712187"/>
                    </a:cubicBezTo>
                    <a:cubicBezTo>
                      <a:pt x="731456" y="714239"/>
                      <a:pt x="727864" y="699872"/>
                      <a:pt x="727864" y="699872"/>
                    </a:cubicBezTo>
                    <a:cubicBezTo>
                      <a:pt x="702721" y="665492"/>
                      <a:pt x="648842" y="576207"/>
                      <a:pt x="586240" y="505908"/>
                    </a:cubicBezTo>
                    <a:cubicBezTo>
                      <a:pt x="523638" y="435609"/>
                      <a:pt x="447695" y="355048"/>
                      <a:pt x="352252" y="278078"/>
                    </a:cubicBezTo>
                    <a:cubicBezTo>
                      <a:pt x="256809" y="201108"/>
                      <a:pt x="65925" y="82574"/>
                      <a:pt x="19743" y="37932"/>
                    </a:cubicBez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2226904" y="2654410"/>
                <a:ext cx="2125048" cy="544917"/>
              </a:xfrm>
              <a:custGeom>
                <a:avLst/>
                <a:gdLst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213648 w 2713682"/>
                  <a:gd name="connsiteY10" fmla="*/ 119018 h 703988"/>
                  <a:gd name="connsiteX11" fmla="*/ 1794933 w 2713682"/>
                  <a:gd name="connsiteY11" fmla="*/ 100546 h 703988"/>
                  <a:gd name="connsiteX12" fmla="*/ 1345430 w 2713682"/>
                  <a:gd name="connsiteY12" fmla="*/ 137491 h 703988"/>
                  <a:gd name="connsiteX13" fmla="*/ 840509 w 2713682"/>
                  <a:gd name="connsiteY13" fmla="*/ 272958 h 703988"/>
                  <a:gd name="connsiteX14" fmla="*/ 449503 w 2713682"/>
                  <a:gd name="connsiteY14" fmla="*/ 466921 h 703988"/>
                  <a:gd name="connsiteX15" fmla="*/ 240145 w 2713682"/>
                  <a:gd name="connsiteY15" fmla="*/ 620861 h 703988"/>
                  <a:gd name="connsiteX16" fmla="*/ 144703 w 2713682"/>
                  <a:gd name="connsiteY16" fmla="*/ 703988 h 703988"/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444557 w 2713682"/>
                  <a:gd name="connsiteY10" fmla="*/ 168279 h 703988"/>
                  <a:gd name="connsiteX11" fmla="*/ 2213648 w 2713682"/>
                  <a:gd name="connsiteY11" fmla="*/ 119018 h 703988"/>
                  <a:gd name="connsiteX12" fmla="*/ 1794933 w 2713682"/>
                  <a:gd name="connsiteY12" fmla="*/ 100546 h 703988"/>
                  <a:gd name="connsiteX13" fmla="*/ 1345430 w 2713682"/>
                  <a:gd name="connsiteY13" fmla="*/ 137491 h 703988"/>
                  <a:gd name="connsiteX14" fmla="*/ 840509 w 2713682"/>
                  <a:gd name="connsiteY14" fmla="*/ 272958 h 703988"/>
                  <a:gd name="connsiteX15" fmla="*/ 449503 w 2713682"/>
                  <a:gd name="connsiteY15" fmla="*/ 466921 h 703988"/>
                  <a:gd name="connsiteX16" fmla="*/ 240145 w 2713682"/>
                  <a:gd name="connsiteY16" fmla="*/ 620861 h 703988"/>
                  <a:gd name="connsiteX17" fmla="*/ 144703 w 2713682"/>
                  <a:gd name="connsiteY17" fmla="*/ 703988 h 7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13682" h="703988">
                    <a:moveTo>
                      <a:pt x="0" y="513103"/>
                    </a:moveTo>
                    <a:cubicBezTo>
                      <a:pt x="192168" y="391748"/>
                      <a:pt x="384336" y="270393"/>
                      <a:pt x="584970" y="189831"/>
                    </a:cubicBezTo>
                    <a:cubicBezTo>
                      <a:pt x="785604" y="109269"/>
                      <a:pt x="1003172" y="61035"/>
                      <a:pt x="1203806" y="29734"/>
                    </a:cubicBezTo>
                    <a:cubicBezTo>
                      <a:pt x="1404440" y="-1567"/>
                      <a:pt x="1615851" y="-2594"/>
                      <a:pt x="1788776" y="2024"/>
                    </a:cubicBezTo>
                    <a:cubicBezTo>
                      <a:pt x="1961701" y="6642"/>
                      <a:pt x="2111535" y="32300"/>
                      <a:pt x="2241357" y="57443"/>
                    </a:cubicBezTo>
                    <a:cubicBezTo>
                      <a:pt x="2371179" y="82586"/>
                      <a:pt x="2490739" y="125689"/>
                      <a:pt x="2567709" y="152885"/>
                    </a:cubicBezTo>
                    <a:cubicBezTo>
                      <a:pt x="2644679" y="180081"/>
                      <a:pt x="2680598" y="206250"/>
                      <a:pt x="2703176" y="220618"/>
                    </a:cubicBezTo>
                    <a:cubicBezTo>
                      <a:pt x="2725754" y="234986"/>
                      <a:pt x="2705228" y="233447"/>
                      <a:pt x="2703176" y="239091"/>
                    </a:cubicBezTo>
                    <a:cubicBezTo>
                      <a:pt x="2701124" y="244735"/>
                      <a:pt x="2697532" y="252946"/>
                      <a:pt x="2690861" y="254485"/>
                    </a:cubicBezTo>
                    <a:cubicBezTo>
                      <a:pt x="2681624" y="252432"/>
                      <a:pt x="2704202" y="262695"/>
                      <a:pt x="2663151" y="248327"/>
                    </a:cubicBezTo>
                    <a:cubicBezTo>
                      <a:pt x="2622100" y="233959"/>
                      <a:pt x="2519474" y="189830"/>
                      <a:pt x="2444557" y="168279"/>
                    </a:cubicBezTo>
                    <a:cubicBezTo>
                      <a:pt x="2369640" y="146728"/>
                      <a:pt x="2321919" y="130307"/>
                      <a:pt x="2213648" y="119018"/>
                    </a:cubicBezTo>
                    <a:cubicBezTo>
                      <a:pt x="2105377" y="107729"/>
                      <a:pt x="1939636" y="97467"/>
                      <a:pt x="1794933" y="100546"/>
                    </a:cubicBezTo>
                    <a:cubicBezTo>
                      <a:pt x="1650230" y="103625"/>
                      <a:pt x="1504501" y="108756"/>
                      <a:pt x="1345430" y="137491"/>
                    </a:cubicBezTo>
                    <a:cubicBezTo>
                      <a:pt x="1186359" y="166226"/>
                      <a:pt x="989830" y="218053"/>
                      <a:pt x="840509" y="272958"/>
                    </a:cubicBezTo>
                    <a:cubicBezTo>
                      <a:pt x="691188" y="327863"/>
                      <a:pt x="549564" y="408937"/>
                      <a:pt x="449503" y="466921"/>
                    </a:cubicBezTo>
                    <a:cubicBezTo>
                      <a:pt x="349442" y="524905"/>
                      <a:pt x="290945" y="581350"/>
                      <a:pt x="240145" y="620861"/>
                    </a:cubicBezTo>
                    <a:cubicBezTo>
                      <a:pt x="189345" y="660372"/>
                      <a:pt x="167024" y="682180"/>
                      <a:pt x="144703" y="703988"/>
                    </a:cubicBez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2380771" y="2691273"/>
                <a:ext cx="1586043" cy="668967"/>
              </a:xfrm>
              <a:custGeom>
                <a:avLst/>
                <a:gdLst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30348 w 2025374"/>
                  <a:gd name="connsiteY13" fmla="*/ 711783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11875 w 2025374"/>
                  <a:gd name="connsiteY13" fmla="*/ 727177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5374" h="864250">
                    <a:moveTo>
                      <a:pt x="554" y="573238"/>
                    </a:moveTo>
                    <a:cubicBezTo>
                      <a:pt x="7225" y="536806"/>
                      <a:pt x="61104" y="614288"/>
                      <a:pt x="157573" y="610183"/>
                    </a:cubicBezTo>
                    <a:cubicBezTo>
                      <a:pt x="254042" y="606078"/>
                      <a:pt x="426453" y="585553"/>
                      <a:pt x="579366" y="548608"/>
                    </a:cubicBezTo>
                    <a:cubicBezTo>
                      <a:pt x="732279" y="511663"/>
                      <a:pt x="927782" y="449060"/>
                      <a:pt x="1075051" y="388511"/>
                    </a:cubicBezTo>
                    <a:cubicBezTo>
                      <a:pt x="1222320" y="327961"/>
                      <a:pt x="1365484" y="247400"/>
                      <a:pt x="1462979" y="185311"/>
                    </a:cubicBezTo>
                    <a:cubicBezTo>
                      <a:pt x="1560474" y="123222"/>
                      <a:pt x="1621536" y="45739"/>
                      <a:pt x="1660021" y="15977"/>
                    </a:cubicBezTo>
                    <a:cubicBezTo>
                      <a:pt x="1698506" y="-13785"/>
                      <a:pt x="1679007" y="7254"/>
                      <a:pt x="1693888" y="6741"/>
                    </a:cubicBezTo>
                    <a:cubicBezTo>
                      <a:pt x="1708769" y="6228"/>
                      <a:pt x="1700046" y="9819"/>
                      <a:pt x="1749306" y="12898"/>
                    </a:cubicBezTo>
                    <a:cubicBezTo>
                      <a:pt x="1798566" y="15977"/>
                      <a:pt x="1989451" y="25214"/>
                      <a:pt x="1989451" y="25214"/>
                    </a:cubicBezTo>
                    <a:cubicBezTo>
                      <a:pt x="2031528" y="28806"/>
                      <a:pt x="1999200" y="30345"/>
                      <a:pt x="2001766" y="34450"/>
                    </a:cubicBezTo>
                    <a:cubicBezTo>
                      <a:pt x="2004332" y="38555"/>
                      <a:pt x="2051540" y="6741"/>
                      <a:pt x="2004845" y="49844"/>
                    </a:cubicBezTo>
                    <a:cubicBezTo>
                      <a:pt x="1958150" y="92947"/>
                      <a:pt x="1834486" y="209941"/>
                      <a:pt x="1721597" y="293068"/>
                    </a:cubicBezTo>
                    <a:cubicBezTo>
                      <a:pt x="1608708" y="376195"/>
                      <a:pt x="1462466" y="476257"/>
                      <a:pt x="1327512" y="548608"/>
                    </a:cubicBezTo>
                    <a:cubicBezTo>
                      <a:pt x="1192558" y="620959"/>
                      <a:pt x="1061709" y="676890"/>
                      <a:pt x="911875" y="727177"/>
                    </a:cubicBezTo>
                    <a:cubicBezTo>
                      <a:pt x="762041" y="777464"/>
                      <a:pt x="563973" y="830830"/>
                      <a:pt x="428506" y="850329"/>
                    </a:cubicBezTo>
                    <a:cubicBezTo>
                      <a:pt x="293039" y="869828"/>
                      <a:pt x="186821" y="873933"/>
                      <a:pt x="117548" y="828777"/>
                    </a:cubicBezTo>
                    <a:cubicBezTo>
                      <a:pt x="48275" y="783621"/>
                      <a:pt x="-6117" y="609670"/>
                      <a:pt x="554" y="573238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2229315" y="3033044"/>
                <a:ext cx="326350" cy="1666763"/>
              </a:xfrm>
              <a:custGeom>
                <a:avLst/>
                <a:gdLst>
                  <a:gd name="connsiteX0" fmla="*/ 406479 w 428017"/>
                  <a:gd name="connsiteY0" fmla="*/ 391833 h 2280325"/>
                  <a:gd name="connsiteX1" fmla="*/ 400321 w 428017"/>
                  <a:gd name="connsiteY1" fmla="*/ 2146742 h 2280325"/>
                  <a:gd name="connsiteX2" fmla="*/ 388006 w 428017"/>
                  <a:gd name="connsiteY2" fmla="*/ 2159057 h 2280325"/>
                  <a:gd name="connsiteX3" fmla="*/ 369533 w 428017"/>
                  <a:gd name="connsiteY3" fmla="*/ 2162136 h 2280325"/>
                  <a:gd name="connsiteX4" fmla="*/ 317194 w 428017"/>
                  <a:gd name="connsiteY4" fmla="*/ 2162136 h 2280325"/>
                  <a:gd name="connsiteX5" fmla="*/ 301800 w 428017"/>
                  <a:gd name="connsiteY5" fmla="*/ 2140584 h 2280325"/>
                  <a:gd name="connsiteX6" fmla="*/ 323351 w 428017"/>
                  <a:gd name="connsiteY6" fmla="*/ 2094403 h 2280325"/>
                  <a:gd name="connsiteX7" fmla="*/ 366454 w 428017"/>
                  <a:gd name="connsiteY7" fmla="*/ 1666451 h 2280325"/>
                  <a:gd name="connsiteX8" fmla="*/ 369533 w 428017"/>
                  <a:gd name="connsiteY8" fmla="*/ 1263130 h 2280325"/>
                  <a:gd name="connsiteX9" fmla="*/ 295642 w 428017"/>
                  <a:gd name="connsiteY9" fmla="*/ 764366 h 2280325"/>
                  <a:gd name="connsiteX10" fmla="*/ 200200 w 428017"/>
                  <a:gd name="connsiteY10" fmla="*/ 447251 h 2280325"/>
                  <a:gd name="connsiteX11" fmla="*/ 12394 w 428017"/>
                  <a:gd name="connsiteY11" fmla="*/ 37772 h 2280325"/>
                  <a:gd name="connsiteX12" fmla="*/ 21630 w 428017"/>
                  <a:gd name="connsiteY12" fmla="*/ 31615 h 2280325"/>
                  <a:gd name="connsiteX13" fmla="*/ 52418 w 428017"/>
                  <a:gd name="connsiteY13" fmla="*/ 25457 h 2280325"/>
                  <a:gd name="connsiteX14" fmla="*/ 89363 w 428017"/>
                  <a:gd name="connsiteY14" fmla="*/ 28536 h 2280325"/>
                  <a:gd name="connsiteX15" fmla="*/ 406479 w 428017"/>
                  <a:gd name="connsiteY15" fmla="*/ 391833 h 2280325"/>
                  <a:gd name="connsiteX0" fmla="*/ 406479 w 686728"/>
                  <a:gd name="connsiteY0" fmla="*/ 391833 h 2279271"/>
                  <a:gd name="connsiteX1" fmla="*/ 400321 w 686728"/>
                  <a:gd name="connsiteY1" fmla="*/ 2146742 h 2279271"/>
                  <a:gd name="connsiteX2" fmla="*/ 686649 w 686728"/>
                  <a:gd name="connsiteY2" fmla="*/ 2155978 h 2279271"/>
                  <a:gd name="connsiteX3" fmla="*/ 369533 w 686728"/>
                  <a:gd name="connsiteY3" fmla="*/ 2162136 h 2279271"/>
                  <a:gd name="connsiteX4" fmla="*/ 317194 w 686728"/>
                  <a:gd name="connsiteY4" fmla="*/ 2162136 h 2279271"/>
                  <a:gd name="connsiteX5" fmla="*/ 301800 w 686728"/>
                  <a:gd name="connsiteY5" fmla="*/ 2140584 h 2279271"/>
                  <a:gd name="connsiteX6" fmla="*/ 323351 w 686728"/>
                  <a:gd name="connsiteY6" fmla="*/ 2094403 h 2279271"/>
                  <a:gd name="connsiteX7" fmla="*/ 366454 w 686728"/>
                  <a:gd name="connsiteY7" fmla="*/ 1666451 h 2279271"/>
                  <a:gd name="connsiteX8" fmla="*/ 369533 w 686728"/>
                  <a:gd name="connsiteY8" fmla="*/ 1263130 h 2279271"/>
                  <a:gd name="connsiteX9" fmla="*/ 295642 w 686728"/>
                  <a:gd name="connsiteY9" fmla="*/ 764366 h 2279271"/>
                  <a:gd name="connsiteX10" fmla="*/ 200200 w 686728"/>
                  <a:gd name="connsiteY10" fmla="*/ 447251 h 2279271"/>
                  <a:gd name="connsiteX11" fmla="*/ 12394 w 686728"/>
                  <a:gd name="connsiteY11" fmla="*/ 37772 h 2279271"/>
                  <a:gd name="connsiteX12" fmla="*/ 21630 w 686728"/>
                  <a:gd name="connsiteY12" fmla="*/ 31615 h 2279271"/>
                  <a:gd name="connsiteX13" fmla="*/ 52418 w 686728"/>
                  <a:gd name="connsiteY13" fmla="*/ 25457 h 2279271"/>
                  <a:gd name="connsiteX14" fmla="*/ 89363 w 686728"/>
                  <a:gd name="connsiteY14" fmla="*/ 28536 h 2279271"/>
                  <a:gd name="connsiteX15" fmla="*/ 406479 w 686728"/>
                  <a:gd name="connsiteY15" fmla="*/ 391833 h 2279271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520574"/>
                  <a:gd name="connsiteY0" fmla="*/ 391833 h 2278226"/>
                  <a:gd name="connsiteX1" fmla="*/ 400321 w 520574"/>
                  <a:gd name="connsiteY1" fmla="*/ 2146742 h 2278226"/>
                  <a:gd name="connsiteX2" fmla="*/ 520395 w 520574"/>
                  <a:gd name="connsiteY2" fmla="*/ 2152899 h 2278226"/>
                  <a:gd name="connsiteX3" fmla="*/ 369533 w 520574"/>
                  <a:gd name="connsiteY3" fmla="*/ 2162136 h 2278226"/>
                  <a:gd name="connsiteX4" fmla="*/ 317194 w 520574"/>
                  <a:gd name="connsiteY4" fmla="*/ 2162136 h 2278226"/>
                  <a:gd name="connsiteX5" fmla="*/ 301800 w 520574"/>
                  <a:gd name="connsiteY5" fmla="*/ 2140584 h 2278226"/>
                  <a:gd name="connsiteX6" fmla="*/ 323351 w 520574"/>
                  <a:gd name="connsiteY6" fmla="*/ 2094403 h 2278226"/>
                  <a:gd name="connsiteX7" fmla="*/ 366454 w 520574"/>
                  <a:gd name="connsiteY7" fmla="*/ 1666451 h 2278226"/>
                  <a:gd name="connsiteX8" fmla="*/ 369533 w 520574"/>
                  <a:gd name="connsiteY8" fmla="*/ 1263130 h 2278226"/>
                  <a:gd name="connsiteX9" fmla="*/ 295642 w 520574"/>
                  <a:gd name="connsiteY9" fmla="*/ 764366 h 2278226"/>
                  <a:gd name="connsiteX10" fmla="*/ 200200 w 520574"/>
                  <a:gd name="connsiteY10" fmla="*/ 447251 h 2278226"/>
                  <a:gd name="connsiteX11" fmla="*/ 12394 w 520574"/>
                  <a:gd name="connsiteY11" fmla="*/ 37772 h 2278226"/>
                  <a:gd name="connsiteX12" fmla="*/ 21630 w 520574"/>
                  <a:gd name="connsiteY12" fmla="*/ 31615 h 2278226"/>
                  <a:gd name="connsiteX13" fmla="*/ 52418 w 520574"/>
                  <a:gd name="connsiteY13" fmla="*/ 25457 h 2278226"/>
                  <a:gd name="connsiteX14" fmla="*/ 89363 w 520574"/>
                  <a:gd name="connsiteY14" fmla="*/ 28536 h 2278226"/>
                  <a:gd name="connsiteX15" fmla="*/ 406479 w 520574"/>
                  <a:gd name="connsiteY15" fmla="*/ 391833 h 2278226"/>
                  <a:gd name="connsiteX0" fmla="*/ 406479 w 648391"/>
                  <a:gd name="connsiteY0" fmla="*/ 391833 h 2164131"/>
                  <a:gd name="connsiteX1" fmla="*/ 646624 w 648391"/>
                  <a:gd name="connsiteY1" fmla="*/ 1857336 h 2164131"/>
                  <a:gd name="connsiteX2" fmla="*/ 520395 w 648391"/>
                  <a:gd name="connsiteY2" fmla="*/ 2152899 h 2164131"/>
                  <a:gd name="connsiteX3" fmla="*/ 369533 w 648391"/>
                  <a:gd name="connsiteY3" fmla="*/ 2162136 h 2164131"/>
                  <a:gd name="connsiteX4" fmla="*/ 317194 w 648391"/>
                  <a:gd name="connsiteY4" fmla="*/ 2162136 h 2164131"/>
                  <a:gd name="connsiteX5" fmla="*/ 301800 w 648391"/>
                  <a:gd name="connsiteY5" fmla="*/ 2140584 h 2164131"/>
                  <a:gd name="connsiteX6" fmla="*/ 323351 w 648391"/>
                  <a:gd name="connsiteY6" fmla="*/ 2094403 h 2164131"/>
                  <a:gd name="connsiteX7" fmla="*/ 366454 w 648391"/>
                  <a:gd name="connsiteY7" fmla="*/ 1666451 h 2164131"/>
                  <a:gd name="connsiteX8" fmla="*/ 369533 w 648391"/>
                  <a:gd name="connsiteY8" fmla="*/ 1263130 h 2164131"/>
                  <a:gd name="connsiteX9" fmla="*/ 295642 w 648391"/>
                  <a:gd name="connsiteY9" fmla="*/ 764366 h 2164131"/>
                  <a:gd name="connsiteX10" fmla="*/ 200200 w 648391"/>
                  <a:gd name="connsiteY10" fmla="*/ 447251 h 2164131"/>
                  <a:gd name="connsiteX11" fmla="*/ 12394 w 648391"/>
                  <a:gd name="connsiteY11" fmla="*/ 37772 h 2164131"/>
                  <a:gd name="connsiteX12" fmla="*/ 21630 w 648391"/>
                  <a:gd name="connsiteY12" fmla="*/ 31615 h 2164131"/>
                  <a:gd name="connsiteX13" fmla="*/ 52418 w 648391"/>
                  <a:gd name="connsiteY13" fmla="*/ 25457 h 2164131"/>
                  <a:gd name="connsiteX14" fmla="*/ 89363 w 648391"/>
                  <a:gd name="connsiteY14" fmla="*/ 28536 h 2164131"/>
                  <a:gd name="connsiteX15" fmla="*/ 406479 w 648391"/>
                  <a:gd name="connsiteY15" fmla="*/ 391833 h 2164131"/>
                  <a:gd name="connsiteX0" fmla="*/ 406479 w 646876"/>
                  <a:gd name="connsiteY0" fmla="*/ 391833 h 2164131"/>
                  <a:gd name="connsiteX1" fmla="*/ 646624 w 646876"/>
                  <a:gd name="connsiteY1" fmla="*/ 1857336 h 2164131"/>
                  <a:gd name="connsiteX2" fmla="*/ 520395 w 646876"/>
                  <a:gd name="connsiteY2" fmla="*/ 2152899 h 2164131"/>
                  <a:gd name="connsiteX3" fmla="*/ 369533 w 646876"/>
                  <a:gd name="connsiteY3" fmla="*/ 2162136 h 2164131"/>
                  <a:gd name="connsiteX4" fmla="*/ 317194 w 646876"/>
                  <a:gd name="connsiteY4" fmla="*/ 2162136 h 2164131"/>
                  <a:gd name="connsiteX5" fmla="*/ 301800 w 646876"/>
                  <a:gd name="connsiteY5" fmla="*/ 2140584 h 2164131"/>
                  <a:gd name="connsiteX6" fmla="*/ 323351 w 646876"/>
                  <a:gd name="connsiteY6" fmla="*/ 2094403 h 2164131"/>
                  <a:gd name="connsiteX7" fmla="*/ 366454 w 646876"/>
                  <a:gd name="connsiteY7" fmla="*/ 1666451 h 2164131"/>
                  <a:gd name="connsiteX8" fmla="*/ 369533 w 646876"/>
                  <a:gd name="connsiteY8" fmla="*/ 1263130 h 2164131"/>
                  <a:gd name="connsiteX9" fmla="*/ 295642 w 646876"/>
                  <a:gd name="connsiteY9" fmla="*/ 764366 h 2164131"/>
                  <a:gd name="connsiteX10" fmla="*/ 200200 w 646876"/>
                  <a:gd name="connsiteY10" fmla="*/ 447251 h 2164131"/>
                  <a:gd name="connsiteX11" fmla="*/ 12394 w 646876"/>
                  <a:gd name="connsiteY11" fmla="*/ 37772 h 2164131"/>
                  <a:gd name="connsiteX12" fmla="*/ 21630 w 646876"/>
                  <a:gd name="connsiteY12" fmla="*/ 31615 h 2164131"/>
                  <a:gd name="connsiteX13" fmla="*/ 52418 w 646876"/>
                  <a:gd name="connsiteY13" fmla="*/ 25457 h 2164131"/>
                  <a:gd name="connsiteX14" fmla="*/ 89363 w 646876"/>
                  <a:gd name="connsiteY14" fmla="*/ 28536 h 2164131"/>
                  <a:gd name="connsiteX15" fmla="*/ 406479 w 646876"/>
                  <a:gd name="connsiteY15" fmla="*/ 391833 h 2164131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80065"/>
                  <a:gd name="connsiteX1" fmla="*/ 418793 w 434255"/>
                  <a:gd name="connsiteY1" fmla="*/ 1863493 h 2180065"/>
                  <a:gd name="connsiteX2" fmla="*/ 412638 w 434255"/>
                  <a:gd name="connsiteY2" fmla="*/ 2162136 h 2180065"/>
                  <a:gd name="connsiteX3" fmla="*/ 369533 w 434255"/>
                  <a:gd name="connsiteY3" fmla="*/ 2162136 h 2180065"/>
                  <a:gd name="connsiteX4" fmla="*/ 317194 w 434255"/>
                  <a:gd name="connsiteY4" fmla="*/ 2162136 h 2180065"/>
                  <a:gd name="connsiteX5" fmla="*/ 49339 w 434255"/>
                  <a:gd name="connsiteY5" fmla="*/ 2177530 h 2180065"/>
                  <a:gd name="connsiteX6" fmla="*/ 323351 w 434255"/>
                  <a:gd name="connsiteY6" fmla="*/ 2094403 h 2180065"/>
                  <a:gd name="connsiteX7" fmla="*/ 366454 w 434255"/>
                  <a:gd name="connsiteY7" fmla="*/ 1666451 h 2180065"/>
                  <a:gd name="connsiteX8" fmla="*/ 369533 w 434255"/>
                  <a:gd name="connsiteY8" fmla="*/ 1263130 h 2180065"/>
                  <a:gd name="connsiteX9" fmla="*/ 295642 w 434255"/>
                  <a:gd name="connsiteY9" fmla="*/ 764366 h 2180065"/>
                  <a:gd name="connsiteX10" fmla="*/ 200200 w 434255"/>
                  <a:gd name="connsiteY10" fmla="*/ 447251 h 2180065"/>
                  <a:gd name="connsiteX11" fmla="*/ 12394 w 434255"/>
                  <a:gd name="connsiteY11" fmla="*/ 37772 h 2180065"/>
                  <a:gd name="connsiteX12" fmla="*/ 21630 w 434255"/>
                  <a:gd name="connsiteY12" fmla="*/ 31615 h 2180065"/>
                  <a:gd name="connsiteX13" fmla="*/ 52418 w 434255"/>
                  <a:gd name="connsiteY13" fmla="*/ 25457 h 2180065"/>
                  <a:gd name="connsiteX14" fmla="*/ 89363 w 434255"/>
                  <a:gd name="connsiteY14" fmla="*/ 28536 h 2180065"/>
                  <a:gd name="connsiteX15" fmla="*/ 406479 w 434255"/>
                  <a:gd name="connsiteY15" fmla="*/ 391833 h 2180065"/>
                  <a:gd name="connsiteX0" fmla="*/ 406479 w 434255"/>
                  <a:gd name="connsiteY0" fmla="*/ 391833 h 2167153"/>
                  <a:gd name="connsiteX1" fmla="*/ 418793 w 434255"/>
                  <a:gd name="connsiteY1" fmla="*/ 1863493 h 2167153"/>
                  <a:gd name="connsiteX2" fmla="*/ 412638 w 434255"/>
                  <a:gd name="connsiteY2" fmla="*/ 2162136 h 2167153"/>
                  <a:gd name="connsiteX3" fmla="*/ 369533 w 434255"/>
                  <a:gd name="connsiteY3" fmla="*/ 2162136 h 2167153"/>
                  <a:gd name="connsiteX4" fmla="*/ 317194 w 434255"/>
                  <a:gd name="connsiteY4" fmla="*/ 2162136 h 2167153"/>
                  <a:gd name="connsiteX5" fmla="*/ 323351 w 434255"/>
                  <a:gd name="connsiteY5" fmla="*/ 2094403 h 2167153"/>
                  <a:gd name="connsiteX6" fmla="*/ 366454 w 434255"/>
                  <a:gd name="connsiteY6" fmla="*/ 1666451 h 2167153"/>
                  <a:gd name="connsiteX7" fmla="*/ 369533 w 434255"/>
                  <a:gd name="connsiteY7" fmla="*/ 1263130 h 2167153"/>
                  <a:gd name="connsiteX8" fmla="*/ 295642 w 434255"/>
                  <a:gd name="connsiteY8" fmla="*/ 764366 h 2167153"/>
                  <a:gd name="connsiteX9" fmla="*/ 200200 w 434255"/>
                  <a:gd name="connsiteY9" fmla="*/ 447251 h 2167153"/>
                  <a:gd name="connsiteX10" fmla="*/ 12394 w 434255"/>
                  <a:gd name="connsiteY10" fmla="*/ 37772 h 2167153"/>
                  <a:gd name="connsiteX11" fmla="*/ 21630 w 434255"/>
                  <a:gd name="connsiteY11" fmla="*/ 31615 h 2167153"/>
                  <a:gd name="connsiteX12" fmla="*/ 52418 w 434255"/>
                  <a:gd name="connsiteY12" fmla="*/ 25457 h 2167153"/>
                  <a:gd name="connsiteX13" fmla="*/ 89363 w 434255"/>
                  <a:gd name="connsiteY13" fmla="*/ 28536 h 2167153"/>
                  <a:gd name="connsiteX14" fmla="*/ 406479 w 434255"/>
                  <a:gd name="connsiteY14" fmla="*/ 391833 h 2167153"/>
                  <a:gd name="connsiteX0" fmla="*/ 406479 w 434255"/>
                  <a:gd name="connsiteY0" fmla="*/ 449539 h 2224859"/>
                  <a:gd name="connsiteX1" fmla="*/ 418793 w 434255"/>
                  <a:gd name="connsiteY1" fmla="*/ 1921199 h 2224859"/>
                  <a:gd name="connsiteX2" fmla="*/ 412638 w 434255"/>
                  <a:gd name="connsiteY2" fmla="*/ 2219842 h 2224859"/>
                  <a:gd name="connsiteX3" fmla="*/ 369533 w 434255"/>
                  <a:gd name="connsiteY3" fmla="*/ 2219842 h 2224859"/>
                  <a:gd name="connsiteX4" fmla="*/ 317194 w 434255"/>
                  <a:gd name="connsiteY4" fmla="*/ 2219842 h 2224859"/>
                  <a:gd name="connsiteX5" fmla="*/ 323351 w 434255"/>
                  <a:gd name="connsiteY5" fmla="*/ 2152109 h 2224859"/>
                  <a:gd name="connsiteX6" fmla="*/ 366454 w 434255"/>
                  <a:gd name="connsiteY6" fmla="*/ 1724157 h 2224859"/>
                  <a:gd name="connsiteX7" fmla="*/ 369533 w 434255"/>
                  <a:gd name="connsiteY7" fmla="*/ 1320836 h 2224859"/>
                  <a:gd name="connsiteX8" fmla="*/ 295642 w 434255"/>
                  <a:gd name="connsiteY8" fmla="*/ 822072 h 2224859"/>
                  <a:gd name="connsiteX9" fmla="*/ 200200 w 434255"/>
                  <a:gd name="connsiteY9" fmla="*/ 504957 h 2224859"/>
                  <a:gd name="connsiteX10" fmla="*/ 12394 w 434255"/>
                  <a:gd name="connsiteY10" fmla="*/ 95478 h 2224859"/>
                  <a:gd name="connsiteX11" fmla="*/ 21630 w 434255"/>
                  <a:gd name="connsiteY11" fmla="*/ 36 h 2224859"/>
                  <a:gd name="connsiteX12" fmla="*/ 52418 w 434255"/>
                  <a:gd name="connsiteY12" fmla="*/ 83163 h 2224859"/>
                  <a:gd name="connsiteX13" fmla="*/ 89363 w 434255"/>
                  <a:gd name="connsiteY13" fmla="*/ 86242 h 2224859"/>
                  <a:gd name="connsiteX14" fmla="*/ 406479 w 434255"/>
                  <a:gd name="connsiteY14" fmla="*/ 449539 h 2224859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394085 w 421861"/>
                  <a:gd name="connsiteY0" fmla="*/ 392077 h 2167397"/>
                  <a:gd name="connsiteX1" fmla="*/ 406399 w 421861"/>
                  <a:gd name="connsiteY1" fmla="*/ 1863737 h 2167397"/>
                  <a:gd name="connsiteX2" fmla="*/ 400244 w 421861"/>
                  <a:gd name="connsiteY2" fmla="*/ 2162380 h 2167397"/>
                  <a:gd name="connsiteX3" fmla="*/ 357139 w 421861"/>
                  <a:gd name="connsiteY3" fmla="*/ 2162380 h 2167397"/>
                  <a:gd name="connsiteX4" fmla="*/ 304800 w 421861"/>
                  <a:gd name="connsiteY4" fmla="*/ 2162380 h 2167397"/>
                  <a:gd name="connsiteX5" fmla="*/ 310957 w 421861"/>
                  <a:gd name="connsiteY5" fmla="*/ 2094647 h 2167397"/>
                  <a:gd name="connsiteX6" fmla="*/ 354060 w 421861"/>
                  <a:gd name="connsiteY6" fmla="*/ 1666695 h 2167397"/>
                  <a:gd name="connsiteX7" fmla="*/ 357139 w 421861"/>
                  <a:gd name="connsiteY7" fmla="*/ 1263374 h 2167397"/>
                  <a:gd name="connsiteX8" fmla="*/ 283248 w 421861"/>
                  <a:gd name="connsiteY8" fmla="*/ 764610 h 2167397"/>
                  <a:gd name="connsiteX9" fmla="*/ 187806 w 421861"/>
                  <a:gd name="connsiteY9" fmla="*/ 447495 h 2167397"/>
                  <a:gd name="connsiteX10" fmla="*/ 0 w 421861"/>
                  <a:gd name="connsiteY10" fmla="*/ 38016 h 2167397"/>
                  <a:gd name="connsiteX11" fmla="*/ 40024 w 421861"/>
                  <a:gd name="connsiteY11" fmla="*/ 25701 h 2167397"/>
                  <a:gd name="connsiteX12" fmla="*/ 76969 w 421861"/>
                  <a:gd name="connsiteY12" fmla="*/ 28780 h 2167397"/>
                  <a:gd name="connsiteX13" fmla="*/ 394085 w 421861"/>
                  <a:gd name="connsiteY13" fmla="*/ 392077 h 2167397"/>
                  <a:gd name="connsiteX0" fmla="*/ 399480 w 427256"/>
                  <a:gd name="connsiteY0" fmla="*/ 407020 h 2182340"/>
                  <a:gd name="connsiteX1" fmla="*/ 411794 w 427256"/>
                  <a:gd name="connsiteY1" fmla="*/ 1878680 h 2182340"/>
                  <a:gd name="connsiteX2" fmla="*/ 405639 w 427256"/>
                  <a:gd name="connsiteY2" fmla="*/ 2177323 h 2182340"/>
                  <a:gd name="connsiteX3" fmla="*/ 362534 w 427256"/>
                  <a:gd name="connsiteY3" fmla="*/ 2177323 h 2182340"/>
                  <a:gd name="connsiteX4" fmla="*/ 310195 w 427256"/>
                  <a:gd name="connsiteY4" fmla="*/ 2177323 h 2182340"/>
                  <a:gd name="connsiteX5" fmla="*/ 316352 w 427256"/>
                  <a:gd name="connsiteY5" fmla="*/ 2109590 h 2182340"/>
                  <a:gd name="connsiteX6" fmla="*/ 359455 w 427256"/>
                  <a:gd name="connsiteY6" fmla="*/ 1681638 h 2182340"/>
                  <a:gd name="connsiteX7" fmla="*/ 362534 w 427256"/>
                  <a:gd name="connsiteY7" fmla="*/ 1278317 h 2182340"/>
                  <a:gd name="connsiteX8" fmla="*/ 288643 w 427256"/>
                  <a:gd name="connsiteY8" fmla="*/ 779553 h 2182340"/>
                  <a:gd name="connsiteX9" fmla="*/ 193201 w 427256"/>
                  <a:gd name="connsiteY9" fmla="*/ 462438 h 2182340"/>
                  <a:gd name="connsiteX10" fmla="*/ 5395 w 427256"/>
                  <a:gd name="connsiteY10" fmla="*/ 52959 h 2182340"/>
                  <a:gd name="connsiteX11" fmla="*/ 82364 w 427256"/>
                  <a:gd name="connsiteY11" fmla="*/ 43723 h 2182340"/>
                  <a:gd name="connsiteX12" fmla="*/ 399480 w 427256"/>
                  <a:gd name="connsiteY12" fmla="*/ 407020 h 2182340"/>
                  <a:gd name="connsiteX0" fmla="*/ 394085 w 421861"/>
                  <a:gd name="connsiteY0" fmla="*/ 405910 h 2181230"/>
                  <a:gd name="connsiteX1" fmla="*/ 406399 w 421861"/>
                  <a:gd name="connsiteY1" fmla="*/ 1877570 h 2181230"/>
                  <a:gd name="connsiteX2" fmla="*/ 400244 w 421861"/>
                  <a:gd name="connsiteY2" fmla="*/ 2176213 h 2181230"/>
                  <a:gd name="connsiteX3" fmla="*/ 357139 w 421861"/>
                  <a:gd name="connsiteY3" fmla="*/ 2176213 h 2181230"/>
                  <a:gd name="connsiteX4" fmla="*/ 304800 w 421861"/>
                  <a:gd name="connsiteY4" fmla="*/ 2176213 h 2181230"/>
                  <a:gd name="connsiteX5" fmla="*/ 310957 w 421861"/>
                  <a:gd name="connsiteY5" fmla="*/ 2108480 h 2181230"/>
                  <a:gd name="connsiteX6" fmla="*/ 354060 w 421861"/>
                  <a:gd name="connsiteY6" fmla="*/ 1680528 h 2181230"/>
                  <a:gd name="connsiteX7" fmla="*/ 357139 w 421861"/>
                  <a:gd name="connsiteY7" fmla="*/ 1277207 h 2181230"/>
                  <a:gd name="connsiteX8" fmla="*/ 283248 w 421861"/>
                  <a:gd name="connsiteY8" fmla="*/ 778443 h 2181230"/>
                  <a:gd name="connsiteX9" fmla="*/ 187806 w 421861"/>
                  <a:gd name="connsiteY9" fmla="*/ 461328 h 2181230"/>
                  <a:gd name="connsiteX10" fmla="*/ 0 w 421861"/>
                  <a:gd name="connsiteY10" fmla="*/ 51849 h 2181230"/>
                  <a:gd name="connsiteX11" fmla="*/ 76969 w 421861"/>
                  <a:gd name="connsiteY11" fmla="*/ 42613 h 2181230"/>
                  <a:gd name="connsiteX12" fmla="*/ 394085 w 421861"/>
                  <a:gd name="connsiteY12" fmla="*/ 405910 h 2181230"/>
                  <a:gd name="connsiteX0" fmla="*/ 394085 w 416748"/>
                  <a:gd name="connsiteY0" fmla="*/ 378000 h 2153320"/>
                  <a:gd name="connsiteX1" fmla="*/ 406399 w 416748"/>
                  <a:gd name="connsiteY1" fmla="*/ 1849660 h 2153320"/>
                  <a:gd name="connsiteX2" fmla="*/ 400244 w 416748"/>
                  <a:gd name="connsiteY2" fmla="*/ 2148303 h 2153320"/>
                  <a:gd name="connsiteX3" fmla="*/ 357139 w 416748"/>
                  <a:gd name="connsiteY3" fmla="*/ 2148303 h 2153320"/>
                  <a:gd name="connsiteX4" fmla="*/ 304800 w 416748"/>
                  <a:gd name="connsiteY4" fmla="*/ 2148303 h 2153320"/>
                  <a:gd name="connsiteX5" fmla="*/ 310957 w 416748"/>
                  <a:gd name="connsiteY5" fmla="*/ 2080570 h 2153320"/>
                  <a:gd name="connsiteX6" fmla="*/ 354060 w 416748"/>
                  <a:gd name="connsiteY6" fmla="*/ 1652618 h 2153320"/>
                  <a:gd name="connsiteX7" fmla="*/ 357139 w 416748"/>
                  <a:gd name="connsiteY7" fmla="*/ 1249297 h 2153320"/>
                  <a:gd name="connsiteX8" fmla="*/ 283248 w 416748"/>
                  <a:gd name="connsiteY8" fmla="*/ 750533 h 2153320"/>
                  <a:gd name="connsiteX9" fmla="*/ 187806 w 416748"/>
                  <a:gd name="connsiteY9" fmla="*/ 433418 h 2153320"/>
                  <a:gd name="connsiteX10" fmla="*/ 0 w 416748"/>
                  <a:gd name="connsiteY10" fmla="*/ 23939 h 2153320"/>
                  <a:gd name="connsiteX11" fmla="*/ 147781 w 416748"/>
                  <a:gd name="connsiteY11" fmla="*/ 103988 h 2153320"/>
                  <a:gd name="connsiteX12" fmla="*/ 394085 w 416748"/>
                  <a:gd name="connsiteY12" fmla="*/ 378000 h 215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748" h="2153320">
                    <a:moveTo>
                      <a:pt x="394085" y="378000"/>
                    </a:moveTo>
                    <a:cubicBezTo>
                      <a:pt x="437188" y="668945"/>
                      <a:pt x="405373" y="1554610"/>
                      <a:pt x="406399" y="1849660"/>
                    </a:cubicBezTo>
                    <a:cubicBezTo>
                      <a:pt x="407425" y="2144710"/>
                      <a:pt x="405375" y="2145737"/>
                      <a:pt x="400244" y="2148303"/>
                    </a:cubicBezTo>
                    <a:cubicBezTo>
                      <a:pt x="395113" y="2150869"/>
                      <a:pt x="373046" y="2148303"/>
                      <a:pt x="357139" y="2148303"/>
                    </a:cubicBezTo>
                    <a:cubicBezTo>
                      <a:pt x="341232" y="2148303"/>
                      <a:pt x="312497" y="2159592"/>
                      <a:pt x="304800" y="2148303"/>
                    </a:cubicBezTo>
                    <a:cubicBezTo>
                      <a:pt x="297103" y="2137014"/>
                      <a:pt x="302747" y="2163184"/>
                      <a:pt x="310957" y="2080570"/>
                    </a:cubicBezTo>
                    <a:cubicBezTo>
                      <a:pt x="319167" y="1997956"/>
                      <a:pt x="346363" y="1791164"/>
                      <a:pt x="354060" y="1652618"/>
                    </a:cubicBezTo>
                    <a:cubicBezTo>
                      <a:pt x="361757" y="1514073"/>
                      <a:pt x="368941" y="1399645"/>
                      <a:pt x="357139" y="1249297"/>
                    </a:cubicBezTo>
                    <a:cubicBezTo>
                      <a:pt x="345337" y="1098949"/>
                      <a:pt x="311470" y="886513"/>
                      <a:pt x="283248" y="750533"/>
                    </a:cubicBezTo>
                    <a:cubicBezTo>
                      <a:pt x="255026" y="614553"/>
                      <a:pt x="235014" y="554517"/>
                      <a:pt x="187806" y="433418"/>
                    </a:cubicBezTo>
                    <a:cubicBezTo>
                      <a:pt x="140598" y="312319"/>
                      <a:pt x="24630" y="94238"/>
                      <a:pt x="0" y="23939"/>
                    </a:cubicBezTo>
                    <a:cubicBezTo>
                      <a:pt x="147782" y="-42768"/>
                      <a:pt x="82100" y="44978"/>
                      <a:pt x="147781" y="103988"/>
                    </a:cubicBezTo>
                    <a:cubicBezTo>
                      <a:pt x="213462" y="162998"/>
                      <a:pt x="350982" y="87055"/>
                      <a:pt x="394085" y="378000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1893541" y="2766571"/>
                <a:ext cx="555811" cy="1933236"/>
              </a:xfrm>
              <a:custGeom>
                <a:avLst/>
                <a:gdLst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76844"/>
                  <a:gd name="connsiteX1" fmla="*/ 412441 w 715772"/>
                  <a:gd name="connsiteY1" fmla="*/ 545478 h 2576844"/>
                  <a:gd name="connsiteX2" fmla="*/ 652586 w 715772"/>
                  <a:gd name="connsiteY2" fmla="*/ 1216654 h 2576844"/>
                  <a:gd name="connsiteX3" fmla="*/ 714162 w 715772"/>
                  <a:gd name="connsiteY3" fmla="*/ 1789308 h 2576844"/>
                  <a:gd name="connsiteX4" fmla="*/ 692611 w 715772"/>
                  <a:gd name="connsiteY4" fmla="*/ 2152605 h 2576844"/>
                  <a:gd name="connsiteX5" fmla="*/ 637192 w 715772"/>
                  <a:gd name="connsiteY5" fmla="*/ 2531296 h 2576844"/>
                  <a:gd name="connsiteX6" fmla="*/ 101483 w 715772"/>
                  <a:gd name="connsiteY6" fmla="*/ 2531296 h 2576844"/>
                  <a:gd name="connsiteX7" fmla="*/ 313920 w 715772"/>
                  <a:gd name="connsiteY7" fmla="*/ 1940169 h 2576844"/>
                  <a:gd name="connsiteX8" fmla="*/ 372417 w 715772"/>
                  <a:gd name="connsiteY8" fmla="*/ 1339805 h 2576844"/>
                  <a:gd name="connsiteX9" fmla="*/ 310841 w 715772"/>
                  <a:gd name="connsiteY9" fmla="*/ 770230 h 2576844"/>
                  <a:gd name="connsiteX10" fmla="*/ 159980 w 715772"/>
                  <a:gd name="connsiteY10" fmla="*/ 308411 h 2576844"/>
                  <a:gd name="connsiteX11" fmla="*/ 15277 w 715772"/>
                  <a:gd name="connsiteY11" fmla="*/ 74424 h 2576844"/>
                  <a:gd name="connsiteX12" fmla="*/ 49144 w 715772"/>
                  <a:gd name="connsiteY12" fmla="*/ 34399 h 2576844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43141 w 709769"/>
                  <a:gd name="connsiteY0" fmla="*/ 0 h 2497581"/>
                  <a:gd name="connsiteX1" fmla="*/ 406438 w 709769"/>
                  <a:gd name="connsiteY1" fmla="*/ 511079 h 2497581"/>
                  <a:gd name="connsiteX2" fmla="*/ 646583 w 709769"/>
                  <a:gd name="connsiteY2" fmla="*/ 1182255 h 2497581"/>
                  <a:gd name="connsiteX3" fmla="*/ 708159 w 709769"/>
                  <a:gd name="connsiteY3" fmla="*/ 1754909 h 2497581"/>
                  <a:gd name="connsiteX4" fmla="*/ 686608 w 709769"/>
                  <a:gd name="connsiteY4" fmla="*/ 2118206 h 2497581"/>
                  <a:gd name="connsiteX5" fmla="*/ 631189 w 709769"/>
                  <a:gd name="connsiteY5" fmla="*/ 2496897 h 2497581"/>
                  <a:gd name="connsiteX6" fmla="*/ 95480 w 709769"/>
                  <a:gd name="connsiteY6" fmla="*/ 2496897 h 2497581"/>
                  <a:gd name="connsiteX7" fmla="*/ 307917 w 709769"/>
                  <a:gd name="connsiteY7" fmla="*/ 1905770 h 2497581"/>
                  <a:gd name="connsiteX8" fmla="*/ 366414 w 709769"/>
                  <a:gd name="connsiteY8" fmla="*/ 1305406 h 2497581"/>
                  <a:gd name="connsiteX9" fmla="*/ 304838 w 709769"/>
                  <a:gd name="connsiteY9" fmla="*/ 735831 h 2497581"/>
                  <a:gd name="connsiteX10" fmla="*/ 153977 w 709769"/>
                  <a:gd name="connsiteY10" fmla="*/ 274012 h 2497581"/>
                  <a:gd name="connsiteX11" fmla="*/ 9274 w 709769"/>
                  <a:gd name="connsiteY11" fmla="*/ 40025 h 2497581"/>
                  <a:gd name="connsiteX12" fmla="*/ 43141 w 709769"/>
                  <a:gd name="connsiteY12" fmla="*/ 0 h 24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9769" h="2497581">
                    <a:moveTo>
                      <a:pt x="43141" y="0"/>
                    </a:moveTo>
                    <a:cubicBezTo>
                      <a:pt x="109335" y="78509"/>
                      <a:pt x="305864" y="314037"/>
                      <a:pt x="406438" y="511079"/>
                    </a:cubicBezTo>
                    <a:cubicBezTo>
                      <a:pt x="507012" y="708121"/>
                      <a:pt x="596296" y="974950"/>
                      <a:pt x="646583" y="1182255"/>
                    </a:cubicBezTo>
                    <a:cubicBezTo>
                      <a:pt x="696870" y="1389560"/>
                      <a:pt x="701488" y="1598917"/>
                      <a:pt x="708159" y="1754909"/>
                    </a:cubicBezTo>
                    <a:cubicBezTo>
                      <a:pt x="714830" y="1910901"/>
                      <a:pt x="699436" y="1994541"/>
                      <a:pt x="686608" y="2118206"/>
                    </a:cubicBezTo>
                    <a:cubicBezTo>
                      <a:pt x="673780" y="2241871"/>
                      <a:pt x="671213" y="2335261"/>
                      <a:pt x="631189" y="2496897"/>
                    </a:cubicBezTo>
                    <a:cubicBezTo>
                      <a:pt x="504959" y="2498436"/>
                      <a:pt x="217093" y="2496897"/>
                      <a:pt x="95480" y="2496897"/>
                    </a:cubicBezTo>
                    <a:cubicBezTo>
                      <a:pt x="155517" y="2361430"/>
                      <a:pt x="262761" y="2104352"/>
                      <a:pt x="307917" y="1905770"/>
                    </a:cubicBezTo>
                    <a:cubicBezTo>
                      <a:pt x="353073" y="1707188"/>
                      <a:pt x="366927" y="1500396"/>
                      <a:pt x="366414" y="1305406"/>
                    </a:cubicBezTo>
                    <a:cubicBezTo>
                      <a:pt x="365901" y="1110416"/>
                      <a:pt x="340244" y="907730"/>
                      <a:pt x="304838" y="735831"/>
                    </a:cubicBezTo>
                    <a:cubicBezTo>
                      <a:pt x="269432" y="563932"/>
                      <a:pt x="203238" y="389980"/>
                      <a:pt x="153977" y="274012"/>
                    </a:cubicBezTo>
                    <a:cubicBezTo>
                      <a:pt x="104716" y="158044"/>
                      <a:pt x="27747" y="84154"/>
                      <a:pt x="9274" y="40025"/>
                    </a:cubicBezTo>
                    <a:cubicBezTo>
                      <a:pt x="67771" y="-19498"/>
                      <a:pt x="-63078" y="69273"/>
                      <a:pt x="4314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Donut 55"/>
            <p:cNvSpPr/>
            <p:nvPr/>
          </p:nvSpPr>
          <p:spPr>
            <a:xfrm>
              <a:off x="2408772" y="4534946"/>
              <a:ext cx="215624" cy="202512"/>
            </a:xfrm>
            <a:prstGeom prst="donut">
              <a:avLst>
                <a:gd name="adj" fmla="val 163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 rot="2714431">
              <a:off x="2577674" y="4706871"/>
              <a:ext cx="167543" cy="202513"/>
              <a:chOff x="2388538" y="5719281"/>
              <a:chExt cx="167543" cy="202513"/>
            </a:xfrm>
          </p:grpSpPr>
          <p:sp>
            <p:nvSpPr>
              <p:cNvPr id="57" name="Rounded Rectangle 56"/>
              <p:cNvSpPr/>
              <p:nvPr/>
            </p:nvSpPr>
            <p:spPr>
              <a:xfrm rot="16200000">
                <a:off x="2306812" y="5801008"/>
                <a:ext cx="20251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408068" y="5792267"/>
                <a:ext cx="116490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388538" y="5719281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 rot="2273933">
              <a:off x="2776116" y="4890827"/>
              <a:ext cx="227698" cy="213161"/>
              <a:chOff x="2629265" y="5708633"/>
              <a:chExt cx="227698" cy="213161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2629265" y="5708633"/>
                <a:ext cx="227698" cy="38330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5400000">
                <a:off x="2651360" y="5802908"/>
                <a:ext cx="198436" cy="39336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929377">
              <a:off x="2978130" y="5051592"/>
              <a:ext cx="169615" cy="182562"/>
              <a:chOff x="2881383" y="5727433"/>
              <a:chExt cx="169615" cy="18256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883455" y="5727433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883454" y="5870935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891400" y="5792267"/>
                <a:ext cx="125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 rot="5400000">
                <a:off x="2809928" y="5799481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337142">
              <a:off x="3348520" y="5239257"/>
              <a:ext cx="194401" cy="183502"/>
              <a:chOff x="3317369" y="5726493"/>
              <a:chExt cx="194401" cy="18350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325175" y="5790734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 rot="5400000">
                <a:off x="3245148" y="5798714"/>
                <a:ext cx="18350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 rot="5400000">
                <a:off x="3400960" y="5799184"/>
                <a:ext cx="18256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930150">
              <a:off x="3574045" y="5302640"/>
              <a:ext cx="190824" cy="215602"/>
              <a:chOff x="3553728" y="5715191"/>
              <a:chExt cx="190824" cy="215602"/>
            </a:xfrm>
          </p:grpSpPr>
          <p:sp>
            <p:nvSpPr>
              <p:cNvPr id="69" name="Rounded Rectangle 68"/>
              <p:cNvSpPr/>
              <p:nvPr/>
            </p:nvSpPr>
            <p:spPr>
              <a:xfrm rot="2827253">
                <a:off x="3548343" y="5803462"/>
                <a:ext cx="21560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 rot="5400000">
                <a:off x="3481977" y="5799184"/>
                <a:ext cx="182562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 rot="5400000">
                <a:off x="3633741" y="5799185"/>
                <a:ext cx="18256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294313">
              <a:off x="4045851" y="5397000"/>
              <a:ext cx="156515" cy="182563"/>
              <a:chOff x="4028402" y="5727433"/>
              <a:chExt cx="156515" cy="182563"/>
            </a:xfrm>
          </p:grpSpPr>
          <p:sp>
            <p:nvSpPr>
              <p:cNvPr id="72" name="Rounded Rectangle 71"/>
              <p:cNvSpPr/>
              <p:nvPr/>
            </p:nvSpPr>
            <p:spPr>
              <a:xfrm rot="5400000">
                <a:off x="3956650" y="5799185"/>
                <a:ext cx="18256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032859" y="5870935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20802112">
              <a:off x="4752088" y="5329439"/>
              <a:ext cx="117115" cy="197087"/>
              <a:chOff x="4728567" y="5712908"/>
              <a:chExt cx="117115" cy="197087"/>
            </a:xfrm>
          </p:grpSpPr>
          <p:sp>
            <p:nvSpPr>
              <p:cNvPr id="74" name="Rounded Rectangle 73"/>
              <p:cNvSpPr/>
              <p:nvPr/>
            </p:nvSpPr>
            <p:spPr>
              <a:xfrm rot="18828651">
                <a:off x="4750124" y="5770676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 rot="2888126">
                <a:off x="4672068" y="5769407"/>
                <a:ext cx="15205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 rot="5400000">
                <a:off x="4735806" y="5840600"/>
                <a:ext cx="99730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9534411">
              <a:off x="5513938" y="5007477"/>
              <a:ext cx="169615" cy="182562"/>
              <a:chOff x="5581054" y="5727433"/>
              <a:chExt cx="169615" cy="18256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583126" y="5727433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5583125" y="5870935"/>
                <a:ext cx="167543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5591071" y="5792267"/>
                <a:ext cx="125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 rot="5400000">
                <a:off x="5509599" y="5799481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81" name="Rounded Rectangle 80"/>
            <p:cNvSpPr/>
            <p:nvPr/>
          </p:nvSpPr>
          <p:spPr>
            <a:xfrm rot="2773080">
              <a:off x="5795544" y="4854725"/>
              <a:ext cx="181969" cy="39059"/>
            </a:xfrm>
            <a:prstGeom prst="roundRect">
              <a:avLst>
                <a:gd name="adj" fmla="val 3245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26" name="Group 125"/>
            <p:cNvGrpSpPr/>
            <p:nvPr/>
          </p:nvGrpSpPr>
          <p:grpSpPr>
            <a:xfrm rot="18488208">
              <a:off x="6055216" y="4470311"/>
              <a:ext cx="188584" cy="218494"/>
              <a:chOff x="6318792" y="5704965"/>
              <a:chExt cx="188584" cy="218494"/>
            </a:xfrm>
          </p:grpSpPr>
          <p:sp>
            <p:nvSpPr>
              <p:cNvPr id="82" name="Rounded Rectangle 81"/>
              <p:cNvSpPr/>
              <p:nvPr/>
            </p:nvSpPr>
            <p:spPr>
              <a:xfrm rot="5400000">
                <a:off x="6247337" y="5798714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 rot="5400000">
                <a:off x="6396862" y="5798715"/>
                <a:ext cx="181969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 rot="2757608">
                <a:off x="6303837" y="5794682"/>
                <a:ext cx="218494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9915818">
              <a:off x="5281568" y="5097445"/>
              <a:ext cx="229277" cy="215556"/>
              <a:chOff x="5310064" y="5699722"/>
              <a:chExt cx="229277" cy="215556"/>
            </a:xfrm>
          </p:grpSpPr>
          <p:sp>
            <p:nvSpPr>
              <p:cNvPr id="85" name="Rounded Rectangle 84"/>
              <p:cNvSpPr/>
              <p:nvPr/>
            </p:nvSpPr>
            <p:spPr>
              <a:xfrm rot="5400000">
                <a:off x="5221831" y="5787985"/>
                <a:ext cx="215526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5316234" y="5879543"/>
                <a:ext cx="134266" cy="35733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5318244" y="5699752"/>
                <a:ext cx="147068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Block Arc 87"/>
              <p:cNvSpPr/>
              <p:nvPr/>
            </p:nvSpPr>
            <p:spPr>
              <a:xfrm rot="5400000">
                <a:off x="5336454" y="5712391"/>
                <a:ext cx="215556" cy="190218"/>
              </a:xfrm>
              <a:prstGeom prst="blockArc">
                <a:avLst>
                  <a:gd name="adj1" fmla="val 10800000"/>
                  <a:gd name="adj2" fmla="val 69663"/>
                  <a:gd name="adj3" fmla="val 1886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8785556">
              <a:off x="5896040" y="4661396"/>
              <a:ext cx="197948" cy="188017"/>
              <a:chOff x="6073277" y="5727258"/>
              <a:chExt cx="197948" cy="188017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6168698" y="5809928"/>
                <a:ext cx="102526" cy="36631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Block Arc 89"/>
              <p:cNvSpPr/>
              <p:nvPr/>
            </p:nvSpPr>
            <p:spPr>
              <a:xfrm rot="16200000">
                <a:off x="6078242" y="5722293"/>
                <a:ext cx="188017" cy="197948"/>
              </a:xfrm>
              <a:prstGeom prst="blockArc">
                <a:avLst>
                  <a:gd name="adj1" fmla="val 5795662"/>
                  <a:gd name="adj2" fmla="val 3616667"/>
                  <a:gd name="adj3" fmla="val 177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21232993">
              <a:off x="4480758" y="5374294"/>
              <a:ext cx="206275" cy="198902"/>
              <a:chOff x="4458489" y="5714796"/>
              <a:chExt cx="206275" cy="200480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562237" y="5807500"/>
                <a:ext cx="102526" cy="39059"/>
              </a:xfrm>
              <a:prstGeom prst="roundRect">
                <a:avLst>
                  <a:gd name="adj" fmla="val 3245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2" name="Block Arc 91"/>
              <p:cNvSpPr/>
              <p:nvPr/>
            </p:nvSpPr>
            <p:spPr>
              <a:xfrm rot="16200000">
                <a:off x="4461387" y="5711898"/>
                <a:ext cx="200480" cy="206275"/>
              </a:xfrm>
              <a:prstGeom prst="blockArc">
                <a:avLst>
                  <a:gd name="adj1" fmla="val 5795662"/>
                  <a:gd name="adj2" fmla="val 3616667"/>
                  <a:gd name="adj3" fmla="val 177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Block Arc 92"/>
            <p:cNvSpPr/>
            <p:nvPr/>
          </p:nvSpPr>
          <p:spPr>
            <a:xfrm rot="17713401">
              <a:off x="3148480" y="5132039"/>
              <a:ext cx="200480" cy="206275"/>
            </a:xfrm>
            <a:prstGeom prst="blockArc">
              <a:avLst>
                <a:gd name="adj1" fmla="val 7173974"/>
                <a:gd name="adj2" fmla="val 3616667"/>
                <a:gd name="adj3" fmla="val 1778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/>
          </p:nvSpPr>
          <p:spPr>
            <a:xfrm>
              <a:off x="3804165" y="5365199"/>
              <a:ext cx="199682" cy="187942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/>
          </p:nvSpPr>
          <p:spPr>
            <a:xfrm>
              <a:off x="4244563" y="5399370"/>
              <a:ext cx="199682" cy="187942"/>
            </a:xfrm>
            <a:prstGeom prst="donut">
              <a:avLst>
                <a:gd name="adj" fmla="val 226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19435151">
              <a:off x="5551405" y="4643656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s</a:t>
              </a:r>
              <a:endParaRPr lang="en-US" sz="32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 rot="20392934">
              <a:off x="4910141" y="5153580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C00000"/>
                  </a:solidFill>
                  <a:latin typeface="Franklin Gothic Medium" panose="020B0603020102020204" pitchFamily="34" charset="0"/>
                </a:rPr>
                <a:t>&amp;</a:t>
              </a:r>
              <a:endParaRPr lang="en-US" sz="2000">
                <a:solidFill>
                  <a:srgbClr val="C00000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1674824" y="493752"/>
              <a:ext cx="5303520" cy="5303520"/>
            </a:xfrm>
            <a:prstGeom prst="ellipse">
              <a:avLst/>
            </a:prstGeom>
            <a:noFill/>
            <a:ln w="254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13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37089" y="1126364"/>
            <a:ext cx="3618933" cy="3936087"/>
            <a:chOff x="4037089" y="1126364"/>
            <a:chExt cx="3618933" cy="3936087"/>
          </a:xfrm>
        </p:grpSpPr>
        <p:grpSp>
          <p:nvGrpSpPr>
            <p:cNvPr id="4" name="Group 3"/>
            <p:cNvGrpSpPr/>
            <p:nvPr/>
          </p:nvGrpSpPr>
          <p:grpSpPr>
            <a:xfrm>
              <a:off x="4207864" y="1509996"/>
              <a:ext cx="3030510" cy="3104775"/>
              <a:chOff x="1386319" y="1595032"/>
              <a:chExt cx="3030510" cy="31047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197633" y="1595032"/>
                <a:ext cx="226360" cy="1289313"/>
              </a:xfrm>
              <a:prstGeom prst="roundRect">
                <a:avLst>
                  <a:gd name="adj" fmla="val 49999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 rot="4186377">
                <a:off x="2027386" y="1096551"/>
                <a:ext cx="1561136" cy="2843270"/>
              </a:xfrm>
              <a:prstGeom prst="blockArc">
                <a:avLst>
                  <a:gd name="adj1" fmla="val 9466236"/>
                  <a:gd name="adj2" fmla="val 17690855"/>
                  <a:gd name="adj3" fmla="val 13641"/>
                </a:avLst>
              </a:pr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195561" y="2537058"/>
                <a:ext cx="2221268" cy="474004"/>
              </a:xfrm>
              <a:custGeom>
                <a:avLst/>
                <a:gdLst>
                  <a:gd name="connsiteX0" fmla="*/ 0 w 2841126"/>
                  <a:gd name="connsiteY0" fmla="*/ 612888 h 612888"/>
                  <a:gd name="connsiteX1" fmla="*/ 261697 w 2841126"/>
                  <a:gd name="connsiteY1" fmla="*/ 440476 h 612888"/>
                  <a:gd name="connsiteX2" fmla="*/ 649624 w 2841126"/>
                  <a:gd name="connsiteY2" fmla="*/ 271142 h 612888"/>
                  <a:gd name="connsiteX3" fmla="*/ 1022157 w 2841126"/>
                  <a:gd name="connsiteY3" fmla="*/ 163385 h 612888"/>
                  <a:gd name="connsiteX4" fmla="*/ 1382375 w 2841126"/>
                  <a:gd name="connsiteY4" fmla="*/ 111045 h 612888"/>
                  <a:gd name="connsiteX5" fmla="*/ 1733357 w 2841126"/>
                  <a:gd name="connsiteY5" fmla="*/ 98730 h 612888"/>
                  <a:gd name="connsiteX6" fmla="*/ 2038157 w 2841126"/>
                  <a:gd name="connsiteY6" fmla="*/ 111045 h 612888"/>
                  <a:gd name="connsiteX7" fmla="*/ 2358351 w 2841126"/>
                  <a:gd name="connsiteY7" fmla="*/ 178779 h 612888"/>
                  <a:gd name="connsiteX8" fmla="*/ 2644678 w 2841126"/>
                  <a:gd name="connsiteY8" fmla="*/ 277300 h 612888"/>
                  <a:gd name="connsiteX9" fmla="*/ 2798618 w 2841126"/>
                  <a:gd name="connsiteY9" fmla="*/ 363506 h 612888"/>
                  <a:gd name="connsiteX10" fmla="*/ 2807854 w 2841126"/>
                  <a:gd name="connsiteY10" fmla="*/ 363506 h 612888"/>
                  <a:gd name="connsiteX11" fmla="*/ 2823248 w 2841126"/>
                  <a:gd name="connsiteY11" fmla="*/ 354270 h 612888"/>
                  <a:gd name="connsiteX12" fmla="*/ 2832485 w 2841126"/>
                  <a:gd name="connsiteY12" fmla="*/ 345033 h 612888"/>
                  <a:gd name="connsiteX13" fmla="*/ 2832485 w 2841126"/>
                  <a:gd name="connsiteY13" fmla="*/ 323482 h 612888"/>
                  <a:gd name="connsiteX14" fmla="*/ 2810933 w 2841126"/>
                  <a:gd name="connsiteY14" fmla="*/ 308088 h 612888"/>
                  <a:gd name="connsiteX15" fmla="*/ 2506133 w 2841126"/>
                  <a:gd name="connsiteY15" fmla="*/ 166464 h 612888"/>
                  <a:gd name="connsiteX16" fmla="*/ 2321406 w 2841126"/>
                  <a:gd name="connsiteY16" fmla="*/ 117203 h 612888"/>
                  <a:gd name="connsiteX17" fmla="*/ 2004291 w 2841126"/>
                  <a:gd name="connsiteY17" fmla="*/ 55627 h 612888"/>
                  <a:gd name="connsiteX18" fmla="*/ 1653309 w 2841126"/>
                  <a:gd name="connsiteY18" fmla="*/ 6367 h 612888"/>
                  <a:gd name="connsiteX19" fmla="*/ 1320800 w 2841126"/>
                  <a:gd name="connsiteY19" fmla="*/ 3288 h 612888"/>
                  <a:gd name="connsiteX20" fmla="*/ 1031394 w 2841126"/>
                  <a:gd name="connsiteY20" fmla="*/ 30997 h 612888"/>
                  <a:gd name="connsiteX21" fmla="*/ 797406 w 2841126"/>
                  <a:gd name="connsiteY21" fmla="*/ 67942 h 612888"/>
                  <a:gd name="connsiteX22" fmla="*/ 544945 w 2841126"/>
                  <a:gd name="connsiteY22" fmla="*/ 138755 h 612888"/>
                  <a:gd name="connsiteX23" fmla="*/ 360218 w 2841126"/>
                  <a:gd name="connsiteY23" fmla="*/ 212645 h 612888"/>
                  <a:gd name="connsiteX24" fmla="*/ 55418 w 2841126"/>
                  <a:gd name="connsiteY24" fmla="*/ 335797 h 612888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21406 w 2841126"/>
                  <a:gd name="connsiteY16" fmla="*/ 116689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8157 w 2841126"/>
                  <a:gd name="connsiteY6" fmla="*/ 110531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41126"/>
                  <a:gd name="connsiteY0" fmla="*/ 612374 h 612374"/>
                  <a:gd name="connsiteX1" fmla="*/ 261697 w 2841126"/>
                  <a:gd name="connsiteY1" fmla="*/ 439962 h 612374"/>
                  <a:gd name="connsiteX2" fmla="*/ 649624 w 2841126"/>
                  <a:gd name="connsiteY2" fmla="*/ 270628 h 612374"/>
                  <a:gd name="connsiteX3" fmla="*/ 1022157 w 2841126"/>
                  <a:gd name="connsiteY3" fmla="*/ 162871 h 612374"/>
                  <a:gd name="connsiteX4" fmla="*/ 1382375 w 2841126"/>
                  <a:gd name="connsiteY4" fmla="*/ 110531 h 612374"/>
                  <a:gd name="connsiteX5" fmla="*/ 1733357 w 2841126"/>
                  <a:gd name="connsiteY5" fmla="*/ 98216 h 612374"/>
                  <a:gd name="connsiteX6" fmla="*/ 2031999 w 2841126"/>
                  <a:gd name="connsiteY6" fmla="*/ 116689 h 612374"/>
                  <a:gd name="connsiteX7" fmla="*/ 2358351 w 2841126"/>
                  <a:gd name="connsiteY7" fmla="*/ 178265 h 612374"/>
                  <a:gd name="connsiteX8" fmla="*/ 2644678 w 2841126"/>
                  <a:gd name="connsiteY8" fmla="*/ 276786 h 612374"/>
                  <a:gd name="connsiteX9" fmla="*/ 2798618 w 2841126"/>
                  <a:gd name="connsiteY9" fmla="*/ 362992 h 612374"/>
                  <a:gd name="connsiteX10" fmla="*/ 2807854 w 2841126"/>
                  <a:gd name="connsiteY10" fmla="*/ 362992 h 612374"/>
                  <a:gd name="connsiteX11" fmla="*/ 2823248 w 2841126"/>
                  <a:gd name="connsiteY11" fmla="*/ 353756 h 612374"/>
                  <a:gd name="connsiteX12" fmla="*/ 2832485 w 2841126"/>
                  <a:gd name="connsiteY12" fmla="*/ 344519 h 612374"/>
                  <a:gd name="connsiteX13" fmla="*/ 2832485 w 2841126"/>
                  <a:gd name="connsiteY13" fmla="*/ 322968 h 612374"/>
                  <a:gd name="connsiteX14" fmla="*/ 2810933 w 2841126"/>
                  <a:gd name="connsiteY14" fmla="*/ 307574 h 612374"/>
                  <a:gd name="connsiteX15" fmla="*/ 2506133 w 2841126"/>
                  <a:gd name="connsiteY15" fmla="*/ 165950 h 612374"/>
                  <a:gd name="connsiteX16" fmla="*/ 2312170 w 2841126"/>
                  <a:gd name="connsiteY16" fmla="*/ 110531 h 612374"/>
                  <a:gd name="connsiteX17" fmla="*/ 2007369 w 2841126"/>
                  <a:gd name="connsiteY17" fmla="*/ 45877 h 612374"/>
                  <a:gd name="connsiteX18" fmla="*/ 1653309 w 2841126"/>
                  <a:gd name="connsiteY18" fmla="*/ 5853 h 612374"/>
                  <a:gd name="connsiteX19" fmla="*/ 1320800 w 2841126"/>
                  <a:gd name="connsiteY19" fmla="*/ 2774 h 612374"/>
                  <a:gd name="connsiteX20" fmla="*/ 1031394 w 2841126"/>
                  <a:gd name="connsiteY20" fmla="*/ 30483 h 612374"/>
                  <a:gd name="connsiteX21" fmla="*/ 797406 w 2841126"/>
                  <a:gd name="connsiteY21" fmla="*/ 67428 h 612374"/>
                  <a:gd name="connsiteX22" fmla="*/ 544945 w 2841126"/>
                  <a:gd name="connsiteY22" fmla="*/ 138241 h 612374"/>
                  <a:gd name="connsiteX23" fmla="*/ 360218 w 2841126"/>
                  <a:gd name="connsiteY23" fmla="*/ 212131 h 612374"/>
                  <a:gd name="connsiteX24" fmla="*/ 55418 w 2841126"/>
                  <a:gd name="connsiteY24" fmla="*/ 335283 h 612374"/>
                  <a:gd name="connsiteX0" fmla="*/ 0 w 2836555"/>
                  <a:gd name="connsiteY0" fmla="*/ 612374 h 612374"/>
                  <a:gd name="connsiteX1" fmla="*/ 261697 w 2836555"/>
                  <a:gd name="connsiteY1" fmla="*/ 439962 h 612374"/>
                  <a:gd name="connsiteX2" fmla="*/ 649624 w 2836555"/>
                  <a:gd name="connsiteY2" fmla="*/ 270628 h 612374"/>
                  <a:gd name="connsiteX3" fmla="*/ 1022157 w 2836555"/>
                  <a:gd name="connsiteY3" fmla="*/ 162871 h 612374"/>
                  <a:gd name="connsiteX4" fmla="*/ 1382375 w 2836555"/>
                  <a:gd name="connsiteY4" fmla="*/ 110531 h 612374"/>
                  <a:gd name="connsiteX5" fmla="*/ 1733357 w 2836555"/>
                  <a:gd name="connsiteY5" fmla="*/ 98216 h 612374"/>
                  <a:gd name="connsiteX6" fmla="*/ 2031999 w 2836555"/>
                  <a:gd name="connsiteY6" fmla="*/ 116689 h 612374"/>
                  <a:gd name="connsiteX7" fmla="*/ 2358351 w 2836555"/>
                  <a:gd name="connsiteY7" fmla="*/ 178265 h 612374"/>
                  <a:gd name="connsiteX8" fmla="*/ 2644678 w 2836555"/>
                  <a:gd name="connsiteY8" fmla="*/ 276786 h 612374"/>
                  <a:gd name="connsiteX9" fmla="*/ 2798618 w 2836555"/>
                  <a:gd name="connsiteY9" fmla="*/ 362992 h 612374"/>
                  <a:gd name="connsiteX10" fmla="*/ 2807854 w 2836555"/>
                  <a:gd name="connsiteY10" fmla="*/ 362992 h 612374"/>
                  <a:gd name="connsiteX11" fmla="*/ 2823248 w 2836555"/>
                  <a:gd name="connsiteY11" fmla="*/ 353756 h 612374"/>
                  <a:gd name="connsiteX12" fmla="*/ 2832485 w 2836555"/>
                  <a:gd name="connsiteY12" fmla="*/ 344519 h 612374"/>
                  <a:gd name="connsiteX13" fmla="*/ 2832485 w 2836555"/>
                  <a:gd name="connsiteY13" fmla="*/ 322968 h 612374"/>
                  <a:gd name="connsiteX14" fmla="*/ 2810933 w 2836555"/>
                  <a:gd name="connsiteY14" fmla="*/ 307574 h 612374"/>
                  <a:gd name="connsiteX15" fmla="*/ 2573866 w 2836555"/>
                  <a:gd name="connsiteY15" fmla="*/ 196738 h 612374"/>
                  <a:gd name="connsiteX16" fmla="*/ 2312170 w 2836555"/>
                  <a:gd name="connsiteY16" fmla="*/ 110531 h 612374"/>
                  <a:gd name="connsiteX17" fmla="*/ 2007369 w 2836555"/>
                  <a:gd name="connsiteY17" fmla="*/ 45877 h 612374"/>
                  <a:gd name="connsiteX18" fmla="*/ 1653309 w 2836555"/>
                  <a:gd name="connsiteY18" fmla="*/ 5853 h 612374"/>
                  <a:gd name="connsiteX19" fmla="*/ 1320800 w 2836555"/>
                  <a:gd name="connsiteY19" fmla="*/ 2774 h 612374"/>
                  <a:gd name="connsiteX20" fmla="*/ 1031394 w 2836555"/>
                  <a:gd name="connsiteY20" fmla="*/ 30483 h 612374"/>
                  <a:gd name="connsiteX21" fmla="*/ 797406 w 2836555"/>
                  <a:gd name="connsiteY21" fmla="*/ 67428 h 612374"/>
                  <a:gd name="connsiteX22" fmla="*/ 544945 w 2836555"/>
                  <a:gd name="connsiteY22" fmla="*/ 138241 h 612374"/>
                  <a:gd name="connsiteX23" fmla="*/ 360218 w 2836555"/>
                  <a:gd name="connsiteY23" fmla="*/ 212131 h 612374"/>
                  <a:gd name="connsiteX24" fmla="*/ 55418 w 2836555"/>
                  <a:gd name="connsiteY24" fmla="*/ 335283 h 612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36555" h="612374">
                    <a:moveTo>
                      <a:pt x="0" y="612374"/>
                    </a:moveTo>
                    <a:cubicBezTo>
                      <a:pt x="76713" y="554647"/>
                      <a:pt x="153426" y="496920"/>
                      <a:pt x="261697" y="439962"/>
                    </a:cubicBezTo>
                    <a:cubicBezTo>
                      <a:pt x="369968" y="383004"/>
                      <a:pt x="522881" y="316810"/>
                      <a:pt x="649624" y="270628"/>
                    </a:cubicBezTo>
                    <a:cubicBezTo>
                      <a:pt x="776367" y="224446"/>
                      <a:pt x="900032" y="189554"/>
                      <a:pt x="1022157" y="162871"/>
                    </a:cubicBezTo>
                    <a:cubicBezTo>
                      <a:pt x="1144282" y="136188"/>
                      <a:pt x="1263842" y="121307"/>
                      <a:pt x="1382375" y="110531"/>
                    </a:cubicBezTo>
                    <a:cubicBezTo>
                      <a:pt x="1500908" y="99755"/>
                      <a:pt x="1625086" y="97190"/>
                      <a:pt x="1733357" y="98216"/>
                    </a:cubicBezTo>
                    <a:cubicBezTo>
                      <a:pt x="1841628" y="99242"/>
                      <a:pt x="1927833" y="103347"/>
                      <a:pt x="2031999" y="116689"/>
                    </a:cubicBezTo>
                    <a:cubicBezTo>
                      <a:pt x="2136165" y="130030"/>
                      <a:pt x="2256238" y="151582"/>
                      <a:pt x="2358351" y="178265"/>
                    </a:cubicBezTo>
                    <a:cubicBezTo>
                      <a:pt x="2460464" y="204948"/>
                      <a:pt x="2571300" y="245998"/>
                      <a:pt x="2644678" y="276786"/>
                    </a:cubicBezTo>
                    <a:cubicBezTo>
                      <a:pt x="2718056" y="307574"/>
                      <a:pt x="2798618" y="362992"/>
                      <a:pt x="2798618" y="362992"/>
                    </a:cubicBezTo>
                    <a:cubicBezTo>
                      <a:pt x="2825814" y="377360"/>
                      <a:pt x="2803749" y="364531"/>
                      <a:pt x="2807854" y="362992"/>
                    </a:cubicBezTo>
                    <a:cubicBezTo>
                      <a:pt x="2811959" y="361453"/>
                      <a:pt x="2823248" y="353756"/>
                      <a:pt x="2823248" y="353756"/>
                    </a:cubicBezTo>
                    <a:cubicBezTo>
                      <a:pt x="2827353" y="350677"/>
                      <a:pt x="2830946" y="349650"/>
                      <a:pt x="2832485" y="344519"/>
                    </a:cubicBezTo>
                    <a:cubicBezTo>
                      <a:pt x="2834024" y="339388"/>
                      <a:pt x="2836077" y="329125"/>
                      <a:pt x="2832485" y="322968"/>
                    </a:cubicBezTo>
                    <a:cubicBezTo>
                      <a:pt x="2828893" y="316810"/>
                      <a:pt x="2854036" y="328612"/>
                      <a:pt x="2810933" y="307574"/>
                    </a:cubicBezTo>
                    <a:cubicBezTo>
                      <a:pt x="2767830" y="286536"/>
                      <a:pt x="2656993" y="229579"/>
                      <a:pt x="2573866" y="196738"/>
                    </a:cubicBezTo>
                    <a:cubicBezTo>
                      <a:pt x="2490739" y="163898"/>
                      <a:pt x="2406586" y="135674"/>
                      <a:pt x="2312170" y="110531"/>
                    </a:cubicBezTo>
                    <a:cubicBezTo>
                      <a:pt x="2217754" y="85388"/>
                      <a:pt x="2117179" y="63323"/>
                      <a:pt x="2007369" y="45877"/>
                    </a:cubicBezTo>
                    <a:cubicBezTo>
                      <a:pt x="1897559" y="28431"/>
                      <a:pt x="1767737" y="13037"/>
                      <a:pt x="1653309" y="5853"/>
                    </a:cubicBezTo>
                    <a:cubicBezTo>
                      <a:pt x="1538881" y="-1331"/>
                      <a:pt x="1424452" y="-1331"/>
                      <a:pt x="1320800" y="2774"/>
                    </a:cubicBezTo>
                    <a:cubicBezTo>
                      <a:pt x="1217148" y="6879"/>
                      <a:pt x="1118626" y="19707"/>
                      <a:pt x="1031394" y="30483"/>
                    </a:cubicBezTo>
                    <a:cubicBezTo>
                      <a:pt x="944162" y="41259"/>
                      <a:pt x="878481" y="49468"/>
                      <a:pt x="797406" y="67428"/>
                    </a:cubicBezTo>
                    <a:cubicBezTo>
                      <a:pt x="716331" y="85388"/>
                      <a:pt x="617810" y="114124"/>
                      <a:pt x="544945" y="138241"/>
                    </a:cubicBezTo>
                    <a:cubicBezTo>
                      <a:pt x="472080" y="162358"/>
                      <a:pt x="360218" y="212131"/>
                      <a:pt x="360218" y="212131"/>
                    </a:cubicBezTo>
                    <a:lnTo>
                      <a:pt x="55418" y="335283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7" idx="24"/>
                <a:endCxn id="7" idx="0"/>
              </p:cNvCxnSpPr>
              <p:nvPr/>
            </p:nvCxnSpPr>
            <p:spPr>
              <a:xfrm flipH="1">
                <a:off x="2195561" y="2796581"/>
                <a:ext cx="43397" cy="214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 8"/>
              <p:cNvSpPr/>
              <p:nvPr/>
            </p:nvSpPr>
            <p:spPr>
              <a:xfrm>
                <a:off x="1620759" y="2459798"/>
                <a:ext cx="704204" cy="551418"/>
              </a:xfrm>
              <a:custGeom>
                <a:avLst/>
                <a:gdLst>
                  <a:gd name="connsiteX0" fmla="*/ 19743 w 899267"/>
                  <a:gd name="connsiteY0" fmla="*/ 37932 h 712387"/>
                  <a:gd name="connsiteX1" fmla="*/ 75161 w 899267"/>
                  <a:gd name="connsiteY1" fmla="*/ 10223 h 712387"/>
                  <a:gd name="connsiteX2" fmla="*/ 379961 w 899267"/>
                  <a:gd name="connsiteY2" fmla="*/ 136454 h 712387"/>
                  <a:gd name="connsiteX3" fmla="*/ 650894 w 899267"/>
                  <a:gd name="connsiteY3" fmla="*/ 311944 h 712387"/>
                  <a:gd name="connsiteX4" fmla="*/ 869488 w 899267"/>
                  <a:gd name="connsiteY4" fmla="*/ 475120 h 712387"/>
                  <a:gd name="connsiteX5" fmla="*/ 897197 w 899267"/>
                  <a:gd name="connsiteY5" fmla="*/ 515144 h 712387"/>
                  <a:gd name="connsiteX6" fmla="*/ 869488 w 899267"/>
                  <a:gd name="connsiteY6" fmla="*/ 561326 h 712387"/>
                  <a:gd name="connsiteX7" fmla="*/ 807913 w 899267"/>
                  <a:gd name="connsiteY7" fmla="*/ 625981 h 712387"/>
                  <a:gd name="connsiteX8" fmla="*/ 761731 w 899267"/>
                  <a:gd name="connsiteY8" fmla="*/ 687557 h 712387"/>
                  <a:gd name="connsiteX9" fmla="*/ 737100 w 899267"/>
                  <a:gd name="connsiteY9" fmla="*/ 712187 h 712387"/>
                  <a:gd name="connsiteX10" fmla="*/ 727864 w 899267"/>
                  <a:gd name="connsiteY10" fmla="*/ 699872 h 712387"/>
                  <a:gd name="connsiteX11" fmla="*/ 586240 w 899267"/>
                  <a:gd name="connsiteY11" fmla="*/ 505908 h 712387"/>
                  <a:gd name="connsiteX12" fmla="*/ 352252 w 899267"/>
                  <a:gd name="connsiteY12" fmla="*/ 278078 h 712387"/>
                  <a:gd name="connsiteX13" fmla="*/ 19743 w 899267"/>
                  <a:gd name="connsiteY13" fmla="*/ 37932 h 7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9267" h="712387">
                    <a:moveTo>
                      <a:pt x="19743" y="37932"/>
                    </a:moveTo>
                    <a:cubicBezTo>
                      <a:pt x="-26439" y="-6710"/>
                      <a:pt x="15125" y="-6197"/>
                      <a:pt x="75161" y="10223"/>
                    </a:cubicBezTo>
                    <a:cubicBezTo>
                      <a:pt x="135197" y="26643"/>
                      <a:pt x="284005" y="86167"/>
                      <a:pt x="379961" y="136454"/>
                    </a:cubicBezTo>
                    <a:cubicBezTo>
                      <a:pt x="475917" y="186741"/>
                      <a:pt x="569306" y="255500"/>
                      <a:pt x="650894" y="311944"/>
                    </a:cubicBezTo>
                    <a:cubicBezTo>
                      <a:pt x="732482" y="368388"/>
                      <a:pt x="828437" y="441253"/>
                      <a:pt x="869488" y="475120"/>
                    </a:cubicBezTo>
                    <a:cubicBezTo>
                      <a:pt x="910539" y="508987"/>
                      <a:pt x="897197" y="500776"/>
                      <a:pt x="897197" y="515144"/>
                    </a:cubicBezTo>
                    <a:cubicBezTo>
                      <a:pt x="897197" y="529512"/>
                      <a:pt x="884369" y="542853"/>
                      <a:pt x="869488" y="561326"/>
                    </a:cubicBezTo>
                    <a:cubicBezTo>
                      <a:pt x="854607" y="579799"/>
                      <a:pt x="825872" y="604943"/>
                      <a:pt x="807913" y="625981"/>
                    </a:cubicBezTo>
                    <a:cubicBezTo>
                      <a:pt x="789954" y="647019"/>
                      <a:pt x="773533" y="673189"/>
                      <a:pt x="761731" y="687557"/>
                    </a:cubicBezTo>
                    <a:cubicBezTo>
                      <a:pt x="749929" y="701925"/>
                      <a:pt x="737100" y="712187"/>
                      <a:pt x="737100" y="712187"/>
                    </a:cubicBezTo>
                    <a:cubicBezTo>
                      <a:pt x="731456" y="714239"/>
                      <a:pt x="727864" y="699872"/>
                      <a:pt x="727864" y="699872"/>
                    </a:cubicBezTo>
                    <a:cubicBezTo>
                      <a:pt x="702721" y="665492"/>
                      <a:pt x="648842" y="576207"/>
                      <a:pt x="586240" y="505908"/>
                    </a:cubicBezTo>
                    <a:cubicBezTo>
                      <a:pt x="523638" y="435609"/>
                      <a:pt x="447695" y="355048"/>
                      <a:pt x="352252" y="278078"/>
                    </a:cubicBezTo>
                    <a:cubicBezTo>
                      <a:pt x="256809" y="201108"/>
                      <a:pt x="65925" y="82574"/>
                      <a:pt x="19743" y="37932"/>
                    </a:cubicBez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226904" y="2654410"/>
                <a:ext cx="2125048" cy="544917"/>
              </a:xfrm>
              <a:custGeom>
                <a:avLst/>
                <a:gdLst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213648 w 2713682"/>
                  <a:gd name="connsiteY10" fmla="*/ 119018 h 703988"/>
                  <a:gd name="connsiteX11" fmla="*/ 1794933 w 2713682"/>
                  <a:gd name="connsiteY11" fmla="*/ 100546 h 703988"/>
                  <a:gd name="connsiteX12" fmla="*/ 1345430 w 2713682"/>
                  <a:gd name="connsiteY12" fmla="*/ 137491 h 703988"/>
                  <a:gd name="connsiteX13" fmla="*/ 840509 w 2713682"/>
                  <a:gd name="connsiteY13" fmla="*/ 272958 h 703988"/>
                  <a:gd name="connsiteX14" fmla="*/ 449503 w 2713682"/>
                  <a:gd name="connsiteY14" fmla="*/ 466921 h 703988"/>
                  <a:gd name="connsiteX15" fmla="*/ 240145 w 2713682"/>
                  <a:gd name="connsiteY15" fmla="*/ 620861 h 703988"/>
                  <a:gd name="connsiteX16" fmla="*/ 144703 w 2713682"/>
                  <a:gd name="connsiteY16" fmla="*/ 703988 h 703988"/>
                  <a:gd name="connsiteX0" fmla="*/ 0 w 2713682"/>
                  <a:gd name="connsiteY0" fmla="*/ 513103 h 703988"/>
                  <a:gd name="connsiteX1" fmla="*/ 584970 w 2713682"/>
                  <a:gd name="connsiteY1" fmla="*/ 189831 h 703988"/>
                  <a:gd name="connsiteX2" fmla="*/ 1203806 w 2713682"/>
                  <a:gd name="connsiteY2" fmla="*/ 29734 h 703988"/>
                  <a:gd name="connsiteX3" fmla="*/ 1788776 w 2713682"/>
                  <a:gd name="connsiteY3" fmla="*/ 2024 h 703988"/>
                  <a:gd name="connsiteX4" fmla="*/ 2241357 w 2713682"/>
                  <a:gd name="connsiteY4" fmla="*/ 57443 h 703988"/>
                  <a:gd name="connsiteX5" fmla="*/ 2567709 w 2713682"/>
                  <a:gd name="connsiteY5" fmla="*/ 152885 h 703988"/>
                  <a:gd name="connsiteX6" fmla="*/ 2703176 w 2713682"/>
                  <a:gd name="connsiteY6" fmla="*/ 220618 h 703988"/>
                  <a:gd name="connsiteX7" fmla="*/ 2703176 w 2713682"/>
                  <a:gd name="connsiteY7" fmla="*/ 239091 h 703988"/>
                  <a:gd name="connsiteX8" fmla="*/ 2690861 w 2713682"/>
                  <a:gd name="connsiteY8" fmla="*/ 254485 h 703988"/>
                  <a:gd name="connsiteX9" fmla="*/ 2663151 w 2713682"/>
                  <a:gd name="connsiteY9" fmla="*/ 248327 h 703988"/>
                  <a:gd name="connsiteX10" fmla="*/ 2444557 w 2713682"/>
                  <a:gd name="connsiteY10" fmla="*/ 168279 h 703988"/>
                  <a:gd name="connsiteX11" fmla="*/ 2213648 w 2713682"/>
                  <a:gd name="connsiteY11" fmla="*/ 119018 h 703988"/>
                  <a:gd name="connsiteX12" fmla="*/ 1794933 w 2713682"/>
                  <a:gd name="connsiteY12" fmla="*/ 100546 h 703988"/>
                  <a:gd name="connsiteX13" fmla="*/ 1345430 w 2713682"/>
                  <a:gd name="connsiteY13" fmla="*/ 137491 h 703988"/>
                  <a:gd name="connsiteX14" fmla="*/ 840509 w 2713682"/>
                  <a:gd name="connsiteY14" fmla="*/ 272958 h 703988"/>
                  <a:gd name="connsiteX15" fmla="*/ 449503 w 2713682"/>
                  <a:gd name="connsiteY15" fmla="*/ 466921 h 703988"/>
                  <a:gd name="connsiteX16" fmla="*/ 240145 w 2713682"/>
                  <a:gd name="connsiteY16" fmla="*/ 620861 h 703988"/>
                  <a:gd name="connsiteX17" fmla="*/ 144703 w 2713682"/>
                  <a:gd name="connsiteY17" fmla="*/ 703988 h 7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13682" h="703988">
                    <a:moveTo>
                      <a:pt x="0" y="513103"/>
                    </a:moveTo>
                    <a:cubicBezTo>
                      <a:pt x="192168" y="391748"/>
                      <a:pt x="384336" y="270393"/>
                      <a:pt x="584970" y="189831"/>
                    </a:cubicBezTo>
                    <a:cubicBezTo>
                      <a:pt x="785604" y="109269"/>
                      <a:pt x="1003172" y="61035"/>
                      <a:pt x="1203806" y="29734"/>
                    </a:cubicBezTo>
                    <a:cubicBezTo>
                      <a:pt x="1404440" y="-1567"/>
                      <a:pt x="1615851" y="-2594"/>
                      <a:pt x="1788776" y="2024"/>
                    </a:cubicBezTo>
                    <a:cubicBezTo>
                      <a:pt x="1961701" y="6642"/>
                      <a:pt x="2111535" y="32300"/>
                      <a:pt x="2241357" y="57443"/>
                    </a:cubicBezTo>
                    <a:cubicBezTo>
                      <a:pt x="2371179" y="82586"/>
                      <a:pt x="2490739" y="125689"/>
                      <a:pt x="2567709" y="152885"/>
                    </a:cubicBezTo>
                    <a:cubicBezTo>
                      <a:pt x="2644679" y="180081"/>
                      <a:pt x="2680598" y="206250"/>
                      <a:pt x="2703176" y="220618"/>
                    </a:cubicBezTo>
                    <a:cubicBezTo>
                      <a:pt x="2725754" y="234986"/>
                      <a:pt x="2705228" y="233447"/>
                      <a:pt x="2703176" y="239091"/>
                    </a:cubicBezTo>
                    <a:cubicBezTo>
                      <a:pt x="2701124" y="244735"/>
                      <a:pt x="2697532" y="252946"/>
                      <a:pt x="2690861" y="254485"/>
                    </a:cubicBezTo>
                    <a:cubicBezTo>
                      <a:pt x="2681624" y="252432"/>
                      <a:pt x="2704202" y="262695"/>
                      <a:pt x="2663151" y="248327"/>
                    </a:cubicBezTo>
                    <a:cubicBezTo>
                      <a:pt x="2622100" y="233959"/>
                      <a:pt x="2519474" y="189830"/>
                      <a:pt x="2444557" y="168279"/>
                    </a:cubicBezTo>
                    <a:cubicBezTo>
                      <a:pt x="2369640" y="146728"/>
                      <a:pt x="2321919" y="130307"/>
                      <a:pt x="2213648" y="119018"/>
                    </a:cubicBezTo>
                    <a:cubicBezTo>
                      <a:pt x="2105377" y="107729"/>
                      <a:pt x="1939636" y="97467"/>
                      <a:pt x="1794933" y="100546"/>
                    </a:cubicBezTo>
                    <a:cubicBezTo>
                      <a:pt x="1650230" y="103625"/>
                      <a:pt x="1504501" y="108756"/>
                      <a:pt x="1345430" y="137491"/>
                    </a:cubicBezTo>
                    <a:cubicBezTo>
                      <a:pt x="1186359" y="166226"/>
                      <a:pt x="989830" y="218053"/>
                      <a:pt x="840509" y="272958"/>
                    </a:cubicBezTo>
                    <a:cubicBezTo>
                      <a:pt x="691188" y="327863"/>
                      <a:pt x="549564" y="408937"/>
                      <a:pt x="449503" y="466921"/>
                    </a:cubicBezTo>
                    <a:cubicBezTo>
                      <a:pt x="349442" y="524905"/>
                      <a:pt x="290945" y="581350"/>
                      <a:pt x="240145" y="620861"/>
                    </a:cubicBezTo>
                    <a:cubicBezTo>
                      <a:pt x="189345" y="660372"/>
                      <a:pt x="167024" y="682180"/>
                      <a:pt x="144703" y="703988"/>
                    </a:cubicBezTo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380771" y="2691273"/>
                <a:ext cx="1586043" cy="668967"/>
              </a:xfrm>
              <a:custGeom>
                <a:avLst/>
                <a:gdLst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30348 w 2025374"/>
                  <a:gd name="connsiteY13" fmla="*/ 711783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  <a:gd name="connsiteX0" fmla="*/ 554 w 2025374"/>
                  <a:gd name="connsiteY0" fmla="*/ 573238 h 864250"/>
                  <a:gd name="connsiteX1" fmla="*/ 157573 w 2025374"/>
                  <a:gd name="connsiteY1" fmla="*/ 610183 h 864250"/>
                  <a:gd name="connsiteX2" fmla="*/ 579366 w 2025374"/>
                  <a:gd name="connsiteY2" fmla="*/ 548608 h 864250"/>
                  <a:gd name="connsiteX3" fmla="*/ 1075051 w 2025374"/>
                  <a:gd name="connsiteY3" fmla="*/ 388511 h 864250"/>
                  <a:gd name="connsiteX4" fmla="*/ 1462979 w 2025374"/>
                  <a:gd name="connsiteY4" fmla="*/ 185311 h 864250"/>
                  <a:gd name="connsiteX5" fmla="*/ 1660021 w 2025374"/>
                  <a:gd name="connsiteY5" fmla="*/ 15977 h 864250"/>
                  <a:gd name="connsiteX6" fmla="*/ 1693888 w 2025374"/>
                  <a:gd name="connsiteY6" fmla="*/ 6741 h 864250"/>
                  <a:gd name="connsiteX7" fmla="*/ 1749306 w 2025374"/>
                  <a:gd name="connsiteY7" fmla="*/ 12898 h 864250"/>
                  <a:gd name="connsiteX8" fmla="*/ 1989451 w 2025374"/>
                  <a:gd name="connsiteY8" fmla="*/ 25214 h 864250"/>
                  <a:gd name="connsiteX9" fmla="*/ 2001766 w 2025374"/>
                  <a:gd name="connsiteY9" fmla="*/ 34450 h 864250"/>
                  <a:gd name="connsiteX10" fmla="*/ 2004845 w 2025374"/>
                  <a:gd name="connsiteY10" fmla="*/ 49844 h 864250"/>
                  <a:gd name="connsiteX11" fmla="*/ 1721597 w 2025374"/>
                  <a:gd name="connsiteY11" fmla="*/ 293068 h 864250"/>
                  <a:gd name="connsiteX12" fmla="*/ 1327512 w 2025374"/>
                  <a:gd name="connsiteY12" fmla="*/ 548608 h 864250"/>
                  <a:gd name="connsiteX13" fmla="*/ 911875 w 2025374"/>
                  <a:gd name="connsiteY13" fmla="*/ 727177 h 864250"/>
                  <a:gd name="connsiteX14" fmla="*/ 428506 w 2025374"/>
                  <a:gd name="connsiteY14" fmla="*/ 850329 h 864250"/>
                  <a:gd name="connsiteX15" fmla="*/ 117548 w 2025374"/>
                  <a:gd name="connsiteY15" fmla="*/ 828777 h 864250"/>
                  <a:gd name="connsiteX16" fmla="*/ 554 w 2025374"/>
                  <a:gd name="connsiteY16" fmla="*/ 573238 h 86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25374" h="864250">
                    <a:moveTo>
                      <a:pt x="554" y="573238"/>
                    </a:moveTo>
                    <a:cubicBezTo>
                      <a:pt x="7225" y="536806"/>
                      <a:pt x="61104" y="614288"/>
                      <a:pt x="157573" y="610183"/>
                    </a:cubicBezTo>
                    <a:cubicBezTo>
                      <a:pt x="254042" y="606078"/>
                      <a:pt x="426453" y="585553"/>
                      <a:pt x="579366" y="548608"/>
                    </a:cubicBezTo>
                    <a:cubicBezTo>
                      <a:pt x="732279" y="511663"/>
                      <a:pt x="927782" y="449060"/>
                      <a:pt x="1075051" y="388511"/>
                    </a:cubicBezTo>
                    <a:cubicBezTo>
                      <a:pt x="1222320" y="327961"/>
                      <a:pt x="1365484" y="247400"/>
                      <a:pt x="1462979" y="185311"/>
                    </a:cubicBezTo>
                    <a:cubicBezTo>
                      <a:pt x="1560474" y="123222"/>
                      <a:pt x="1621536" y="45739"/>
                      <a:pt x="1660021" y="15977"/>
                    </a:cubicBezTo>
                    <a:cubicBezTo>
                      <a:pt x="1698506" y="-13785"/>
                      <a:pt x="1679007" y="7254"/>
                      <a:pt x="1693888" y="6741"/>
                    </a:cubicBezTo>
                    <a:cubicBezTo>
                      <a:pt x="1708769" y="6228"/>
                      <a:pt x="1700046" y="9819"/>
                      <a:pt x="1749306" y="12898"/>
                    </a:cubicBezTo>
                    <a:cubicBezTo>
                      <a:pt x="1798566" y="15977"/>
                      <a:pt x="1989451" y="25214"/>
                      <a:pt x="1989451" y="25214"/>
                    </a:cubicBezTo>
                    <a:cubicBezTo>
                      <a:pt x="2031528" y="28806"/>
                      <a:pt x="1999200" y="30345"/>
                      <a:pt x="2001766" y="34450"/>
                    </a:cubicBezTo>
                    <a:cubicBezTo>
                      <a:pt x="2004332" y="38555"/>
                      <a:pt x="2051540" y="6741"/>
                      <a:pt x="2004845" y="49844"/>
                    </a:cubicBezTo>
                    <a:cubicBezTo>
                      <a:pt x="1958150" y="92947"/>
                      <a:pt x="1834486" y="209941"/>
                      <a:pt x="1721597" y="293068"/>
                    </a:cubicBezTo>
                    <a:cubicBezTo>
                      <a:pt x="1608708" y="376195"/>
                      <a:pt x="1462466" y="476257"/>
                      <a:pt x="1327512" y="548608"/>
                    </a:cubicBezTo>
                    <a:cubicBezTo>
                      <a:pt x="1192558" y="620959"/>
                      <a:pt x="1061709" y="676890"/>
                      <a:pt x="911875" y="727177"/>
                    </a:cubicBezTo>
                    <a:cubicBezTo>
                      <a:pt x="762041" y="777464"/>
                      <a:pt x="563973" y="830830"/>
                      <a:pt x="428506" y="850329"/>
                    </a:cubicBezTo>
                    <a:cubicBezTo>
                      <a:pt x="293039" y="869828"/>
                      <a:pt x="186821" y="873933"/>
                      <a:pt x="117548" y="828777"/>
                    </a:cubicBezTo>
                    <a:cubicBezTo>
                      <a:pt x="48275" y="783621"/>
                      <a:pt x="-6117" y="609670"/>
                      <a:pt x="554" y="573238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229315" y="3033044"/>
                <a:ext cx="326350" cy="1666763"/>
              </a:xfrm>
              <a:custGeom>
                <a:avLst/>
                <a:gdLst>
                  <a:gd name="connsiteX0" fmla="*/ 406479 w 428017"/>
                  <a:gd name="connsiteY0" fmla="*/ 391833 h 2280325"/>
                  <a:gd name="connsiteX1" fmla="*/ 400321 w 428017"/>
                  <a:gd name="connsiteY1" fmla="*/ 2146742 h 2280325"/>
                  <a:gd name="connsiteX2" fmla="*/ 388006 w 428017"/>
                  <a:gd name="connsiteY2" fmla="*/ 2159057 h 2280325"/>
                  <a:gd name="connsiteX3" fmla="*/ 369533 w 428017"/>
                  <a:gd name="connsiteY3" fmla="*/ 2162136 h 2280325"/>
                  <a:gd name="connsiteX4" fmla="*/ 317194 w 428017"/>
                  <a:gd name="connsiteY4" fmla="*/ 2162136 h 2280325"/>
                  <a:gd name="connsiteX5" fmla="*/ 301800 w 428017"/>
                  <a:gd name="connsiteY5" fmla="*/ 2140584 h 2280325"/>
                  <a:gd name="connsiteX6" fmla="*/ 323351 w 428017"/>
                  <a:gd name="connsiteY6" fmla="*/ 2094403 h 2280325"/>
                  <a:gd name="connsiteX7" fmla="*/ 366454 w 428017"/>
                  <a:gd name="connsiteY7" fmla="*/ 1666451 h 2280325"/>
                  <a:gd name="connsiteX8" fmla="*/ 369533 w 428017"/>
                  <a:gd name="connsiteY8" fmla="*/ 1263130 h 2280325"/>
                  <a:gd name="connsiteX9" fmla="*/ 295642 w 428017"/>
                  <a:gd name="connsiteY9" fmla="*/ 764366 h 2280325"/>
                  <a:gd name="connsiteX10" fmla="*/ 200200 w 428017"/>
                  <a:gd name="connsiteY10" fmla="*/ 447251 h 2280325"/>
                  <a:gd name="connsiteX11" fmla="*/ 12394 w 428017"/>
                  <a:gd name="connsiteY11" fmla="*/ 37772 h 2280325"/>
                  <a:gd name="connsiteX12" fmla="*/ 21630 w 428017"/>
                  <a:gd name="connsiteY12" fmla="*/ 31615 h 2280325"/>
                  <a:gd name="connsiteX13" fmla="*/ 52418 w 428017"/>
                  <a:gd name="connsiteY13" fmla="*/ 25457 h 2280325"/>
                  <a:gd name="connsiteX14" fmla="*/ 89363 w 428017"/>
                  <a:gd name="connsiteY14" fmla="*/ 28536 h 2280325"/>
                  <a:gd name="connsiteX15" fmla="*/ 406479 w 428017"/>
                  <a:gd name="connsiteY15" fmla="*/ 391833 h 2280325"/>
                  <a:gd name="connsiteX0" fmla="*/ 406479 w 686728"/>
                  <a:gd name="connsiteY0" fmla="*/ 391833 h 2279271"/>
                  <a:gd name="connsiteX1" fmla="*/ 400321 w 686728"/>
                  <a:gd name="connsiteY1" fmla="*/ 2146742 h 2279271"/>
                  <a:gd name="connsiteX2" fmla="*/ 686649 w 686728"/>
                  <a:gd name="connsiteY2" fmla="*/ 2155978 h 2279271"/>
                  <a:gd name="connsiteX3" fmla="*/ 369533 w 686728"/>
                  <a:gd name="connsiteY3" fmla="*/ 2162136 h 2279271"/>
                  <a:gd name="connsiteX4" fmla="*/ 317194 w 686728"/>
                  <a:gd name="connsiteY4" fmla="*/ 2162136 h 2279271"/>
                  <a:gd name="connsiteX5" fmla="*/ 301800 w 686728"/>
                  <a:gd name="connsiteY5" fmla="*/ 2140584 h 2279271"/>
                  <a:gd name="connsiteX6" fmla="*/ 323351 w 686728"/>
                  <a:gd name="connsiteY6" fmla="*/ 2094403 h 2279271"/>
                  <a:gd name="connsiteX7" fmla="*/ 366454 w 686728"/>
                  <a:gd name="connsiteY7" fmla="*/ 1666451 h 2279271"/>
                  <a:gd name="connsiteX8" fmla="*/ 369533 w 686728"/>
                  <a:gd name="connsiteY8" fmla="*/ 1263130 h 2279271"/>
                  <a:gd name="connsiteX9" fmla="*/ 295642 w 686728"/>
                  <a:gd name="connsiteY9" fmla="*/ 764366 h 2279271"/>
                  <a:gd name="connsiteX10" fmla="*/ 200200 w 686728"/>
                  <a:gd name="connsiteY10" fmla="*/ 447251 h 2279271"/>
                  <a:gd name="connsiteX11" fmla="*/ 12394 w 686728"/>
                  <a:gd name="connsiteY11" fmla="*/ 37772 h 2279271"/>
                  <a:gd name="connsiteX12" fmla="*/ 21630 w 686728"/>
                  <a:gd name="connsiteY12" fmla="*/ 31615 h 2279271"/>
                  <a:gd name="connsiteX13" fmla="*/ 52418 w 686728"/>
                  <a:gd name="connsiteY13" fmla="*/ 25457 h 2279271"/>
                  <a:gd name="connsiteX14" fmla="*/ 89363 w 686728"/>
                  <a:gd name="connsiteY14" fmla="*/ 28536 h 2279271"/>
                  <a:gd name="connsiteX15" fmla="*/ 406479 w 686728"/>
                  <a:gd name="connsiteY15" fmla="*/ 391833 h 2279271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634406"/>
                  <a:gd name="connsiteY0" fmla="*/ 391833 h 2244816"/>
                  <a:gd name="connsiteX1" fmla="*/ 400321 w 634406"/>
                  <a:gd name="connsiteY1" fmla="*/ 2146742 h 2244816"/>
                  <a:gd name="connsiteX2" fmla="*/ 634310 w 634406"/>
                  <a:gd name="connsiteY2" fmla="*/ 2035905 h 2244816"/>
                  <a:gd name="connsiteX3" fmla="*/ 369533 w 634406"/>
                  <a:gd name="connsiteY3" fmla="*/ 2162136 h 2244816"/>
                  <a:gd name="connsiteX4" fmla="*/ 317194 w 634406"/>
                  <a:gd name="connsiteY4" fmla="*/ 2162136 h 2244816"/>
                  <a:gd name="connsiteX5" fmla="*/ 301800 w 634406"/>
                  <a:gd name="connsiteY5" fmla="*/ 2140584 h 2244816"/>
                  <a:gd name="connsiteX6" fmla="*/ 323351 w 634406"/>
                  <a:gd name="connsiteY6" fmla="*/ 2094403 h 2244816"/>
                  <a:gd name="connsiteX7" fmla="*/ 366454 w 634406"/>
                  <a:gd name="connsiteY7" fmla="*/ 1666451 h 2244816"/>
                  <a:gd name="connsiteX8" fmla="*/ 369533 w 634406"/>
                  <a:gd name="connsiteY8" fmla="*/ 1263130 h 2244816"/>
                  <a:gd name="connsiteX9" fmla="*/ 295642 w 634406"/>
                  <a:gd name="connsiteY9" fmla="*/ 764366 h 2244816"/>
                  <a:gd name="connsiteX10" fmla="*/ 200200 w 634406"/>
                  <a:gd name="connsiteY10" fmla="*/ 447251 h 2244816"/>
                  <a:gd name="connsiteX11" fmla="*/ 12394 w 634406"/>
                  <a:gd name="connsiteY11" fmla="*/ 37772 h 2244816"/>
                  <a:gd name="connsiteX12" fmla="*/ 21630 w 634406"/>
                  <a:gd name="connsiteY12" fmla="*/ 31615 h 2244816"/>
                  <a:gd name="connsiteX13" fmla="*/ 52418 w 634406"/>
                  <a:gd name="connsiteY13" fmla="*/ 25457 h 2244816"/>
                  <a:gd name="connsiteX14" fmla="*/ 89363 w 634406"/>
                  <a:gd name="connsiteY14" fmla="*/ 28536 h 2244816"/>
                  <a:gd name="connsiteX15" fmla="*/ 406479 w 634406"/>
                  <a:gd name="connsiteY15" fmla="*/ 391833 h 2244816"/>
                  <a:gd name="connsiteX0" fmla="*/ 406479 w 520574"/>
                  <a:gd name="connsiteY0" fmla="*/ 391833 h 2278226"/>
                  <a:gd name="connsiteX1" fmla="*/ 400321 w 520574"/>
                  <a:gd name="connsiteY1" fmla="*/ 2146742 h 2278226"/>
                  <a:gd name="connsiteX2" fmla="*/ 520395 w 520574"/>
                  <a:gd name="connsiteY2" fmla="*/ 2152899 h 2278226"/>
                  <a:gd name="connsiteX3" fmla="*/ 369533 w 520574"/>
                  <a:gd name="connsiteY3" fmla="*/ 2162136 h 2278226"/>
                  <a:gd name="connsiteX4" fmla="*/ 317194 w 520574"/>
                  <a:gd name="connsiteY4" fmla="*/ 2162136 h 2278226"/>
                  <a:gd name="connsiteX5" fmla="*/ 301800 w 520574"/>
                  <a:gd name="connsiteY5" fmla="*/ 2140584 h 2278226"/>
                  <a:gd name="connsiteX6" fmla="*/ 323351 w 520574"/>
                  <a:gd name="connsiteY6" fmla="*/ 2094403 h 2278226"/>
                  <a:gd name="connsiteX7" fmla="*/ 366454 w 520574"/>
                  <a:gd name="connsiteY7" fmla="*/ 1666451 h 2278226"/>
                  <a:gd name="connsiteX8" fmla="*/ 369533 w 520574"/>
                  <a:gd name="connsiteY8" fmla="*/ 1263130 h 2278226"/>
                  <a:gd name="connsiteX9" fmla="*/ 295642 w 520574"/>
                  <a:gd name="connsiteY9" fmla="*/ 764366 h 2278226"/>
                  <a:gd name="connsiteX10" fmla="*/ 200200 w 520574"/>
                  <a:gd name="connsiteY10" fmla="*/ 447251 h 2278226"/>
                  <a:gd name="connsiteX11" fmla="*/ 12394 w 520574"/>
                  <a:gd name="connsiteY11" fmla="*/ 37772 h 2278226"/>
                  <a:gd name="connsiteX12" fmla="*/ 21630 w 520574"/>
                  <a:gd name="connsiteY12" fmla="*/ 31615 h 2278226"/>
                  <a:gd name="connsiteX13" fmla="*/ 52418 w 520574"/>
                  <a:gd name="connsiteY13" fmla="*/ 25457 h 2278226"/>
                  <a:gd name="connsiteX14" fmla="*/ 89363 w 520574"/>
                  <a:gd name="connsiteY14" fmla="*/ 28536 h 2278226"/>
                  <a:gd name="connsiteX15" fmla="*/ 406479 w 520574"/>
                  <a:gd name="connsiteY15" fmla="*/ 391833 h 2278226"/>
                  <a:gd name="connsiteX0" fmla="*/ 406479 w 648391"/>
                  <a:gd name="connsiteY0" fmla="*/ 391833 h 2164131"/>
                  <a:gd name="connsiteX1" fmla="*/ 646624 w 648391"/>
                  <a:gd name="connsiteY1" fmla="*/ 1857336 h 2164131"/>
                  <a:gd name="connsiteX2" fmla="*/ 520395 w 648391"/>
                  <a:gd name="connsiteY2" fmla="*/ 2152899 h 2164131"/>
                  <a:gd name="connsiteX3" fmla="*/ 369533 w 648391"/>
                  <a:gd name="connsiteY3" fmla="*/ 2162136 h 2164131"/>
                  <a:gd name="connsiteX4" fmla="*/ 317194 w 648391"/>
                  <a:gd name="connsiteY4" fmla="*/ 2162136 h 2164131"/>
                  <a:gd name="connsiteX5" fmla="*/ 301800 w 648391"/>
                  <a:gd name="connsiteY5" fmla="*/ 2140584 h 2164131"/>
                  <a:gd name="connsiteX6" fmla="*/ 323351 w 648391"/>
                  <a:gd name="connsiteY6" fmla="*/ 2094403 h 2164131"/>
                  <a:gd name="connsiteX7" fmla="*/ 366454 w 648391"/>
                  <a:gd name="connsiteY7" fmla="*/ 1666451 h 2164131"/>
                  <a:gd name="connsiteX8" fmla="*/ 369533 w 648391"/>
                  <a:gd name="connsiteY8" fmla="*/ 1263130 h 2164131"/>
                  <a:gd name="connsiteX9" fmla="*/ 295642 w 648391"/>
                  <a:gd name="connsiteY9" fmla="*/ 764366 h 2164131"/>
                  <a:gd name="connsiteX10" fmla="*/ 200200 w 648391"/>
                  <a:gd name="connsiteY10" fmla="*/ 447251 h 2164131"/>
                  <a:gd name="connsiteX11" fmla="*/ 12394 w 648391"/>
                  <a:gd name="connsiteY11" fmla="*/ 37772 h 2164131"/>
                  <a:gd name="connsiteX12" fmla="*/ 21630 w 648391"/>
                  <a:gd name="connsiteY12" fmla="*/ 31615 h 2164131"/>
                  <a:gd name="connsiteX13" fmla="*/ 52418 w 648391"/>
                  <a:gd name="connsiteY13" fmla="*/ 25457 h 2164131"/>
                  <a:gd name="connsiteX14" fmla="*/ 89363 w 648391"/>
                  <a:gd name="connsiteY14" fmla="*/ 28536 h 2164131"/>
                  <a:gd name="connsiteX15" fmla="*/ 406479 w 648391"/>
                  <a:gd name="connsiteY15" fmla="*/ 391833 h 2164131"/>
                  <a:gd name="connsiteX0" fmla="*/ 406479 w 646876"/>
                  <a:gd name="connsiteY0" fmla="*/ 391833 h 2164131"/>
                  <a:gd name="connsiteX1" fmla="*/ 646624 w 646876"/>
                  <a:gd name="connsiteY1" fmla="*/ 1857336 h 2164131"/>
                  <a:gd name="connsiteX2" fmla="*/ 520395 w 646876"/>
                  <a:gd name="connsiteY2" fmla="*/ 2152899 h 2164131"/>
                  <a:gd name="connsiteX3" fmla="*/ 369533 w 646876"/>
                  <a:gd name="connsiteY3" fmla="*/ 2162136 h 2164131"/>
                  <a:gd name="connsiteX4" fmla="*/ 317194 w 646876"/>
                  <a:gd name="connsiteY4" fmla="*/ 2162136 h 2164131"/>
                  <a:gd name="connsiteX5" fmla="*/ 301800 w 646876"/>
                  <a:gd name="connsiteY5" fmla="*/ 2140584 h 2164131"/>
                  <a:gd name="connsiteX6" fmla="*/ 323351 w 646876"/>
                  <a:gd name="connsiteY6" fmla="*/ 2094403 h 2164131"/>
                  <a:gd name="connsiteX7" fmla="*/ 366454 w 646876"/>
                  <a:gd name="connsiteY7" fmla="*/ 1666451 h 2164131"/>
                  <a:gd name="connsiteX8" fmla="*/ 369533 w 646876"/>
                  <a:gd name="connsiteY8" fmla="*/ 1263130 h 2164131"/>
                  <a:gd name="connsiteX9" fmla="*/ 295642 w 646876"/>
                  <a:gd name="connsiteY9" fmla="*/ 764366 h 2164131"/>
                  <a:gd name="connsiteX10" fmla="*/ 200200 w 646876"/>
                  <a:gd name="connsiteY10" fmla="*/ 447251 h 2164131"/>
                  <a:gd name="connsiteX11" fmla="*/ 12394 w 646876"/>
                  <a:gd name="connsiteY11" fmla="*/ 37772 h 2164131"/>
                  <a:gd name="connsiteX12" fmla="*/ 21630 w 646876"/>
                  <a:gd name="connsiteY12" fmla="*/ 31615 h 2164131"/>
                  <a:gd name="connsiteX13" fmla="*/ 52418 w 646876"/>
                  <a:gd name="connsiteY13" fmla="*/ 25457 h 2164131"/>
                  <a:gd name="connsiteX14" fmla="*/ 89363 w 646876"/>
                  <a:gd name="connsiteY14" fmla="*/ 28536 h 2164131"/>
                  <a:gd name="connsiteX15" fmla="*/ 406479 w 646876"/>
                  <a:gd name="connsiteY15" fmla="*/ 391833 h 2164131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646627"/>
                  <a:gd name="connsiteY0" fmla="*/ 391833 h 2163732"/>
                  <a:gd name="connsiteX1" fmla="*/ 646624 w 646627"/>
                  <a:gd name="connsiteY1" fmla="*/ 1857336 h 2163732"/>
                  <a:gd name="connsiteX2" fmla="*/ 412638 w 646627"/>
                  <a:gd name="connsiteY2" fmla="*/ 2162136 h 2163732"/>
                  <a:gd name="connsiteX3" fmla="*/ 369533 w 646627"/>
                  <a:gd name="connsiteY3" fmla="*/ 2162136 h 2163732"/>
                  <a:gd name="connsiteX4" fmla="*/ 317194 w 646627"/>
                  <a:gd name="connsiteY4" fmla="*/ 2162136 h 2163732"/>
                  <a:gd name="connsiteX5" fmla="*/ 301800 w 646627"/>
                  <a:gd name="connsiteY5" fmla="*/ 2140584 h 2163732"/>
                  <a:gd name="connsiteX6" fmla="*/ 323351 w 646627"/>
                  <a:gd name="connsiteY6" fmla="*/ 2094403 h 2163732"/>
                  <a:gd name="connsiteX7" fmla="*/ 366454 w 646627"/>
                  <a:gd name="connsiteY7" fmla="*/ 1666451 h 2163732"/>
                  <a:gd name="connsiteX8" fmla="*/ 369533 w 646627"/>
                  <a:gd name="connsiteY8" fmla="*/ 1263130 h 2163732"/>
                  <a:gd name="connsiteX9" fmla="*/ 295642 w 646627"/>
                  <a:gd name="connsiteY9" fmla="*/ 764366 h 2163732"/>
                  <a:gd name="connsiteX10" fmla="*/ 200200 w 646627"/>
                  <a:gd name="connsiteY10" fmla="*/ 447251 h 2163732"/>
                  <a:gd name="connsiteX11" fmla="*/ 12394 w 646627"/>
                  <a:gd name="connsiteY11" fmla="*/ 37772 h 2163732"/>
                  <a:gd name="connsiteX12" fmla="*/ 21630 w 646627"/>
                  <a:gd name="connsiteY12" fmla="*/ 31615 h 2163732"/>
                  <a:gd name="connsiteX13" fmla="*/ 52418 w 646627"/>
                  <a:gd name="connsiteY13" fmla="*/ 25457 h 2163732"/>
                  <a:gd name="connsiteX14" fmla="*/ 89363 w 646627"/>
                  <a:gd name="connsiteY14" fmla="*/ 28536 h 2163732"/>
                  <a:gd name="connsiteX15" fmla="*/ 406479 w 646627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63732"/>
                  <a:gd name="connsiteX1" fmla="*/ 418793 w 434255"/>
                  <a:gd name="connsiteY1" fmla="*/ 1863493 h 2163732"/>
                  <a:gd name="connsiteX2" fmla="*/ 412638 w 434255"/>
                  <a:gd name="connsiteY2" fmla="*/ 2162136 h 2163732"/>
                  <a:gd name="connsiteX3" fmla="*/ 369533 w 434255"/>
                  <a:gd name="connsiteY3" fmla="*/ 2162136 h 2163732"/>
                  <a:gd name="connsiteX4" fmla="*/ 317194 w 434255"/>
                  <a:gd name="connsiteY4" fmla="*/ 2162136 h 2163732"/>
                  <a:gd name="connsiteX5" fmla="*/ 301800 w 434255"/>
                  <a:gd name="connsiteY5" fmla="*/ 2140584 h 2163732"/>
                  <a:gd name="connsiteX6" fmla="*/ 323351 w 434255"/>
                  <a:gd name="connsiteY6" fmla="*/ 2094403 h 2163732"/>
                  <a:gd name="connsiteX7" fmla="*/ 366454 w 434255"/>
                  <a:gd name="connsiteY7" fmla="*/ 1666451 h 2163732"/>
                  <a:gd name="connsiteX8" fmla="*/ 369533 w 434255"/>
                  <a:gd name="connsiteY8" fmla="*/ 1263130 h 2163732"/>
                  <a:gd name="connsiteX9" fmla="*/ 295642 w 434255"/>
                  <a:gd name="connsiteY9" fmla="*/ 764366 h 2163732"/>
                  <a:gd name="connsiteX10" fmla="*/ 200200 w 434255"/>
                  <a:gd name="connsiteY10" fmla="*/ 447251 h 2163732"/>
                  <a:gd name="connsiteX11" fmla="*/ 12394 w 434255"/>
                  <a:gd name="connsiteY11" fmla="*/ 37772 h 2163732"/>
                  <a:gd name="connsiteX12" fmla="*/ 21630 w 434255"/>
                  <a:gd name="connsiteY12" fmla="*/ 31615 h 2163732"/>
                  <a:gd name="connsiteX13" fmla="*/ 52418 w 434255"/>
                  <a:gd name="connsiteY13" fmla="*/ 25457 h 2163732"/>
                  <a:gd name="connsiteX14" fmla="*/ 89363 w 434255"/>
                  <a:gd name="connsiteY14" fmla="*/ 28536 h 2163732"/>
                  <a:gd name="connsiteX15" fmla="*/ 406479 w 434255"/>
                  <a:gd name="connsiteY15" fmla="*/ 391833 h 2163732"/>
                  <a:gd name="connsiteX0" fmla="*/ 406479 w 434255"/>
                  <a:gd name="connsiteY0" fmla="*/ 391833 h 2180065"/>
                  <a:gd name="connsiteX1" fmla="*/ 418793 w 434255"/>
                  <a:gd name="connsiteY1" fmla="*/ 1863493 h 2180065"/>
                  <a:gd name="connsiteX2" fmla="*/ 412638 w 434255"/>
                  <a:gd name="connsiteY2" fmla="*/ 2162136 h 2180065"/>
                  <a:gd name="connsiteX3" fmla="*/ 369533 w 434255"/>
                  <a:gd name="connsiteY3" fmla="*/ 2162136 h 2180065"/>
                  <a:gd name="connsiteX4" fmla="*/ 317194 w 434255"/>
                  <a:gd name="connsiteY4" fmla="*/ 2162136 h 2180065"/>
                  <a:gd name="connsiteX5" fmla="*/ 49339 w 434255"/>
                  <a:gd name="connsiteY5" fmla="*/ 2177530 h 2180065"/>
                  <a:gd name="connsiteX6" fmla="*/ 323351 w 434255"/>
                  <a:gd name="connsiteY6" fmla="*/ 2094403 h 2180065"/>
                  <a:gd name="connsiteX7" fmla="*/ 366454 w 434255"/>
                  <a:gd name="connsiteY7" fmla="*/ 1666451 h 2180065"/>
                  <a:gd name="connsiteX8" fmla="*/ 369533 w 434255"/>
                  <a:gd name="connsiteY8" fmla="*/ 1263130 h 2180065"/>
                  <a:gd name="connsiteX9" fmla="*/ 295642 w 434255"/>
                  <a:gd name="connsiteY9" fmla="*/ 764366 h 2180065"/>
                  <a:gd name="connsiteX10" fmla="*/ 200200 w 434255"/>
                  <a:gd name="connsiteY10" fmla="*/ 447251 h 2180065"/>
                  <a:gd name="connsiteX11" fmla="*/ 12394 w 434255"/>
                  <a:gd name="connsiteY11" fmla="*/ 37772 h 2180065"/>
                  <a:gd name="connsiteX12" fmla="*/ 21630 w 434255"/>
                  <a:gd name="connsiteY12" fmla="*/ 31615 h 2180065"/>
                  <a:gd name="connsiteX13" fmla="*/ 52418 w 434255"/>
                  <a:gd name="connsiteY13" fmla="*/ 25457 h 2180065"/>
                  <a:gd name="connsiteX14" fmla="*/ 89363 w 434255"/>
                  <a:gd name="connsiteY14" fmla="*/ 28536 h 2180065"/>
                  <a:gd name="connsiteX15" fmla="*/ 406479 w 434255"/>
                  <a:gd name="connsiteY15" fmla="*/ 391833 h 2180065"/>
                  <a:gd name="connsiteX0" fmla="*/ 406479 w 434255"/>
                  <a:gd name="connsiteY0" fmla="*/ 391833 h 2167153"/>
                  <a:gd name="connsiteX1" fmla="*/ 418793 w 434255"/>
                  <a:gd name="connsiteY1" fmla="*/ 1863493 h 2167153"/>
                  <a:gd name="connsiteX2" fmla="*/ 412638 w 434255"/>
                  <a:gd name="connsiteY2" fmla="*/ 2162136 h 2167153"/>
                  <a:gd name="connsiteX3" fmla="*/ 369533 w 434255"/>
                  <a:gd name="connsiteY3" fmla="*/ 2162136 h 2167153"/>
                  <a:gd name="connsiteX4" fmla="*/ 317194 w 434255"/>
                  <a:gd name="connsiteY4" fmla="*/ 2162136 h 2167153"/>
                  <a:gd name="connsiteX5" fmla="*/ 323351 w 434255"/>
                  <a:gd name="connsiteY5" fmla="*/ 2094403 h 2167153"/>
                  <a:gd name="connsiteX6" fmla="*/ 366454 w 434255"/>
                  <a:gd name="connsiteY6" fmla="*/ 1666451 h 2167153"/>
                  <a:gd name="connsiteX7" fmla="*/ 369533 w 434255"/>
                  <a:gd name="connsiteY7" fmla="*/ 1263130 h 2167153"/>
                  <a:gd name="connsiteX8" fmla="*/ 295642 w 434255"/>
                  <a:gd name="connsiteY8" fmla="*/ 764366 h 2167153"/>
                  <a:gd name="connsiteX9" fmla="*/ 200200 w 434255"/>
                  <a:gd name="connsiteY9" fmla="*/ 447251 h 2167153"/>
                  <a:gd name="connsiteX10" fmla="*/ 12394 w 434255"/>
                  <a:gd name="connsiteY10" fmla="*/ 37772 h 2167153"/>
                  <a:gd name="connsiteX11" fmla="*/ 21630 w 434255"/>
                  <a:gd name="connsiteY11" fmla="*/ 31615 h 2167153"/>
                  <a:gd name="connsiteX12" fmla="*/ 52418 w 434255"/>
                  <a:gd name="connsiteY12" fmla="*/ 25457 h 2167153"/>
                  <a:gd name="connsiteX13" fmla="*/ 89363 w 434255"/>
                  <a:gd name="connsiteY13" fmla="*/ 28536 h 2167153"/>
                  <a:gd name="connsiteX14" fmla="*/ 406479 w 434255"/>
                  <a:gd name="connsiteY14" fmla="*/ 391833 h 2167153"/>
                  <a:gd name="connsiteX0" fmla="*/ 406479 w 434255"/>
                  <a:gd name="connsiteY0" fmla="*/ 449539 h 2224859"/>
                  <a:gd name="connsiteX1" fmla="*/ 418793 w 434255"/>
                  <a:gd name="connsiteY1" fmla="*/ 1921199 h 2224859"/>
                  <a:gd name="connsiteX2" fmla="*/ 412638 w 434255"/>
                  <a:gd name="connsiteY2" fmla="*/ 2219842 h 2224859"/>
                  <a:gd name="connsiteX3" fmla="*/ 369533 w 434255"/>
                  <a:gd name="connsiteY3" fmla="*/ 2219842 h 2224859"/>
                  <a:gd name="connsiteX4" fmla="*/ 317194 w 434255"/>
                  <a:gd name="connsiteY4" fmla="*/ 2219842 h 2224859"/>
                  <a:gd name="connsiteX5" fmla="*/ 323351 w 434255"/>
                  <a:gd name="connsiteY5" fmla="*/ 2152109 h 2224859"/>
                  <a:gd name="connsiteX6" fmla="*/ 366454 w 434255"/>
                  <a:gd name="connsiteY6" fmla="*/ 1724157 h 2224859"/>
                  <a:gd name="connsiteX7" fmla="*/ 369533 w 434255"/>
                  <a:gd name="connsiteY7" fmla="*/ 1320836 h 2224859"/>
                  <a:gd name="connsiteX8" fmla="*/ 295642 w 434255"/>
                  <a:gd name="connsiteY8" fmla="*/ 822072 h 2224859"/>
                  <a:gd name="connsiteX9" fmla="*/ 200200 w 434255"/>
                  <a:gd name="connsiteY9" fmla="*/ 504957 h 2224859"/>
                  <a:gd name="connsiteX10" fmla="*/ 12394 w 434255"/>
                  <a:gd name="connsiteY10" fmla="*/ 95478 h 2224859"/>
                  <a:gd name="connsiteX11" fmla="*/ 21630 w 434255"/>
                  <a:gd name="connsiteY11" fmla="*/ 36 h 2224859"/>
                  <a:gd name="connsiteX12" fmla="*/ 52418 w 434255"/>
                  <a:gd name="connsiteY12" fmla="*/ 83163 h 2224859"/>
                  <a:gd name="connsiteX13" fmla="*/ 89363 w 434255"/>
                  <a:gd name="connsiteY13" fmla="*/ 86242 h 2224859"/>
                  <a:gd name="connsiteX14" fmla="*/ 406479 w 434255"/>
                  <a:gd name="connsiteY14" fmla="*/ 449539 h 2224859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400637 w 428413"/>
                  <a:gd name="connsiteY0" fmla="*/ 392077 h 2167397"/>
                  <a:gd name="connsiteX1" fmla="*/ 412951 w 428413"/>
                  <a:gd name="connsiteY1" fmla="*/ 1863737 h 2167397"/>
                  <a:gd name="connsiteX2" fmla="*/ 406796 w 428413"/>
                  <a:gd name="connsiteY2" fmla="*/ 2162380 h 2167397"/>
                  <a:gd name="connsiteX3" fmla="*/ 363691 w 428413"/>
                  <a:gd name="connsiteY3" fmla="*/ 2162380 h 2167397"/>
                  <a:gd name="connsiteX4" fmla="*/ 311352 w 428413"/>
                  <a:gd name="connsiteY4" fmla="*/ 2162380 h 2167397"/>
                  <a:gd name="connsiteX5" fmla="*/ 317509 w 428413"/>
                  <a:gd name="connsiteY5" fmla="*/ 2094647 h 2167397"/>
                  <a:gd name="connsiteX6" fmla="*/ 360612 w 428413"/>
                  <a:gd name="connsiteY6" fmla="*/ 1666695 h 2167397"/>
                  <a:gd name="connsiteX7" fmla="*/ 363691 w 428413"/>
                  <a:gd name="connsiteY7" fmla="*/ 1263374 h 2167397"/>
                  <a:gd name="connsiteX8" fmla="*/ 289800 w 428413"/>
                  <a:gd name="connsiteY8" fmla="*/ 764610 h 2167397"/>
                  <a:gd name="connsiteX9" fmla="*/ 194358 w 428413"/>
                  <a:gd name="connsiteY9" fmla="*/ 447495 h 2167397"/>
                  <a:gd name="connsiteX10" fmla="*/ 6552 w 428413"/>
                  <a:gd name="connsiteY10" fmla="*/ 38016 h 2167397"/>
                  <a:gd name="connsiteX11" fmla="*/ 46576 w 428413"/>
                  <a:gd name="connsiteY11" fmla="*/ 25701 h 2167397"/>
                  <a:gd name="connsiteX12" fmla="*/ 83521 w 428413"/>
                  <a:gd name="connsiteY12" fmla="*/ 28780 h 2167397"/>
                  <a:gd name="connsiteX13" fmla="*/ 400637 w 428413"/>
                  <a:gd name="connsiteY13" fmla="*/ 392077 h 2167397"/>
                  <a:gd name="connsiteX0" fmla="*/ 394085 w 421861"/>
                  <a:gd name="connsiteY0" fmla="*/ 392077 h 2167397"/>
                  <a:gd name="connsiteX1" fmla="*/ 406399 w 421861"/>
                  <a:gd name="connsiteY1" fmla="*/ 1863737 h 2167397"/>
                  <a:gd name="connsiteX2" fmla="*/ 400244 w 421861"/>
                  <a:gd name="connsiteY2" fmla="*/ 2162380 h 2167397"/>
                  <a:gd name="connsiteX3" fmla="*/ 357139 w 421861"/>
                  <a:gd name="connsiteY3" fmla="*/ 2162380 h 2167397"/>
                  <a:gd name="connsiteX4" fmla="*/ 304800 w 421861"/>
                  <a:gd name="connsiteY4" fmla="*/ 2162380 h 2167397"/>
                  <a:gd name="connsiteX5" fmla="*/ 310957 w 421861"/>
                  <a:gd name="connsiteY5" fmla="*/ 2094647 h 2167397"/>
                  <a:gd name="connsiteX6" fmla="*/ 354060 w 421861"/>
                  <a:gd name="connsiteY6" fmla="*/ 1666695 h 2167397"/>
                  <a:gd name="connsiteX7" fmla="*/ 357139 w 421861"/>
                  <a:gd name="connsiteY7" fmla="*/ 1263374 h 2167397"/>
                  <a:gd name="connsiteX8" fmla="*/ 283248 w 421861"/>
                  <a:gd name="connsiteY8" fmla="*/ 764610 h 2167397"/>
                  <a:gd name="connsiteX9" fmla="*/ 187806 w 421861"/>
                  <a:gd name="connsiteY9" fmla="*/ 447495 h 2167397"/>
                  <a:gd name="connsiteX10" fmla="*/ 0 w 421861"/>
                  <a:gd name="connsiteY10" fmla="*/ 38016 h 2167397"/>
                  <a:gd name="connsiteX11" fmla="*/ 40024 w 421861"/>
                  <a:gd name="connsiteY11" fmla="*/ 25701 h 2167397"/>
                  <a:gd name="connsiteX12" fmla="*/ 76969 w 421861"/>
                  <a:gd name="connsiteY12" fmla="*/ 28780 h 2167397"/>
                  <a:gd name="connsiteX13" fmla="*/ 394085 w 421861"/>
                  <a:gd name="connsiteY13" fmla="*/ 392077 h 2167397"/>
                  <a:gd name="connsiteX0" fmla="*/ 399480 w 427256"/>
                  <a:gd name="connsiteY0" fmla="*/ 407020 h 2182340"/>
                  <a:gd name="connsiteX1" fmla="*/ 411794 w 427256"/>
                  <a:gd name="connsiteY1" fmla="*/ 1878680 h 2182340"/>
                  <a:gd name="connsiteX2" fmla="*/ 405639 w 427256"/>
                  <a:gd name="connsiteY2" fmla="*/ 2177323 h 2182340"/>
                  <a:gd name="connsiteX3" fmla="*/ 362534 w 427256"/>
                  <a:gd name="connsiteY3" fmla="*/ 2177323 h 2182340"/>
                  <a:gd name="connsiteX4" fmla="*/ 310195 w 427256"/>
                  <a:gd name="connsiteY4" fmla="*/ 2177323 h 2182340"/>
                  <a:gd name="connsiteX5" fmla="*/ 316352 w 427256"/>
                  <a:gd name="connsiteY5" fmla="*/ 2109590 h 2182340"/>
                  <a:gd name="connsiteX6" fmla="*/ 359455 w 427256"/>
                  <a:gd name="connsiteY6" fmla="*/ 1681638 h 2182340"/>
                  <a:gd name="connsiteX7" fmla="*/ 362534 w 427256"/>
                  <a:gd name="connsiteY7" fmla="*/ 1278317 h 2182340"/>
                  <a:gd name="connsiteX8" fmla="*/ 288643 w 427256"/>
                  <a:gd name="connsiteY8" fmla="*/ 779553 h 2182340"/>
                  <a:gd name="connsiteX9" fmla="*/ 193201 w 427256"/>
                  <a:gd name="connsiteY9" fmla="*/ 462438 h 2182340"/>
                  <a:gd name="connsiteX10" fmla="*/ 5395 w 427256"/>
                  <a:gd name="connsiteY10" fmla="*/ 52959 h 2182340"/>
                  <a:gd name="connsiteX11" fmla="*/ 82364 w 427256"/>
                  <a:gd name="connsiteY11" fmla="*/ 43723 h 2182340"/>
                  <a:gd name="connsiteX12" fmla="*/ 399480 w 427256"/>
                  <a:gd name="connsiteY12" fmla="*/ 407020 h 2182340"/>
                  <a:gd name="connsiteX0" fmla="*/ 394085 w 421861"/>
                  <a:gd name="connsiteY0" fmla="*/ 405910 h 2181230"/>
                  <a:gd name="connsiteX1" fmla="*/ 406399 w 421861"/>
                  <a:gd name="connsiteY1" fmla="*/ 1877570 h 2181230"/>
                  <a:gd name="connsiteX2" fmla="*/ 400244 w 421861"/>
                  <a:gd name="connsiteY2" fmla="*/ 2176213 h 2181230"/>
                  <a:gd name="connsiteX3" fmla="*/ 357139 w 421861"/>
                  <a:gd name="connsiteY3" fmla="*/ 2176213 h 2181230"/>
                  <a:gd name="connsiteX4" fmla="*/ 304800 w 421861"/>
                  <a:gd name="connsiteY4" fmla="*/ 2176213 h 2181230"/>
                  <a:gd name="connsiteX5" fmla="*/ 310957 w 421861"/>
                  <a:gd name="connsiteY5" fmla="*/ 2108480 h 2181230"/>
                  <a:gd name="connsiteX6" fmla="*/ 354060 w 421861"/>
                  <a:gd name="connsiteY6" fmla="*/ 1680528 h 2181230"/>
                  <a:gd name="connsiteX7" fmla="*/ 357139 w 421861"/>
                  <a:gd name="connsiteY7" fmla="*/ 1277207 h 2181230"/>
                  <a:gd name="connsiteX8" fmla="*/ 283248 w 421861"/>
                  <a:gd name="connsiteY8" fmla="*/ 778443 h 2181230"/>
                  <a:gd name="connsiteX9" fmla="*/ 187806 w 421861"/>
                  <a:gd name="connsiteY9" fmla="*/ 461328 h 2181230"/>
                  <a:gd name="connsiteX10" fmla="*/ 0 w 421861"/>
                  <a:gd name="connsiteY10" fmla="*/ 51849 h 2181230"/>
                  <a:gd name="connsiteX11" fmla="*/ 76969 w 421861"/>
                  <a:gd name="connsiteY11" fmla="*/ 42613 h 2181230"/>
                  <a:gd name="connsiteX12" fmla="*/ 394085 w 421861"/>
                  <a:gd name="connsiteY12" fmla="*/ 405910 h 2181230"/>
                  <a:gd name="connsiteX0" fmla="*/ 394085 w 416748"/>
                  <a:gd name="connsiteY0" fmla="*/ 378000 h 2153320"/>
                  <a:gd name="connsiteX1" fmla="*/ 406399 w 416748"/>
                  <a:gd name="connsiteY1" fmla="*/ 1849660 h 2153320"/>
                  <a:gd name="connsiteX2" fmla="*/ 400244 w 416748"/>
                  <a:gd name="connsiteY2" fmla="*/ 2148303 h 2153320"/>
                  <a:gd name="connsiteX3" fmla="*/ 357139 w 416748"/>
                  <a:gd name="connsiteY3" fmla="*/ 2148303 h 2153320"/>
                  <a:gd name="connsiteX4" fmla="*/ 304800 w 416748"/>
                  <a:gd name="connsiteY4" fmla="*/ 2148303 h 2153320"/>
                  <a:gd name="connsiteX5" fmla="*/ 310957 w 416748"/>
                  <a:gd name="connsiteY5" fmla="*/ 2080570 h 2153320"/>
                  <a:gd name="connsiteX6" fmla="*/ 354060 w 416748"/>
                  <a:gd name="connsiteY6" fmla="*/ 1652618 h 2153320"/>
                  <a:gd name="connsiteX7" fmla="*/ 357139 w 416748"/>
                  <a:gd name="connsiteY7" fmla="*/ 1249297 h 2153320"/>
                  <a:gd name="connsiteX8" fmla="*/ 283248 w 416748"/>
                  <a:gd name="connsiteY8" fmla="*/ 750533 h 2153320"/>
                  <a:gd name="connsiteX9" fmla="*/ 187806 w 416748"/>
                  <a:gd name="connsiteY9" fmla="*/ 433418 h 2153320"/>
                  <a:gd name="connsiteX10" fmla="*/ 0 w 416748"/>
                  <a:gd name="connsiteY10" fmla="*/ 23939 h 2153320"/>
                  <a:gd name="connsiteX11" fmla="*/ 147781 w 416748"/>
                  <a:gd name="connsiteY11" fmla="*/ 103988 h 2153320"/>
                  <a:gd name="connsiteX12" fmla="*/ 394085 w 416748"/>
                  <a:gd name="connsiteY12" fmla="*/ 378000 h 215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6748" h="2153320">
                    <a:moveTo>
                      <a:pt x="394085" y="378000"/>
                    </a:moveTo>
                    <a:cubicBezTo>
                      <a:pt x="437188" y="668945"/>
                      <a:pt x="405373" y="1554610"/>
                      <a:pt x="406399" y="1849660"/>
                    </a:cubicBezTo>
                    <a:cubicBezTo>
                      <a:pt x="407425" y="2144710"/>
                      <a:pt x="405375" y="2145737"/>
                      <a:pt x="400244" y="2148303"/>
                    </a:cubicBezTo>
                    <a:cubicBezTo>
                      <a:pt x="395113" y="2150869"/>
                      <a:pt x="373046" y="2148303"/>
                      <a:pt x="357139" y="2148303"/>
                    </a:cubicBezTo>
                    <a:cubicBezTo>
                      <a:pt x="341232" y="2148303"/>
                      <a:pt x="312497" y="2159592"/>
                      <a:pt x="304800" y="2148303"/>
                    </a:cubicBezTo>
                    <a:cubicBezTo>
                      <a:pt x="297103" y="2137014"/>
                      <a:pt x="302747" y="2163184"/>
                      <a:pt x="310957" y="2080570"/>
                    </a:cubicBezTo>
                    <a:cubicBezTo>
                      <a:pt x="319167" y="1997956"/>
                      <a:pt x="346363" y="1791164"/>
                      <a:pt x="354060" y="1652618"/>
                    </a:cubicBezTo>
                    <a:cubicBezTo>
                      <a:pt x="361757" y="1514073"/>
                      <a:pt x="368941" y="1399645"/>
                      <a:pt x="357139" y="1249297"/>
                    </a:cubicBezTo>
                    <a:cubicBezTo>
                      <a:pt x="345337" y="1098949"/>
                      <a:pt x="311470" y="886513"/>
                      <a:pt x="283248" y="750533"/>
                    </a:cubicBezTo>
                    <a:cubicBezTo>
                      <a:pt x="255026" y="614553"/>
                      <a:pt x="235014" y="554517"/>
                      <a:pt x="187806" y="433418"/>
                    </a:cubicBezTo>
                    <a:cubicBezTo>
                      <a:pt x="140598" y="312319"/>
                      <a:pt x="24630" y="94238"/>
                      <a:pt x="0" y="23939"/>
                    </a:cubicBezTo>
                    <a:cubicBezTo>
                      <a:pt x="147782" y="-42768"/>
                      <a:pt x="82100" y="44978"/>
                      <a:pt x="147781" y="103988"/>
                    </a:cubicBezTo>
                    <a:cubicBezTo>
                      <a:pt x="213462" y="162998"/>
                      <a:pt x="350982" y="87055"/>
                      <a:pt x="394085" y="378000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893541" y="2766571"/>
                <a:ext cx="555811" cy="1933236"/>
              </a:xfrm>
              <a:custGeom>
                <a:avLst/>
                <a:gdLst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92620"/>
                  <a:gd name="connsiteX1" fmla="*/ 412441 w 715772"/>
                  <a:gd name="connsiteY1" fmla="*/ 545478 h 2592620"/>
                  <a:gd name="connsiteX2" fmla="*/ 652586 w 715772"/>
                  <a:gd name="connsiteY2" fmla="*/ 1216654 h 2592620"/>
                  <a:gd name="connsiteX3" fmla="*/ 714162 w 715772"/>
                  <a:gd name="connsiteY3" fmla="*/ 1789308 h 2592620"/>
                  <a:gd name="connsiteX4" fmla="*/ 692611 w 715772"/>
                  <a:gd name="connsiteY4" fmla="*/ 2152605 h 2592620"/>
                  <a:gd name="connsiteX5" fmla="*/ 637192 w 715772"/>
                  <a:gd name="connsiteY5" fmla="*/ 2531296 h 2592620"/>
                  <a:gd name="connsiteX6" fmla="*/ 101483 w 715772"/>
                  <a:gd name="connsiteY6" fmla="*/ 2531296 h 2592620"/>
                  <a:gd name="connsiteX7" fmla="*/ 313920 w 715772"/>
                  <a:gd name="connsiteY7" fmla="*/ 1940169 h 2592620"/>
                  <a:gd name="connsiteX8" fmla="*/ 372417 w 715772"/>
                  <a:gd name="connsiteY8" fmla="*/ 1339805 h 2592620"/>
                  <a:gd name="connsiteX9" fmla="*/ 310841 w 715772"/>
                  <a:gd name="connsiteY9" fmla="*/ 770230 h 2592620"/>
                  <a:gd name="connsiteX10" fmla="*/ 159980 w 715772"/>
                  <a:gd name="connsiteY10" fmla="*/ 308411 h 2592620"/>
                  <a:gd name="connsiteX11" fmla="*/ 15277 w 715772"/>
                  <a:gd name="connsiteY11" fmla="*/ 74424 h 2592620"/>
                  <a:gd name="connsiteX12" fmla="*/ 49144 w 715772"/>
                  <a:gd name="connsiteY12" fmla="*/ 34399 h 2592620"/>
                  <a:gd name="connsiteX0" fmla="*/ 49144 w 715772"/>
                  <a:gd name="connsiteY0" fmla="*/ 34399 h 2576844"/>
                  <a:gd name="connsiteX1" fmla="*/ 412441 w 715772"/>
                  <a:gd name="connsiteY1" fmla="*/ 545478 h 2576844"/>
                  <a:gd name="connsiteX2" fmla="*/ 652586 w 715772"/>
                  <a:gd name="connsiteY2" fmla="*/ 1216654 h 2576844"/>
                  <a:gd name="connsiteX3" fmla="*/ 714162 w 715772"/>
                  <a:gd name="connsiteY3" fmla="*/ 1789308 h 2576844"/>
                  <a:gd name="connsiteX4" fmla="*/ 692611 w 715772"/>
                  <a:gd name="connsiteY4" fmla="*/ 2152605 h 2576844"/>
                  <a:gd name="connsiteX5" fmla="*/ 637192 w 715772"/>
                  <a:gd name="connsiteY5" fmla="*/ 2531296 h 2576844"/>
                  <a:gd name="connsiteX6" fmla="*/ 101483 w 715772"/>
                  <a:gd name="connsiteY6" fmla="*/ 2531296 h 2576844"/>
                  <a:gd name="connsiteX7" fmla="*/ 313920 w 715772"/>
                  <a:gd name="connsiteY7" fmla="*/ 1940169 h 2576844"/>
                  <a:gd name="connsiteX8" fmla="*/ 372417 w 715772"/>
                  <a:gd name="connsiteY8" fmla="*/ 1339805 h 2576844"/>
                  <a:gd name="connsiteX9" fmla="*/ 310841 w 715772"/>
                  <a:gd name="connsiteY9" fmla="*/ 770230 h 2576844"/>
                  <a:gd name="connsiteX10" fmla="*/ 159980 w 715772"/>
                  <a:gd name="connsiteY10" fmla="*/ 308411 h 2576844"/>
                  <a:gd name="connsiteX11" fmla="*/ 15277 w 715772"/>
                  <a:gd name="connsiteY11" fmla="*/ 74424 h 2576844"/>
                  <a:gd name="connsiteX12" fmla="*/ 49144 w 715772"/>
                  <a:gd name="connsiteY12" fmla="*/ 34399 h 2576844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75427"/>
                  <a:gd name="connsiteX1" fmla="*/ 412441 w 715772"/>
                  <a:gd name="connsiteY1" fmla="*/ 545478 h 2575427"/>
                  <a:gd name="connsiteX2" fmla="*/ 652586 w 715772"/>
                  <a:gd name="connsiteY2" fmla="*/ 1216654 h 2575427"/>
                  <a:gd name="connsiteX3" fmla="*/ 714162 w 715772"/>
                  <a:gd name="connsiteY3" fmla="*/ 1789308 h 2575427"/>
                  <a:gd name="connsiteX4" fmla="*/ 692611 w 715772"/>
                  <a:gd name="connsiteY4" fmla="*/ 2152605 h 2575427"/>
                  <a:gd name="connsiteX5" fmla="*/ 637192 w 715772"/>
                  <a:gd name="connsiteY5" fmla="*/ 2531296 h 2575427"/>
                  <a:gd name="connsiteX6" fmla="*/ 101483 w 715772"/>
                  <a:gd name="connsiteY6" fmla="*/ 2531296 h 2575427"/>
                  <a:gd name="connsiteX7" fmla="*/ 313920 w 715772"/>
                  <a:gd name="connsiteY7" fmla="*/ 1940169 h 2575427"/>
                  <a:gd name="connsiteX8" fmla="*/ 372417 w 715772"/>
                  <a:gd name="connsiteY8" fmla="*/ 1339805 h 2575427"/>
                  <a:gd name="connsiteX9" fmla="*/ 310841 w 715772"/>
                  <a:gd name="connsiteY9" fmla="*/ 770230 h 2575427"/>
                  <a:gd name="connsiteX10" fmla="*/ 159980 w 715772"/>
                  <a:gd name="connsiteY10" fmla="*/ 308411 h 2575427"/>
                  <a:gd name="connsiteX11" fmla="*/ 15277 w 715772"/>
                  <a:gd name="connsiteY11" fmla="*/ 74424 h 2575427"/>
                  <a:gd name="connsiteX12" fmla="*/ 49144 w 715772"/>
                  <a:gd name="connsiteY12" fmla="*/ 34399 h 2575427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49144 w 715772"/>
                  <a:gd name="connsiteY0" fmla="*/ 34399 h 2531980"/>
                  <a:gd name="connsiteX1" fmla="*/ 412441 w 715772"/>
                  <a:gd name="connsiteY1" fmla="*/ 545478 h 2531980"/>
                  <a:gd name="connsiteX2" fmla="*/ 652586 w 715772"/>
                  <a:gd name="connsiteY2" fmla="*/ 1216654 h 2531980"/>
                  <a:gd name="connsiteX3" fmla="*/ 714162 w 715772"/>
                  <a:gd name="connsiteY3" fmla="*/ 1789308 h 2531980"/>
                  <a:gd name="connsiteX4" fmla="*/ 692611 w 715772"/>
                  <a:gd name="connsiteY4" fmla="*/ 2152605 h 2531980"/>
                  <a:gd name="connsiteX5" fmla="*/ 637192 w 715772"/>
                  <a:gd name="connsiteY5" fmla="*/ 2531296 h 2531980"/>
                  <a:gd name="connsiteX6" fmla="*/ 101483 w 715772"/>
                  <a:gd name="connsiteY6" fmla="*/ 2531296 h 2531980"/>
                  <a:gd name="connsiteX7" fmla="*/ 313920 w 715772"/>
                  <a:gd name="connsiteY7" fmla="*/ 1940169 h 2531980"/>
                  <a:gd name="connsiteX8" fmla="*/ 372417 w 715772"/>
                  <a:gd name="connsiteY8" fmla="*/ 1339805 h 2531980"/>
                  <a:gd name="connsiteX9" fmla="*/ 310841 w 715772"/>
                  <a:gd name="connsiteY9" fmla="*/ 770230 h 2531980"/>
                  <a:gd name="connsiteX10" fmla="*/ 159980 w 715772"/>
                  <a:gd name="connsiteY10" fmla="*/ 308411 h 2531980"/>
                  <a:gd name="connsiteX11" fmla="*/ 15277 w 715772"/>
                  <a:gd name="connsiteY11" fmla="*/ 74424 h 2531980"/>
                  <a:gd name="connsiteX12" fmla="*/ 49144 w 715772"/>
                  <a:gd name="connsiteY12" fmla="*/ 34399 h 2531980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63982 w 730610"/>
                  <a:gd name="connsiteY0" fmla="*/ 0 h 2497581"/>
                  <a:gd name="connsiteX1" fmla="*/ 427279 w 730610"/>
                  <a:gd name="connsiteY1" fmla="*/ 511079 h 2497581"/>
                  <a:gd name="connsiteX2" fmla="*/ 667424 w 730610"/>
                  <a:gd name="connsiteY2" fmla="*/ 1182255 h 2497581"/>
                  <a:gd name="connsiteX3" fmla="*/ 729000 w 730610"/>
                  <a:gd name="connsiteY3" fmla="*/ 1754909 h 2497581"/>
                  <a:gd name="connsiteX4" fmla="*/ 707449 w 730610"/>
                  <a:gd name="connsiteY4" fmla="*/ 2118206 h 2497581"/>
                  <a:gd name="connsiteX5" fmla="*/ 652030 w 730610"/>
                  <a:gd name="connsiteY5" fmla="*/ 2496897 h 2497581"/>
                  <a:gd name="connsiteX6" fmla="*/ 116321 w 730610"/>
                  <a:gd name="connsiteY6" fmla="*/ 2496897 h 2497581"/>
                  <a:gd name="connsiteX7" fmla="*/ 328758 w 730610"/>
                  <a:gd name="connsiteY7" fmla="*/ 1905770 h 2497581"/>
                  <a:gd name="connsiteX8" fmla="*/ 387255 w 730610"/>
                  <a:gd name="connsiteY8" fmla="*/ 1305406 h 2497581"/>
                  <a:gd name="connsiteX9" fmla="*/ 325679 w 730610"/>
                  <a:gd name="connsiteY9" fmla="*/ 735831 h 2497581"/>
                  <a:gd name="connsiteX10" fmla="*/ 174818 w 730610"/>
                  <a:gd name="connsiteY10" fmla="*/ 274012 h 2497581"/>
                  <a:gd name="connsiteX11" fmla="*/ 30115 w 730610"/>
                  <a:gd name="connsiteY11" fmla="*/ 40025 h 2497581"/>
                  <a:gd name="connsiteX12" fmla="*/ 63982 w 730610"/>
                  <a:gd name="connsiteY12" fmla="*/ 0 h 2497581"/>
                  <a:gd name="connsiteX0" fmla="*/ 43141 w 709769"/>
                  <a:gd name="connsiteY0" fmla="*/ 0 h 2497581"/>
                  <a:gd name="connsiteX1" fmla="*/ 406438 w 709769"/>
                  <a:gd name="connsiteY1" fmla="*/ 511079 h 2497581"/>
                  <a:gd name="connsiteX2" fmla="*/ 646583 w 709769"/>
                  <a:gd name="connsiteY2" fmla="*/ 1182255 h 2497581"/>
                  <a:gd name="connsiteX3" fmla="*/ 708159 w 709769"/>
                  <a:gd name="connsiteY3" fmla="*/ 1754909 h 2497581"/>
                  <a:gd name="connsiteX4" fmla="*/ 686608 w 709769"/>
                  <a:gd name="connsiteY4" fmla="*/ 2118206 h 2497581"/>
                  <a:gd name="connsiteX5" fmla="*/ 631189 w 709769"/>
                  <a:gd name="connsiteY5" fmla="*/ 2496897 h 2497581"/>
                  <a:gd name="connsiteX6" fmla="*/ 95480 w 709769"/>
                  <a:gd name="connsiteY6" fmla="*/ 2496897 h 2497581"/>
                  <a:gd name="connsiteX7" fmla="*/ 307917 w 709769"/>
                  <a:gd name="connsiteY7" fmla="*/ 1905770 h 2497581"/>
                  <a:gd name="connsiteX8" fmla="*/ 366414 w 709769"/>
                  <a:gd name="connsiteY8" fmla="*/ 1305406 h 2497581"/>
                  <a:gd name="connsiteX9" fmla="*/ 304838 w 709769"/>
                  <a:gd name="connsiteY9" fmla="*/ 735831 h 2497581"/>
                  <a:gd name="connsiteX10" fmla="*/ 153977 w 709769"/>
                  <a:gd name="connsiteY10" fmla="*/ 274012 h 2497581"/>
                  <a:gd name="connsiteX11" fmla="*/ 9274 w 709769"/>
                  <a:gd name="connsiteY11" fmla="*/ 40025 h 2497581"/>
                  <a:gd name="connsiteX12" fmla="*/ 43141 w 709769"/>
                  <a:gd name="connsiteY12" fmla="*/ 0 h 24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9769" h="2497581">
                    <a:moveTo>
                      <a:pt x="43141" y="0"/>
                    </a:moveTo>
                    <a:cubicBezTo>
                      <a:pt x="109335" y="78509"/>
                      <a:pt x="305864" y="314037"/>
                      <a:pt x="406438" y="511079"/>
                    </a:cubicBezTo>
                    <a:cubicBezTo>
                      <a:pt x="507012" y="708121"/>
                      <a:pt x="596296" y="974950"/>
                      <a:pt x="646583" y="1182255"/>
                    </a:cubicBezTo>
                    <a:cubicBezTo>
                      <a:pt x="696870" y="1389560"/>
                      <a:pt x="701488" y="1598917"/>
                      <a:pt x="708159" y="1754909"/>
                    </a:cubicBezTo>
                    <a:cubicBezTo>
                      <a:pt x="714830" y="1910901"/>
                      <a:pt x="699436" y="1994541"/>
                      <a:pt x="686608" y="2118206"/>
                    </a:cubicBezTo>
                    <a:cubicBezTo>
                      <a:pt x="673780" y="2241871"/>
                      <a:pt x="671213" y="2335261"/>
                      <a:pt x="631189" y="2496897"/>
                    </a:cubicBezTo>
                    <a:cubicBezTo>
                      <a:pt x="504959" y="2498436"/>
                      <a:pt x="217093" y="2496897"/>
                      <a:pt x="95480" y="2496897"/>
                    </a:cubicBezTo>
                    <a:cubicBezTo>
                      <a:pt x="155517" y="2361430"/>
                      <a:pt x="262761" y="2104352"/>
                      <a:pt x="307917" y="1905770"/>
                    </a:cubicBezTo>
                    <a:cubicBezTo>
                      <a:pt x="353073" y="1707188"/>
                      <a:pt x="366927" y="1500396"/>
                      <a:pt x="366414" y="1305406"/>
                    </a:cubicBezTo>
                    <a:cubicBezTo>
                      <a:pt x="365901" y="1110416"/>
                      <a:pt x="340244" y="907730"/>
                      <a:pt x="304838" y="735831"/>
                    </a:cubicBezTo>
                    <a:cubicBezTo>
                      <a:pt x="269432" y="563932"/>
                      <a:pt x="203238" y="389980"/>
                      <a:pt x="153977" y="274012"/>
                    </a:cubicBezTo>
                    <a:cubicBezTo>
                      <a:pt x="104716" y="158044"/>
                      <a:pt x="27747" y="84154"/>
                      <a:pt x="9274" y="40025"/>
                    </a:cubicBezTo>
                    <a:cubicBezTo>
                      <a:pt x="67771" y="-19498"/>
                      <a:pt x="-63078" y="69273"/>
                      <a:pt x="43141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4037089" y="1126364"/>
              <a:ext cx="3618933" cy="3936087"/>
            </a:xfrm>
            <a:prstGeom prst="roundRect">
              <a:avLst/>
            </a:prstGeom>
            <a:noFill/>
            <a:ln w="25400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3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</dc:creator>
  <cp:lastModifiedBy>Dad</cp:lastModifiedBy>
  <cp:revision>18</cp:revision>
  <dcterms:created xsi:type="dcterms:W3CDTF">2016-05-10T21:16:13Z</dcterms:created>
  <dcterms:modified xsi:type="dcterms:W3CDTF">2016-05-23T03:06:29Z</dcterms:modified>
</cp:coreProperties>
</file>