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4660"/>
  </p:normalViewPr>
  <p:slideViewPr>
    <p:cSldViewPr snapToGrid="0">
      <p:cViewPr>
        <p:scale>
          <a:sx n="300" d="100"/>
          <a:sy n="300" d="100"/>
        </p:scale>
        <p:origin x="-3066" y="-3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60B6-2836-4AE6-8F63-033D836F4FC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3628-76F3-4906-B094-AB06DC04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8719" y="1138734"/>
            <a:ext cx="2743200" cy="2743200"/>
            <a:chOff x="1674824" y="493752"/>
            <a:chExt cx="5303520" cy="5303520"/>
          </a:xfrm>
        </p:grpSpPr>
        <p:grpSp>
          <p:nvGrpSpPr>
            <p:cNvPr id="6" name="Group 5"/>
            <p:cNvGrpSpPr/>
            <p:nvPr/>
          </p:nvGrpSpPr>
          <p:grpSpPr>
            <a:xfrm rot="18646448">
              <a:off x="2534645" y="1413695"/>
              <a:ext cx="281617" cy="360383"/>
              <a:chOff x="1477022" y="663074"/>
              <a:chExt cx="281617" cy="360383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477022" y="663075"/>
                <a:ext cx="281617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 rot="5400000">
                <a:off x="1437639" y="827341"/>
                <a:ext cx="36038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223007">
              <a:off x="2715319" y="1201310"/>
              <a:ext cx="262340" cy="407606"/>
              <a:chOff x="1739780" y="581886"/>
              <a:chExt cx="262340" cy="407606"/>
            </a:xfrm>
          </p:grpSpPr>
          <p:sp>
            <p:nvSpPr>
              <p:cNvPr id="123" name="Rounded Rectangle 122"/>
              <p:cNvSpPr/>
              <p:nvPr/>
            </p:nvSpPr>
            <p:spPr>
              <a:xfrm rot="5400000">
                <a:off x="1641948" y="810358"/>
                <a:ext cx="32641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 rot="5400000">
                <a:off x="1782392" y="769764"/>
                <a:ext cx="40760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1739780" y="916587"/>
                <a:ext cx="253539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8397763">
              <a:off x="2410389" y="1576688"/>
              <a:ext cx="266321" cy="347857"/>
              <a:chOff x="2346873" y="742848"/>
              <a:chExt cx="266321" cy="347857"/>
            </a:xfrm>
          </p:grpSpPr>
          <p:sp>
            <p:nvSpPr>
              <p:cNvPr id="120" name="Rounded Rectangle 119"/>
              <p:cNvSpPr/>
              <p:nvPr/>
            </p:nvSpPr>
            <p:spPr>
              <a:xfrm rot="4027134">
                <a:off x="2347052" y="902316"/>
                <a:ext cx="34492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 rot="17448466">
                <a:off x="2227999" y="895555"/>
                <a:ext cx="33726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2346873" y="996797"/>
                <a:ext cx="266321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20276143">
              <a:off x="2997726" y="979135"/>
              <a:ext cx="296935" cy="430534"/>
              <a:chOff x="2094874" y="567783"/>
              <a:chExt cx="296935" cy="430534"/>
            </a:xfrm>
          </p:grpSpPr>
          <p:sp>
            <p:nvSpPr>
              <p:cNvPr id="117" name="Rounded Rectangle 116"/>
              <p:cNvSpPr/>
              <p:nvPr/>
            </p:nvSpPr>
            <p:spPr>
              <a:xfrm rot="4089175">
                <a:off x="1937394" y="808988"/>
                <a:ext cx="34680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4089175">
                <a:off x="2057970" y="806758"/>
                <a:ext cx="34680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17574489">
                <a:off x="2162133" y="765609"/>
                <a:ext cx="427501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0228704">
              <a:off x="3334529" y="894530"/>
              <a:ext cx="266321" cy="347857"/>
              <a:chOff x="2418854" y="652696"/>
              <a:chExt cx="266321" cy="347857"/>
            </a:xfrm>
          </p:grpSpPr>
          <p:sp>
            <p:nvSpPr>
              <p:cNvPr id="114" name="Rounded Rectangle 113"/>
              <p:cNvSpPr/>
              <p:nvPr/>
            </p:nvSpPr>
            <p:spPr>
              <a:xfrm rot="4027134">
                <a:off x="2419033" y="812164"/>
                <a:ext cx="34492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 rot="17448466">
                <a:off x="2299980" y="805403"/>
                <a:ext cx="33726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418854" y="906645"/>
                <a:ext cx="266321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20619735">
              <a:off x="3515862" y="844088"/>
              <a:ext cx="387490" cy="303330"/>
              <a:chOff x="2596448" y="720415"/>
              <a:chExt cx="387490" cy="303330"/>
            </a:xfrm>
          </p:grpSpPr>
          <p:sp>
            <p:nvSpPr>
              <p:cNvPr id="111" name="Rounded Rectangle 110"/>
              <p:cNvSpPr/>
              <p:nvPr/>
            </p:nvSpPr>
            <p:spPr>
              <a:xfrm rot="2333073">
                <a:off x="2596448" y="722186"/>
                <a:ext cx="224976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 rot="19183417">
                <a:off x="2759174" y="720415"/>
                <a:ext cx="224764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 rot="5400000">
                <a:off x="2670845" y="888792"/>
                <a:ext cx="23805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7972295">
              <a:off x="2185968" y="1769644"/>
              <a:ext cx="377157" cy="391356"/>
              <a:chOff x="1987685" y="690518"/>
              <a:chExt cx="377157" cy="391356"/>
            </a:xfrm>
          </p:grpSpPr>
          <p:sp>
            <p:nvSpPr>
              <p:cNvPr id="109" name="Rounded Rectangle 108"/>
              <p:cNvSpPr/>
              <p:nvPr/>
            </p:nvSpPr>
            <p:spPr>
              <a:xfrm rot="5400000">
                <a:off x="1859653" y="870271"/>
                <a:ext cx="39135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0" name="Block Arc 109"/>
              <p:cNvSpPr/>
              <p:nvPr/>
            </p:nvSpPr>
            <p:spPr>
              <a:xfrm rot="4478407">
                <a:off x="2063707" y="619603"/>
                <a:ext cx="225114" cy="377157"/>
              </a:xfrm>
              <a:prstGeom prst="blockArc">
                <a:avLst>
                  <a:gd name="adj1" fmla="val 7563088"/>
                  <a:gd name="adj2" fmla="val 4076495"/>
                  <a:gd name="adj3" fmla="val 14378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0807841">
              <a:off x="3820452" y="750936"/>
              <a:ext cx="313910" cy="340143"/>
              <a:chOff x="2890037" y="646693"/>
              <a:chExt cx="313910" cy="340143"/>
            </a:xfrm>
          </p:grpSpPr>
          <p:sp>
            <p:nvSpPr>
              <p:cNvPr id="107" name="Rounded Rectangle 106"/>
              <p:cNvSpPr/>
              <p:nvPr/>
            </p:nvSpPr>
            <p:spPr>
              <a:xfrm rot="18524663">
                <a:off x="2942595" y="715543"/>
                <a:ext cx="169550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8" name="Block Arc 107"/>
              <p:cNvSpPr/>
              <p:nvPr/>
            </p:nvSpPr>
            <p:spPr>
              <a:xfrm rot="4971841">
                <a:off x="2936354" y="719243"/>
                <a:ext cx="221276" cy="313910"/>
              </a:xfrm>
              <a:prstGeom prst="blockArc">
                <a:avLst>
                  <a:gd name="adj1" fmla="val 8906387"/>
                  <a:gd name="adj2" fmla="val 4859678"/>
                  <a:gd name="adj3" fmla="val 1111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49488">
              <a:off x="4759712" y="740523"/>
              <a:ext cx="304279" cy="397400"/>
              <a:chOff x="5531738" y="557147"/>
              <a:chExt cx="304279" cy="397400"/>
            </a:xfrm>
          </p:grpSpPr>
          <p:sp>
            <p:nvSpPr>
              <p:cNvPr id="104" name="Rounded Rectangle 103"/>
              <p:cNvSpPr/>
              <p:nvPr/>
            </p:nvSpPr>
            <p:spPr>
              <a:xfrm rot="4027134">
                <a:off x="5523416" y="741963"/>
                <a:ext cx="395871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 rot="17448466">
                <a:off x="5383011" y="739721"/>
                <a:ext cx="394445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5531738" y="860775"/>
                <a:ext cx="304279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856836">
              <a:off x="5328558" y="1024311"/>
              <a:ext cx="244983" cy="319985"/>
              <a:chOff x="6104032" y="634033"/>
              <a:chExt cx="244983" cy="319985"/>
            </a:xfrm>
          </p:grpSpPr>
          <p:sp>
            <p:nvSpPr>
              <p:cNvPr id="101" name="Rounded Rectangle 100"/>
              <p:cNvSpPr/>
              <p:nvPr/>
            </p:nvSpPr>
            <p:spPr>
              <a:xfrm rot="4027134">
                <a:off x="6104196" y="780723"/>
                <a:ext cx="31729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17448466">
                <a:off x="5994682" y="774504"/>
                <a:ext cx="310240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6104032" y="867633"/>
                <a:ext cx="24498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673334">
              <a:off x="5783464" y="1400047"/>
              <a:ext cx="259633" cy="300294"/>
              <a:chOff x="6637325" y="639006"/>
              <a:chExt cx="259633" cy="30029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6651975" y="910340"/>
                <a:ext cx="24498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6651975" y="846295"/>
                <a:ext cx="15780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6651975" y="639006"/>
                <a:ext cx="157804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 rot="5400000">
                <a:off x="6501828" y="774504"/>
                <a:ext cx="30029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3195220">
              <a:off x="5957469" y="1630037"/>
              <a:ext cx="255378" cy="386419"/>
              <a:chOff x="6937101" y="628296"/>
              <a:chExt cx="255378" cy="386419"/>
            </a:xfrm>
          </p:grpSpPr>
          <p:sp>
            <p:nvSpPr>
              <p:cNvPr id="93" name="Rounded Rectangle 92"/>
              <p:cNvSpPr/>
              <p:nvPr/>
            </p:nvSpPr>
            <p:spPr>
              <a:xfrm rot="5400000">
                <a:off x="6799317" y="776791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 rot="5400000">
                <a:off x="6988520" y="810756"/>
                <a:ext cx="378620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 rot="17520824">
                <a:off x="6977167" y="760931"/>
                <a:ext cx="294568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 rot="3963679">
                <a:off x="6858318" y="766642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3638214">
              <a:off x="6062183" y="1953275"/>
              <a:ext cx="356443" cy="279026"/>
              <a:chOff x="7201229" y="696233"/>
              <a:chExt cx="356443" cy="279026"/>
            </a:xfrm>
          </p:grpSpPr>
          <p:sp>
            <p:nvSpPr>
              <p:cNvPr id="90" name="Rounded Rectangle 89"/>
              <p:cNvSpPr/>
              <p:nvPr/>
            </p:nvSpPr>
            <p:spPr>
              <a:xfrm rot="2333073">
                <a:off x="7201229" y="697861"/>
                <a:ext cx="206950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183417">
                <a:off x="7350917" y="696233"/>
                <a:ext cx="206755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 rot="5400000">
                <a:off x="7269665" y="851119"/>
                <a:ext cx="21898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380026">
              <a:off x="5424266" y="1156436"/>
              <a:ext cx="412906" cy="304866"/>
              <a:chOff x="6203897" y="639007"/>
              <a:chExt cx="412906" cy="304866"/>
            </a:xfrm>
          </p:grpSpPr>
          <p:sp>
            <p:nvSpPr>
              <p:cNvPr id="88" name="Rounded Rectangle 87"/>
              <p:cNvSpPr/>
              <p:nvPr/>
            </p:nvSpPr>
            <p:spPr>
              <a:xfrm rot="5400000">
                <a:off x="6242166" y="776791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9" name="Block Arc 88"/>
              <p:cNvSpPr/>
              <p:nvPr/>
            </p:nvSpPr>
            <p:spPr>
              <a:xfrm rot="3423064">
                <a:off x="6294921" y="591340"/>
                <a:ext cx="230858" cy="412906"/>
              </a:xfrm>
              <a:prstGeom prst="blockArc">
                <a:avLst>
                  <a:gd name="adj1" fmla="val 12193860"/>
                  <a:gd name="adj2" fmla="val 2285273"/>
                  <a:gd name="adj3" fmla="val 11017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2104475">
              <a:off x="5047689" y="928270"/>
              <a:ext cx="406774" cy="257549"/>
              <a:chOff x="5805175" y="647959"/>
              <a:chExt cx="406774" cy="257549"/>
            </a:xfrm>
          </p:grpSpPr>
          <p:sp>
            <p:nvSpPr>
              <p:cNvPr id="86" name="Rounded Rectangle 85"/>
              <p:cNvSpPr/>
              <p:nvPr/>
            </p:nvSpPr>
            <p:spPr>
              <a:xfrm rot="15822255">
                <a:off x="6022648" y="662368"/>
                <a:ext cx="56674" cy="27856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14601382">
                <a:off x="5888742" y="582302"/>
                <a:ext cx="239639" cy="406774"/>
              </a:xfrm>
              <a:prstGeom prst="blockArc">
                <a:avLst>
                  <a:gd name="adj1" fmla="val 11591567"/>
                  <a:gd name="adj2" fmla="val 2838042"/>
                  <a:gd name="adj3" fmla="val 11995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03013" y="1643000"/>
              <a:ext cx="3030510" cy="3104775"/>
              <a:chOff x="1386319" y="1595032"/>
              <a:chExt cx="3030510" cy="310477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2197633" y="1595032"/>
                <a:ext cx="226360" cy="1289313"/>
              </a:xfrm>
              <a:prstGeom prst="roundRect">
                <a:avLst>
                  <a:gd name="adj" fmla="val 4999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Block Arc 77"/>
              <p:cNvSpPr/>
              <p:nvPr/>
            </p:nvSpPr>
            <p:spPr>
              <a:xfrm rot="4186377">
                <a:off x="2027386" y="1096551"/>
                <a:ext cx="1561136" cy="2843270"/>
              </a:xfrm>
              <a:prstGeom prst="blockArc">
                <a:avLst>
                  <a:gd name="adj1" fmla="val 9466236"/>
                  <a:gd name="adj2" fmla="val 17690855"/>
                  <a:gd name="adj3" fmla="val 13641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95561" y="2537058"/>
                <a:ext cx="2221268" cy="474004"/>
              </a:xfrm>
              <a:custGeom>
                <a:avLst/>
                <a:gdLst>
                  <a:gd name="connsiteX0" fmla="*/ 0 w 2841126"/>
                  <a:gd name="connsiteY0" fmla="*/ 612888 h 612888"/>
                  <a:gd name="connsiteX1" fmla="*/ 261697 w 2841126"/>
                  <a:gd name="connsiteY1" fmla="*/ 440476 h 612888"/>
                  <a:gd name="connsiteX2" fmla="*/ 649624 w 2841126"/>
                  <a:gd name="connsiteY2" fmla="*/ 271142 h 612888"/>
                  <a:gd name="connsiteX3" fmla="*/ 1022157 w 2841126"/>
                  <a:gd name="connsiteY3" fmla="*/ 163385 h 612888"/>
                  <a:gd name="connsiteX4" fmla="*/ 1382375 w 2841126"/>
                  <a:gd name="connsiteY4" fmla="*/ 111045 h 612888"/>
                  <a:gd name="connsiteX5" fmla="*/ 1733357 w 2841126"/>
                  <a:gd name="connsiteY5" fmla="*/ 98730 h 612888"/>
                  <a:gd name="connsiteX6" fmla="*/ 2038157 w 2841126"/>
                  <a:gd name="connsiteY6" fmla="*/ 111045 h 612888"/>
                  <a:gd name="connsiteX7" fmla="*/ 2358351 w 2841126"/>
                  <a:gd name="connsiteY7" fmla="*/ 178779 h 612888"/>
                  <a:gd name="connsiteX8" fmla="*/ 2644678 w 2841126"/>
                  <a:gd name="connsiteY8" fmla="*/ 277300 h 612888"/>
                  <a:gd name="connsiteX9" fmla="*/ 2798618 w 2841126"/>
                  <a:gd name="connsiteY9" fmla="*/ 363506 h 612888"/>
                  <a:gd name="connsiteX10" fmla="*/ 2807854 w 2841126"/>
                  <a:gd name="connsiteY10" fmla="*/ 363506 h 612888"/>
                  <a:gd name="connsiteX11" fmla="*/ 2823248 w 2841126"/>
                  <a:gd name="connsiteY11" fmla="*/ 354270 h 612888"/>
                  <a:gd name="connsiteX12" fmla="*/ 2832485 w 2841126"/>
                  <a:gd name="connsiteY12" fmla="*/ 345033 h 612888"/>
                  <a:gd name="connsiteX13" fmla="*/ 2832485 w 2841126"/>
                  <a:gd name="connsiteY13" fmla="*/ 323482 h 612888"/>
                  <a:gd name="connsiteX14" fmla="*/ 2810933 w 2841126"/>
                  <a:gd name="connsiteY14" fmla="*/ 308088 h 612888"/>
                  <a:gd name="connsiteX15" fmla="*/ 2506133 w 2841126"/>
                  <a:gd name="connsiteY15" fmla="*/ 166464 h 612888"/>
                  <a:gd name="connsiteX16" fmla="*/ 2321406 w 2841126"/>
                  <a:gd name="connsiteY16" fmla="*/ 117203 h 612888"/>
                  <a:gd name="connsiteX17" fmla="*/ 2004291 w 2841126"/>
                  <a:gd name="connsiteY17" fmla="*/ 55627 h 612888"/>
                  <a:gd name="connsiteX18" fmla="*/ 1653309 w 2841126"/>
                  <a:gd name="connsiteY18" fmla="*/ 6367 h 612888"/>
                  <a:gd name="connsiteX19" fmla="*/ 1320800 w 2841126"/>
                  <a:gd name="connsiteY19" fmla="*/ 3288 h 612888"/>
                  <a:gd name="connsiteX20" fmla="*/ 1031394 w 2841126"/>
                  <a:gd name="connsiteY20" fmla="*/ 30997 h 612888"/>
                  <a:gd name="connsiteX21" fmla="*/ 797406 w 2841126"/>
                  <a:gd name="connsiteY21" fmla="*/ 67942 h 612888"/>
                  <a:gd name="connsiteX22" fmla="*/ 544945 w 2841126"/>
                  <a:gd name="connsiteY22" fmla="*/ 138755 h 612888"/>
                  <a:gd name="connsiteX23" fmla="*/ 360218 w 2841126"/>
                  <a:gd name="connsiteY23" fmla="*/ 212645 h 612888"/>
                  <a:gd name="connsiteX24" fmla="*/ 55418 w 2841126"/>
                  <a:gd name="connsiteY24" fmla="*/ 335797 h 612888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21406 w 2841126"/>
                  <a:gd name="connsiteY16" fmla="*/ 116689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1999 w 2841126"/>
                  <a:gd name="connsiteY6" fmla="*/ 116689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36555"/>
                  <a:gd name="connsiteY0" fmla="*/ 612374 h 612374"/>
                  <a:gd name="connsiteX1" fmla="*/ 261697 w 2836555"/>
                  <a:gd name="connsiteY1" fmla="*/ 439962 h 612374"/>
                  <a:gd name="connsiteX2" fmla="*/ 649624 w 2836555"/>
                  <a:gd name="connsiteY2" fmla="*/ 270628 h 612374"/>
                  <a:gd name="connsiteX3" fmla="*/ 1022157 w 2836555"/>
                  <a:gd name="connsiteY3" fmla="*/ 162871 h 612374"/>
                  <a:gd name="connsiteX4" fmla="*/ 1382375 w 2836555"/>
                  <a:gd name="connsiteY4" fmla="*/ 110531 h 612374"/>
                  <a:gd name="connsiteX5" fmla="*/ 1733357 w 2836555"/>
                  <a:gd name="connsiteY5" fmla="*/ 98216 h 612374"/>
                  <a:gd name="connsiteX6" fmla="*/ 2031999 w 2836555"/>
                  <a:gd name="connsiteY6" fmla="*/ 116689 h 612374"/>
                  <a:gd name="connsiteX7" fmla="*/ 2358351 w 2836555"/>
                  <a:gd name="connsiteY7" fmla="*/ 178265 h 612374"/>
                  <a:gd name="connsiteX8" fmla="*/ 2644678 w 2836555"/>
                  <a:gd name="connsiteY8" fmla="*/ 276786 h 612374"/>
                  <a:gd name="connsiteX9" fmla="*/ 2798618 w 2836555"/>
                  <a:gd name="connsiteY9" fmla="*/ 362992 h 612374"/>
                  <a:gd name="connsiteX10" fmla="*/ 2807854 w 2836555"/>
                  <a:gd name="connsiteY10" fmla="*/ 362992 h 612374"/>
                  <a:gd name="connsiteX11" fmla="*/ 2823248 w 2836555"/>
                  <a:gd name="connsiteY11" fmla="*/ 353756 h 612374"/>
                  <a:gd name="connsiteX12" fmla="*/ 2832485 w 2836555"/>
                  <a:gd name="connsiteY12" fmla="*/ 344519 h 612374"/>
                  <a:gd name="connsiteX13" fmla="*/ 2832485 w 2836555"/>
                  <a:gd name="connsiteY13" fmla="*/ 322968 h 612374"/>
                  <a:gd name="connsiteX14" fmla="*/ 2810933 w 2836555"/>
                  <a:gd name="connsiteY14" fmla="*/ 307574 h 612374"/>
                  <a:gd name="connsiteX15" fmla="*/ 2573866 w 2836555"/>
                  <a:gd name="connsiteY15" fmla="*/ 196738 h 612374"/>
                  <a:gd name="connsiteX16" fmla="*/ 2312170 w 2836555"/>
                  <a:gd name="connsiteY16" fmla="*/ 110531 h 612374"/>
                  <a:gd name="connsiteX17" fmla="*/ 2007369 w 2836555"/>
                  <a:gd name="connsiteY17" fmla="*/ 45877 h 612374"/>
                  <a:gd name="connsiteX18" fmla="*/ 1653309 w 2836555"/>
                  <a:gd name="connsiteY18" fmla="*/ 5853 h 612374"/>
                  <a:gd name="connsiteX19" fmla="*/ 1320800 w 2836555"/>
                  <a:gd name="connsiteY19" fmla="*/ 2774 h 612374"/>
                  <a:gd name="connsiteX20" fmla="*/ 1031394 w 2836555"/>
                  <a:gd name="connsiteY20" fmla="*/ 30483 h 612374"/>
                  <a:gd name="connsiteX21" fmla="*/ 797406 w 2836555"/>
                  <a:gd name="connsiteY21" fmla="*/ 67428 h 612374"/>
                  <a:gd name="connsiteX22" fmla="*/ 544945 w 2836555"/>
                  <a:gd name="connsiteY22" fmla="*/ 138241 h 612374"/>
                  <a:gd name="connsiteX23" fmla="*/ 360218 w 2836555"/>
                  <a:gd name="connsiteY23" fmla="*/ 212131 h 612374"/>
                  <a:gd name="connsiteX24" fmla="*/ 55418 w 2836555"/>
                  <a:gd name="connsiteY24" fmla="*/ 335283 h 612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6555" h="612374">
                    <a:moveTo>
                      <a:pt x="0" y="612374"/>
                    </a:moveTo>
                    <a:cubicBezTo>
                      <a:pt x="76713" y="554647"/>
                      <a:pt x="153426" y="496920"/>
                      <a:pt x="261697" y="439962"/>
                    </a:cubicBezTo>
                    <a:cubicBezTo>
                      <a:pt x="369968" y="383004"/>
                      <a:pt x="522881" y="316810"/>
                      <a:pt x="649624" y="270628"/>
                    </a:cubicBezTo>
                    <a:cubicBezTo>
                      <a:pt x="776367" y="224446"/>
                      <a:pt x="900032" y="189554"/>
                      <a:pt x="1022157" y="162871"/>
                    </a:cubicBezTo>
                    <a:cubicBezTo>
                      <a:pt x="1144282" y="136188"/>
                      <a:pt x="1263842" y="121307"/>
                      <a:pt x="1382375" y="110531"/>
                    </a:cubicBezTo>
                    <a:cubicBezTo>
                      <a:pt x="1500908" y="99755"/>
                      <a:pt x="1625086" y="97190"/>
                      <a:pt x="1733357" y="98216"/>
                    </a:cubicBezTo>
                    <a:cubicBezTo>
                      <a:pt x="1841628" y="99242"/>
                      <a:pt x="1927833" y="103347"/>
                      <a:pt x="2031999" y="116689"/>
                    </a:cubicBezTo>
                    <a:cubicBezTo>
                      <a:pt x="2136165" y="130030"/>
                      <a:pt x="2256238" y="151582"/>
                      <a:pt x="2358351" y="178265"/>
                    </a:cubicBezTo>
                    <a:cubicBezTo>
                      <a:pt x="2460464" y="204948"/>
                      <a:pt x="2571300" y="245998"/>
                      <a:pt x="2644678" y="276786"/>
                    </a:cubicBezTo>
                    <a:cubicBezTo>
                      <a:pt x="2718056" y="307574"/>
                      <a:pt x="2798618" y="362992"/>
                      <a:pt x="2798618" y="362992"/>
                    </a:cubicBezTo>
                    <a:cubicBezTo>
                      <a:pt x="2825814" y="377360"/>
                      <a:pt x="2803749" y="364531"/>
                      <a:pt x="2807854" y="362992"/>
                    </a:cubicBezTo>
                    <a:cubicBezTo>
                      <a:pt x="2811959" y="361453"/>
                      <a:pt x="2823248" y="353756"/>
                      <a:pt x="2823248" y="353756"/>
                    </a:cubicBezTo>
                    <a:cubicBezTo>
                      <a:pt x="2827353" y="350677"/>
                      <a:pt x="2830946" y="349650"/>
                      <a:pt x="2832485" y="344519"/>
                    </a:cubicBezTo>
                    <a:cubicBezTo>
                      <a:pt x="2834024" y="339388"/>
                      <a:pt x="2836077" y="329125"/>
                      <a:pt x="2832485" y="322968"/>
                    </a:cubicBezTo>
                    <a:cubicBezTo>
                      <a:pt x="2828893" y="316810"/>
                      <a:pt x="2854036" y="328612"/>
                      <a:pt x="2810933" y="307574"/>
                    </a:cubicBezTo>
                    <a:cubicBezTo>
                      <a:pt x="2767830" y="286536"/>
                      <a:pt x="2656993" y="229579"/>
                      <a:pt x="2573866" y="196738"/>
                    </a:cubicBezTo>
                    <a:cubicBezTo>
                      <a:pt x="2490739" y="163898"/>
                      <a:pt x="2406586" y="135674"/>
                      <a:pt x="2312170" y="110531"/>
                    </a:cubicBezTo>
                    <a:cubicBezTo>
                      <a:pt x="2217754" y="85388"/>
                      <a:pt x="2117179" y="63323"/>
                      <a:pt x="2007369" y="45877"/>
                    </a:cubicBezTo>
                    <a:cubicBezTo>
                      <a:pt x="1897559" y="28431"/>
                      <a:pt x="1767737" y="13037"/>
                      <a:pt x="1653309" y="5853"/>
                    </a:cubicBezTo>
                    <a:cubicBezTo>
                      <a:pt x="1538881" y="-1331"/>
                      <a:pt x="1424452" y="-1331"/>
                      <a:pt x="1320800" y="2774"/>
                    </a:cubicBezTo>
                    <a:cubicBezTo>
                      <a:pt x="1217148" y="6879"/>
                      <a:pt x="1118626" y="19707"/>
                      <a:pt x="1031394" y="30483"/>
                    </a:cubicBezTo>
                    <a:cubicBezTo>
                      <a:pt x="944162" y="41259"/>
                      <a:pt x="878481" y="49468"/>
                      <a:pt x="797406" y="67428"/>
                    </a:cubicBezTo>
                    <a:cubicBezTo>
                      <a:pt x="716331" y="85388"/>
                      <a:pt x="617810" y="114124"/>
                      <a:pt x="544945" y="138241"/>
                    </a:cubicBezTo>
                    <a:cubicBezTo>
                      <a:pt x="472080" y="162358"/>
                      <a:pt x="360218" y="212131"/>
                      <a:pt x="360218" y="212131"/>
                    </a:cubicBezTo>
                    <a:lnTo>
                      <a:pt x="55418" y="335283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80" name="Straight Connector 79"/>
              <p:cNvCxnSpPr>
                <a:stCxn id="79" idx="24"/>
                <a:endCxn id="79" idx="0"/>
              </p:cNvCxnSpPr>
              <p:nvPr/>
            </p:nvCxnSpPr>
            <p:spPr>
              <a:xfrm flipH="1">
                <a:off x="2195561" y="2796581"/>
                <a:ext cx="43397" cy="214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>
                <a:off x="1620759" y="2459798"/>
                <a:ext cx="704204" cy="551418"/>
              </a:xfrm>
              <a:custGeom>
                <a:avLst/>
                <a:gdLst>
                  <a:gd name="connsiteX0" fmla="*/ 19743 w 899267"/>
                  <a:gd name="connsiteY0" fmla="*/ 37932 h 712387"/>
                  <a:gd name="connsiteX1" fmla="*/ 75161 w 899267"/>
                  <a:gd name="connsiteY1" fmla="*/ 10223 h 712387"/>
                  <a:gd name="connsiteX2" fmla="*/ 379961 w 899267"/>
                  <a:gd name="connsiteY2" fmla="*/ 136454 h 712387"/>
                  <a:gd name="connsiteX3" fmla="*/ 650894 w 899267"/>
                  <a:gd name="connsiteY3" fmla="*/ 311944 h 712387"/>
                  <a:gd name="connsiteX4" fmla="*/ 869488 w 899267"/>
                  <a:gd name="connsiteY4" fmla="*/ 475120 h 712387"/>
                  <a:gd name="connsiteX5" fmla="*/ 897197 w 899267"/>
                  <a:gd name="connsiteY5" fmla="*/ 515144 h 712387"/>
                  <a:gd name="connsiteX6" fmla="*/ 869488 w 899267"/>
                  <a:gd name="connsiteY6" fmla="*/ 561326 h 712387"/>
                  <a:gd name="connsiteX7" fmla="*/ 807913 w 899267"/>
                  <a:gd name="connsiteY7" fmla="*/ 625981 h 712387"/>
                  <a:gd name="connsiteX8" fmla="*/ 761731 w 899267"/>
                  <a:gd name="connsiteY8" fmla="*/ 687557 h 712387"/>
                  <a:gd name="connsiteX9" fmla="*/ 737100 w 899267"/>
                  <a:gd name="connsiteY9" fmla="*/ 712187 h 712387"/>
                  <a:gd name="connsiteX10" fmla="*/ 727864 w 899267"/>
                  <a:gd name="connsiteY10" fmla="*/ 699872 h 712387"/>
                  <a:gd name="connsiteX11" fmla="*/ 586240 w 899267"/>
                  <a:gd name="connsiteY11" fmla="*/ 505908 h 712387"/>
                  <a:gd name="connsiteX12" fmla="*/ 352252 w 899267"/>
                  <a:gd name="connsiteY12" fmla="*/ 278078 h 712387"/>
                  <a:gd name="connsiteX13" fmla="*/ 19743 w 899267"/>
                  <a:gd name="connsiteY13" fmla="*/ 37932 h 7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9267" h="712387">
                    <a:moveTo>
                      <a:pt x="19743" y="37932"/>
                    </a:moveTo>
                    <a:cubicBezTo>
                      <a:pt x="-26439" y="-6710"/>
                      <a:pt x="15125" y="-6197"/>
                      <a:pt x="75161" y="10223"/>
                    </a:cubicBezTo>
                    <a:cubicBezTo>
                      <a:pt x="135197" y="26643"/>
                      <a:pt x="284005" y="86167"/>
                      <a:pt x="379961" y="136454"/>
                    </a:cubicBezTo>
                    <a:cubicBezTo>
                      <a:pt x="475917" y="186741"/>
                      <a:pt x="569306" y="255500"/>
                      <a:pt x="650894" y="311944"/>
                    </a:cubicBezTo>
                    <a:cubicBezTo>
                      <a:pt x="732482" y="368388"/>
                      <a:pt x="828437" y="441253"/>
                      <a:pt x="869488" y="475120"/>
                    </a:cubicBezTo>
                    <a:cubicBezTo>
                      <a:pt x="910539" y="508987"/>
                      <a:pt x="897197" y="500776"/>
                      <a:pt x="897197" y="515144"/>
                    </a:cubicBezTo>
                    <a:cubicBezTo>
                      <a:pt x="897197" y="529512"/>
                      <a:pt x="884369" y="542853"/>
                      <a:pt x="869488" y="561326"/>
                    </a:cubicBezTo>
                    <a:cubicBezTo>
                      <a:pt x="854607" y="579799"/>
                      <a:pt x="825872" y="604943"/>
                      <a:pt x="807913" y="625981"/>
                    </a:cubicBezTo>
                    <a:cubicBezTo>
                      <a:pt x="789954" y="647019"/>
                      <a:pt x="773533" y="673189"/>
                      <a:pt x="761731" y="687557"/>
                    </a:cubicBezTo>
                    <a:cubicBezTo>
                      <a:pt x="749929" y="701925"/>
                      <a:pt x="737100" y="712187"/>
                      <a:pt x="737100" y="712187"/>
                    </a:cubicBezTo>
                    <a:cubicBezTo>
                      <a:pt x="731456" y="714239"/>
                      <a:pt x="727864" y="699872"/>
                      <a:pt x="727864" y="699872"/>
                    </a:cubicBezTo>
                    <a:cubicBezTo>
                      <a:pt x="702721" y="665492"/>
                      <a:pt x="648842" y="576207"/>
                      <a:pt x="586240" y="505908"/>
                    </a:cubicBezTo>
                    <a:cubicBezTo>
                      <a:pt x="523638" y="435609"/>
                      <a:pt x="447695" y="355048"/>
                      <a:pt x="352252" y="278078"/>
                    </a:cubicBezTo>
                    <a:cubicBezTo>
                      <a:pt x="256809" y="201108"/>
                      <a:pt x="65925" y="82574"/>
                      <a:pt x="19743" y="37932"/>
                    </a:cubicBez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2226904" y="2654410"/>
                <a:ext cx="2125048" cy="544917"/>
              </a:xfrm>
              <a:custGeom>
                <a:avLst/>
                <a:gdLst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213648 w 2713682"/>
                  <a:gd name="connsiteY10" fmla="*/ 119018 h 703988"/>
                  <a:gd name="connsiteX11" fmla="*/ 1794933 w 2713682"/>
                  <a:gd name="connsiteY11" fmla="*/ 100546 h 703988"/>
                  <a:gd name="connsiteX12" fmla="*/ 1345430 w 2713682"/>
                  <a:gd name="connsiteY12" fmla="*/ 137491 h 703988"/>
                  <a:gd name="connsiteX13" fmla="*/ 840509 w 2713682"/>
                  <a:gd name="connsiteY13" fmla="*/ 272958 h 703988"/>
                  <a:gd name="connsiteX14" fmla="*/ 449503 w 2713682"/>
                  <a:gd name="connsiteY14" fmla="*/ 466921 h 703988"/>
                  <a:gd name="connsiteX15" fmla="*/ 240145 w 2713682"/>
                  <a:gd name="connsiteY15" fmla="*/ 620861 h 703988"/>
                  <a:gd name="connsiteX16" fmla="*/ 144703 w 2713682"/>
                  <a:gd name="connsiteY16" fmla="*/ 703988 h 703988"/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444557 w 2713682"/>
                  <a:gd name="connsiteY10" fmla="*/ 168279 h 703988"/>
                  <a:gd name="connsiteX11" fmla="*/ 2213648 w 2713682"/>
                  <a:gd name="connsiteY11" fmla="*/ 119018 h 703988"/>
                  <a:gd name="connsiteX12" fmla="*/ 1794933 w 2713682"/>
                  <a:gd name="connsiteY12" fmla="*/ 100546 h 703988"/>
                  <a:gd name="connsiteX13" fmla="*/ 1345430 w 2713682"/>
                  <a:gd name="connsiteY13" fmla="*/ 137491 h 703988"/>
                  <a:gd name="connsiteX14" fmla="*/ 840509 w 2713682"/>
                  <a:gd name="connsiteY14" fmla="*/ 272958 h 703988"/>
                  <a:gd name="connsiteX15" fmla="*/ 449503 w 2713682"/>
                  <a:gd name="connsiteY15" fmla="*/ 466921 h 703988"/>
                  <a:gd name="connsiteX16" fmla="*/ 240145 w 2713682"/>
                  <a:gd name="connsiteY16" fmla="*/ 620861 h 703988"/>
                  <a:gd name="connsiteX17" fmla="*/ 144703 w 2713682"/>
                  <a:gd name="connsiteY17" fmla="*/ 703988 h 7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13682" h="703988">
                    <a:moveTo>
                      <a:pt x="0" y="513103"/>
                    </a:moveTo>
                    <a:cubicBezTo>
                      <a:pt x="192168" y="391748"/>
                      <a:pt x="384336" y="270393"/>
                      <a:pt x="584970" y="189831"/>
                    </a:cubicBezTo>
                    <a:cubicBezTo>
                      <a:pt x="785604" y="109269"/>
                      <a:pt x="1003172" y="61035"/>
                      <a:pt x="1203806" y="29734"/>
                    </a:cubicBezTo>
                    <a:cubicBezTo>
                      <a:pt x="1404440" y="-1567"/>
                      <a:pt x="1615851" y="-2594"/>
                      <a:pt x="1788776" y="2024"/>
                    </a:cubicBezTo>
                    <a:cubicBezTo>
                      <a:pt x="1961701" y="6642"/>
                      <a:pt x="2111535" y="32300"/>
                      <a:pt x="2241357" y="57443"/>
                    </a:cubicBezTo>
                    <a:cubicBezTo>
                      <a:pt x="2371179" y="82586"/>
                      <a:pt x="2490739" y="125689"/>
                      <a:pt x="2567709" y="152885"/>
                    </a:cubicBezTo>
                    <a:cubicBezTo>
                      <a:pt x="2644679" y="180081"/>
                      <a:pt x="2680598" y="206250"/>
                      <a:pt x="2703176" y="220618"/>
                    </a:cubicBezTo>
                    <a:cubicBezTo>
                      <a:pt x="2725754" y="234986"/>
                      <a:pt x="2705228" y="233447"/>
                      <a:pt x="2703176" y="239091"/>
                    </a:cubicBezTo>
                    <a:cubicBezTo>
                      <a:pt x="2701124" y="244735"/>
                      <a:pt x="2697532" y="252946"/>
                      <a:pt x="2690861" y="254485"/>
                    </a:cubicBezTo>
                    <a:cubicBezTo>
                      <a:pt x="2681624" y="252432"/>
                      <a:pt x="2704202" y="262695"/>
                      <a:pt x="2663151" y="248327"/>
                    </a:cubicBezTo>
                    <a:cubicBezTo>
                      <a:pt x="2622100" y="233959"/>
                      <a:pt x="2519474" y="189830"/>
                      <a:pt x="2444557" y="168279"/>
                    </a:cubicBezTo>
                    <a:cubicBezTo>
                      <a:pt x="2369640" y="146728"/>
                      <a:pt x="2321919" y="130307"/>
                      <a:pt x="2213648" y="119018"/>
                    </a:cubicBezTo>
                    <a:cubicBezTo>
                      <a:pt x="2105377" y="107729"/>
                      <a:pt x="1939636" y="97467"/>
                      <a:pt x="1794933" y="100546"/>
                    </a:cubicBezTo>
                    <a:cubicBezTo>
                      <a:pt x="1650230" y="103625"/>
                      <a:pt x="1504501" y="108756"/>
                      <a:pt x="1345430" y="137491"/>
                    </a:cubicBezTo>
                    <a:cubicBezTo>
                      <a:pt x="1186359" y="166226"/>
                      <a:pt x="989830" y="218053"/>
                      <a:pt x="840509" y="272958"/>
                    </a:cubicBezTo>
                    <a:cubicBezTo>
                      <a:pt x="691188" y="327863"/>
                      <a:pt x="549564" y="408937"/>
                      <a:pt x="449503" y="466921"/>
                    </a:cubicBezTo>
                    <a:cubicBezTo>
                      <a:pt x="349442" y="524905"/>
                      <a:pt x="290945" y="581350"/>
                      <a:pt x="240145" y="620861"/>
                    </a:cubicBezTo>
                    <a:cubicBezTo>
                      <a:pt x="189345" y="660372"/>
                      <a:pt x="167024" y="682180"/>
                      <a:pt x="144703" y="703988"/>
                    </a:cubicBez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380771" y="2691273"/>
                <a:ext cx="1586043" cy="668967"/>
              </a:xfrm>
              <a:custGeom>
                <a:avLst/>
                <a:gdLst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30348 w 2025374"/>
                  <a:gd name="connsiteY13" fmla="*/ 711783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11875 w 2025374"/>
                  <a:gd name="connsiteY13" fmla="*/ 727177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5374" h="864250">
                    <a:moveTo>
                      <a:pt x="554" y="573238"/>
                    </a:moveTo>
                    <a:cubicBezTo>
                      <a:pt x="7225" y="536806"/>
                      <a:pt x="61104" y="614288"/>
                      <a:pt x="157573" y="610183"/>
                    </a:cubicBezTo>
                    <a:cubicBezTo>
                      <a:pt x="254042" y="606078"/>
                      <a:pt x="426453" y="585553"/>
                      <a:pt x="579366" y="548608"/>
                    </a:cubicBezTo>
                    <a:cubicBezTo>
                      <a:pt x="732279" y="511663"/>
                      <a:pt x="927782" y="449060"/>
                      <a:pt x="1075051" y="388511"/>
                    </a:cubicBezTo>
                    <a:cubicBezTo>
                      <a:pt x="1222320" y="327961"/>
                      <a:pt x="1365484" y="247400"/>
                      <a:pt x="1462979" y="185311"/>
                    </a:cubicBezTo>
                    <a:cubicBezTo>
                      <a:pt x="1560474" y="123222"/>
                      <a:pt x="1621536" y="45739"/>
                      <a:pt x="1660021" y="15977"/>
                    </a:cubicBezTo>
                    <a:cubicBezTo>
                      <a:pt x="1698506" y="-13785"/>
                      <a:pt x="1679007" y="7254"/>
                      <a:pt x="1693888" y="6741"/>
                    </a:cubicBezTo>
                    <a:cubicBezTo>
                      <a:pt x="1708769" y="6228"/>
                      <a:pt x="1700046" y="9819"/>
                      <a:pt x="1749306" y="12898"/>
                    </a:cubicBezTo>
                    <a:cubicBezTo>
                      <a:pt x="1798566" y="15977"/>
                      <a:pt x="1989451" y="25214"/>
                      <a:pt x="1989451" y="25214"/>
                    </a:cubicBezTo>
                    <a:cubicBezTo>
                      <a:pt x="2031528" y="28806"/>
                      <a:pt x="1999200" y="30345"/>
                      <a:pt x="2001766" y="34450"/>
                    </a:cubicBezTo>
                    <a:cubicBezTo>
                      <a:pt x="2004332" y="38555"/>
                      <a:pt x="2051540" y="6741"/>
                      <a:pt x="2004845" y="49844"/>
                    </a:cubicBezTo>
                    <a:cubicBezTo>
                      <a:pt x="1958150" y="92947"/>
                      <a:pt x="1834486" y="209941"/>
                      <a:pt x="1721597" y="293068"/>
                    </a:cubicBezTo>
                    <a:cubicBezTo>
                      <a:pt x="1608708" y="376195"/>
                      <a:pt x="1462466" y="476257"/>
                      <a:pt x="1327512" y="548608"/>
                    </a:cubicBezTo>
                    <a:cubicBezTo>
                      <a:pt x="1192558" y="620959"/>
                      <a:pt x="1061709" y="676890"/>
                      <a:pt x="911875" y="727177"/>
                    </a:cubicBezTo>
                    <a:cubicBezTo>
                      <a:pt x="762041" y="777464"/>
                      <a:pt x="563973" y="830830"/>
                      <a:pt x="428506" y="850329"/>
                    </a:cubicBezTo>
                    <a:cubicBezTo>
                      <a:pt x="293039" y="869828"/>
                      <a:pt x="186821" y="873933"/>
                      <a:pt x="117548" y="828777"/>
                    </a:cubicBezTo>
                    <a:cubicBezTo>
                      <a:pt x="48275" y="783621"/>
                      <a:pt x="-6117" y="609670"/>
                      <a:pt x="554" y="573238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2229315" y="3033044"/>
                <a:ext cx="326350" cy="1666763"/>
              </a:xfrm>
              <a:custGeom>
                <a:avLst/>
                <a:gdLst>
                  <a:gd name="connsiteX0" fmla="*/ 406479 w 428017"/>
                  <a:gd name="connsiteY0" fmla="*/ 391833 h 2280325"/>
                  <a:gd name="connsiteX1" fmla="*/ 400321 w 428017"/>
                  <a:gd name="connsiteY1" fmla="*/ 2146742 h 2280325"/>
                  <a:gd name="connsiteX2" fmla="*/ 388006 w 428017"/>
                  <a:gd name="connsiteY2" fmla="*/ 2159057 h 2280325"/>
                  <a:gd name="connsiteX3" fmla="*/ 369533 w 428017"/>
                  <a:gd name="connsiteY3" fmla="*/ 2162136 h 2280325"/>
                  <a:gd name="connsiteX4" fmla="*/ 317194 w 428017"/>
                  <a:gd name="connsiteY4" fmla="*/ 2162136 h 2280325"/>
                  <a:gd name="connsiteX5" fmla="*/ 301800 w 428017"/>
                  <a:gd name="connsiteY5" fmla="*/ 2140584 h 2280325"/>
                  <a:gd name="connsiteX6" fmla="*/ 323351 w 428017"/>
                  <a:gd name="connsiteY6" fmla="*/ 2094403 h 2280325"/>
                  <a:gd name="connsiteX7" fmla="*/ 366454 w 428017"/>
                  <a:gd name="connsiteY7" fmla="*/ 1666451 h 2280325"/>
                  <a:gd name="connsiteX8" fmla="*/ 369533 w 428017"/>
                  <a:gd name="connsiteY8" fmla="*/ 1263130 h 2280325"/>
                  <a:gd name="connsiteX9" fmla="*/ 295642 w 428017"/>
                  <a:gd name="connsiteY9" fmla="*/ 764366 h 2280325"/>
                  <a:gd name="connsiteX10" fmla="*/ 200200 w 428017"/>
                  <a:gd name="connsiteY10" fmla="*/ 447251 h 2280325"/>
                  <a:gd name="connsiteX11" fmla="*/ 12394 w 428017"/>
                  <a:gd name="connsiteY11" fmla="*/ 37772 h 2280325"/>
                  <a:gd name="connsiteX12" fmla="*/ 21630 w 428017"/>
                  <a:gd name="connsiteY12" fmla="*/ 31615 h 2280325"/>
                  <a:gd name="connsiteX13" fmla="*/ 52418 w 428017"/>
                  <a:gd name="connsiteY13" fmla="*/ 25457 h 2280325"/>
                  <a:gd name="connsiteX14" fmla="*/ 89363 w 428017"/>
                  <a:gd name="connsiteY14" fmla="*/ 28536 h 2280325"/>
                  <a:gd name="connsiteX15" fmla="*/ 406479 w 428017"/>
                  <a:gd name="connsiteY15" fmla="*/ 391833 h 2280325"/>
                  <a:gd name="connsiteX0" fmla="*/ 406479 w 686728"/>
                  <a:gd name="connsiteY0" fmla="*/ 391833 h 2279271"/>
                  <a:gd name="connsiteX1" fmla="*/ 400321 w 686728"/>
                  <a:gd name="connsiteY1" fmla="*/ 2146742 h 2279271"/>
                  <a:gd name="connsiteX2" fmla="*/ 686649 w 686728"/>
                  <a:gd name="connsiteY2" fmla="*/ 2155978 h 2279271"/>
                  <a:gd name="connsiteX3" fmla="*/ 369533 w 686728"/>
                  <a:gd name="connsiteY3" fmla="*/ 2162136 h 2279271"/>
                  <a:gd name="connsiteX4" fmla="*/ 317194 w 686728"/>
                  <a:gd name="connsiteY4" fmla="*/ 2162136 h 2279271"/>
                  <a:gd name="connsiteX5" fmla="*/ 301800 w 686728"/>
                  <a:gd name="connsiteY5" fmla="*/ 2140584 h 2279271"/>
                  <a:gd name="connsiteX6" fmla="*/ 323351 w 686728"/>
                  <a:gd name="connsiteY6" fmla="*/ 2094403 h 2279271"/>
                  <a:gd name="connsiteX7" fmla="*/ 366454 w 686728"/>
                  <a:gd name="connsiteY7" fmla="*/ 1666451 h 2279271"/>
                  <a:gd name="connsiteX8" fmla="*/ 369533 w 686728"/>
                  <a:gd name="connsiteY8" fmla="*/ 1263130 h 2279271"/>
                  <a:gd name="connsiteX9" fmla="*/ 295642 w 686728"/>
                  <a:gd name="connsiteY9" fmla="*/ 764366 h 2279271"/>
                  <a:gd name="connsiteX10" fmla="*/ 200200 w 686728"/>
                  <a:gd name="connsiteY10" fmla="*/ 447251 h 2279271"/>
                  <a:gd name="connsiteX11" fmla="*/ 12394 w 686728"/>
                  <a:gd name="connsiteY11" fmla="*/ 37772 h 2279271"/>
                  <a:gd name="connsiteX12" fmla="*/ 21630 w 686728"/>
                  <a:gd name="connsiteY12" fmla="*/ 31615 h 2279271"/>
                  <a:gd name="connsiteX13" fmla="*/ 52418 w 686728"/>
                  <a:gd name="connsiteY13" fmla="*/ 25457 h 2279271"/>
                  <a:gd name="connsiteX14" fmla="*/ 89363 w 686728"/>
                  <a:gd name="connsiteY14" fmla="*/ 28536 h 2279271"/>
                  <a:gd name="connsiteX15" fmla="*/ 406479 w 686728"/>
                  <a:gd name="connsiteY15" fmla="*/ 391833 h 2279271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520574"/>
                  <a:gd name="connsiteY0" fmla="*/ 391833 h 2278226"/>
                  <a:gd name="connsiteX1" fmla="*/ 400321 w 520574"/>
                  <a:gd name="connsiteY1" fmla="*/ 2146742 h 2278226"/>
                  <a:gd name="connsiteX2" fmla="*/ 520395 w 520574"/>
                  <a:gd name="connsiteY2" fmla="*/ 2152899 h 2278226"/>
                  <a:gd name="connsiteX3" fmla="*/ 369533 w 520574"/>
                  <a:gd name="connsiteY3" fmla="*/ 2162136 h 2278226"/>
                  <a:gd name="connsiteX4" fmla="*/ 317194 w 520574"/>
                  <a:gd name="connsiteY4" fmla="*/ 2162136 h 2278226"/>
                  <a:gd name="connsiteX5" fmla="*/ 301800 w 520574"/>
                  <a:gd name="connsiteY5" fmla="*/ 2140584 h 2278226"/>
                  <a:gd name="connsiteX6" fmla="*/ 323351 w 520574"/>
                  <a:gd name="connsiteY6" fmla="*/ 2094403 h 2278226"/>
                  <a:gd name="connsiteX7" fmla="*/ 366454 w 520574"/>
                  <a:gd name="connsiteY7" fmla="*/ 1666451 h 2278226"/>
                  <a:gd name="connsiteX8" fmla="*/ 369533 w 520574"/>
                  <a:gd name="connsiteY8" fmla="*/ 1263130 h 2278226"/>
                  <a:gd name="connsiteX9" fmla="*/ 295642 w 520574"/>
                  <a:gd name="connsiteY9" fmla="*/ 764366 h 2278226"/>
                  <a:gd name="connsiteX10" fmla="*/ 200200 w 520574"/>
                  <a:gd name="connsiteY10" fmla="*/ 447251 h 2278226"/>
                  <a:gd name="connsiteX11" fmla="*/ 12394 w 520574"/>
                  <a:gd name="connsiteY11" fmla="*/ 37772 h 2278226"/>
                  <a:gd name="connsiteX12" fmla="*/ 21630 w 520574"/>
                  <a:gd name="connsiteY12" fmla="*/ 31615 h 2278226"/>
                  <a:gd name="connsiteX13" fmla="*/ 52418 w 520574"/>
                  <a:gd name="connsiteY13" fmla="*/ 25457 h 2278226"/>
                  <a:gd name="connsiteX14" fmla="*/ 89363 w 520574"/>
                  <a:gd name="connsiteY14" fmla="*/ 28536 h 2278226"/>
                  <a:gd name="connsiteX15" fmla="*/ 406479 w 520574"/>
                  <a:gd name="connsiteY15" fmla="*/ 391833 h 2278226"/>
                  <a:gd name="connsiteX0" fmla="*/ 406479 w 648391"/>
                  <a:gd name="connsiteY0" fmla="*/ 391833 h 2164131"/>
                  <a:gd name="connsiteX1" fmla="*/ 646624 w 648391"/>
                  <a:gd name="connsiteY1" fmla="*/ 1857336 h 2164131"/>
                  <a:gd name="connsiteX2" fmla="*/ 520395 w 648391"/>
                  <a:gd name="connsiteY2" fmla="*/ 2152899 h 2164131"/>
                  <a:gd name="connsiteX3" fmla="*/ 369533 w 648391"/>
                  <a:gd name="connsiteY3" fmla="*/ 2162136 h 2164131"/>
                  <a:gd name="connsiteX4" fmla="*/ 317194 w 648391"/>
                  <a:gd name="connsiteY4" fmla="*/ 2162136 h 2164131"/>
                  <a:gd name="connsiteX5" fmla="*/ 301800 w 648391"/>
                  <a:gd name="connsiteY5" fmla="*/ 2140584 h 2164131"/>
                  <a:gd name="connsiteX6" fmla="*/ 323351 w 648391"/>
                  <a:gd name="connsiteY6" fmla="*/ 2094403 h 2164131"/>
                  <a:gd name="connsiteX7" fmla="*/ 366454 w 648391"/>
                  <a:gd name="connsiteY7" fmla="*/ 1666451 h 2164131"/>
                  <a:gd name="connsiteX8" fmla="*/ 369533 w 648391"/>
                  <a:gd name="connsiteY8" fmla="*/ 1263130 h 2164131"/>
                  <a:gd name="connsiteX9" fmla="*/ 295642 w 648391"/>
                  <a:gd name="connsiteY9" fmla="*/ 764366 h 2164131"/>
                  <a:gd name="connsiteX10" fmla="*/ 200200 w 648391"/>
                  <a:gd name="connsiteY10" fmla="*/ 447251 h 2164131"/>
                  <a:gd name="connsiteX11" fmla="*/ 12394 w 648391"/>
                  <a:gd name="connsiteY11" fmla="*/ 37772 h 2164131"/>
                  <a:gd name="connsiteX12" fmla="*/ 21630 w 648391"/>
                  <a:gd name="connsiteY12" fmla="*/ 31615 h 2164131"/>
                  <a:gd name="connsiteX13" fmla="*/ 52418 w 648391"/>
                  <a:gd name="connsiteY13" fmla="*/ 25457 h 2164131"/>
                  <a:gd name="connsiteX14" fmla="*/ 89363 w 648391"/>
                  <a:gd name="connsiteY14" fmla="*/ 28536 h 2164131"/>
                  <a:gd name="connsiteX15" fmla="*/ 406479 w 648391"/>
                  <a:gd name="connsiteY15" fmla="*/ 391833 h 2164131"/>
                  <a:gd name="connsiteX0" fmla="*/ 406479 w 646876"/>
                  <a:gd name="connsiteY0" fmla="*/ 391833 h 2164131"/>
                  <a:gd name="connsiteX1" fmla="*/ 646624 w 646876"/>
                  <a:gd name="connsiteY1" fmla="*/ 1857336 h 2164131"/>
                  <a:gd name="connsiteX2" fmla="*/ 520395 w 646876"/>
                  <a:gd name="connsiteY2" fmla="*/ 2152899 h 2164131"/>
                  <a:gd name="connsiteX3" fmla="*/ 369533 w 646876"/>
                  <a:gd name="connsiteY3" fmla="*/ 2162136 h 2164131"/>
                  <a:gd name="connsiteX4" fmla="*/ 317194 w 646876"/>
                  <a:gd name="connsiteY4" fmla="*/ 2162136 h 2164131"/>
                  <a:gd name="connsiteX5" fmla="*/ 301800 w 646876"/>
                  <a:gd name="connsiteY5" fmla="*/ 2140584 h 2164131"/>
                  <a:gd name="connsiteX6" fmla="*/ 323351 w 646876"/>
                  <a:gd name="connsiteY6" fmla="*/ 2094403 h 2164131"/>
                  <a:gd name="connsiteX7" fmla="*/ 366454 w 646876"/>
                  <a:gd name="connsiteY7" fmla="*/ 1666451 h 2164131"/>
                  <a:gd name="connsiteX8" fmla="*/ 369533 w 646876"/>
                  <a:gd name="connsiteY8" fmla="*/ 1263130 h 2164131"/>
                  <a:gd name="connsiteX9" fmla="*/ 295642 w 646876"/>
                  <a:gd name="connsiteY9" fmla="*/ 764366 h 2164131"/>
                  <a:gd name="connsiteX10" fmla="*/ 200200 w 646876"/>
                  <a:gd name="connsiteY10" fmla="*/ 447251 h 2164131"/>
                  <a:gd name="connsiteX11" fmla="*/ 12394 w 646876"/>
                  <a:gd name="connsiteY11" fmla="*/ 37772 h 2164131"/>
                  <a:gd name="connsiteX12" fmla="*/ 21630 w 646876"/>
                  <a:gd name="connsiteY12" fmla="*/ 31615 h 2164131"/>
                  <a:gd name="connsiteX13" fmla="*/ 52418 w 646876"/>
                  <a:gd name="connsiteY13" fmla="*/ 25457 h 2164131"/>
                  <a:gd name="connsiteX14" fmla="*/ 89363 w 646876"/>
                  <a:gd name="connsiteY14" fmla="*/ 28536 h 2164131"/>
                  <a:gd name="connsiteX15" fmla="*/ 406479 w 646876"/>
                  <a:gd name="connsiteY15" fmla="*/ 391833 h 2164131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80065"/>
                  <a:gd name="connsiteX1" fmla="*/ 418793 w 434255"/>
                  <a:gd name="connsiteY1" fmla="*/ 1863493 h 2180065"/>
                  <a:gd name="connsiteX2" fmla="*/ 412638 w 434255"/>
                  <a:gd name="connsiteY2" fmla="*/ 2162136 h 2180065"/>
                  <a:gd name="connsiteX3" fmla="*/ 369533 w 434255"/>
                  <a:gd name="connsiteY3" fmla="*/ 2162136 h 2180065"/>
                  <a:gd name="connsiteX4" fmla="*/ 317194 w 434255"/>
                  <a:gd name="connsiteY4" fmla="*/ 2162136 h 2180065"/>
                  <a:gd name="connsiteX5" fmla="*/ 49339 w 434255"/>
                  <a:gd name="connsiteY5" fmla="*/ 2177530 h 2180065"/>
                  <a:gd name="connsiteX6" fmla="*/ 323351 w 434255"/>
                  <a:gd name="connsiteY6" fmla="*/ 2094403 h 2180065"/>
                  <a:gd name="connsiteX7" fmla="*/ 366454 w 434255"/>
                  <a:gd name="connsiteY7" fmla="*/ 1666451 h 2180065"/>
                  <a:gd name="connsiteX8" fmla="*/ 369533 w 434255"/>
                  <a:gd name="connsiteY8" fmla="*/ 1263130 h 2180065"/>
                  <a:gd name="connsiteX9" fmla="*/ 295642 w 434255"/>
                  <a:gd name="connsiteY9" fmla="*/ 764366 h 2180065"/>
                  <a:gd name="connsiteX10" fmla="*/ 200200 w 434255"/>
                  <a:gd name="connsiteY10" fmla="*/ 447251 h 2180065"/>
                  <a:gd name="connsiteX11" fmla="*/ 12394 w 434255"/>
                  <a:gd name="connsiteY11" fmla="*/ 37772 h 2180065"/>
                  <a:gd name="connsiteX12" fmla="*/ 21630 w 434255"/>
                  <a:gd name="connsiteY12" fmla="*/ 31615 h 2180065"/>
                  <a:gd name="connsiteX13" fmla="*/ 52418 w 434255"/>
                  <a:gd name="connsiteY13" fmla="*/ 25457 h 2180065"/>
                  <a:gd name="connsiteX14" fmla="*/ 89363 w 434255"/>
                  <a:gd name="connsiteY14" fmla="*/ 28536 h 2180065"/>
                  <a:gd name="connsiteX15" fmla="*/ 406479 w 434255"/>
                  <a:gd name="connsiteY15" fmla="*/ 391833 h 2180065"/>
                  <a:gd name="connsiteX0" fmla="*/ 406479 w 434255"/>
                  <a:gd name="connsiteY0" fmla="*/ 391833 h 2167153"/>
                  <a:gd name="connsiteX1" fmla="*/ 418793 w 434255"/>
                  <a:gd name="connsiteY1" fmla="*/ 1863493 h 2167153"/>
                  <a:gd name="connsiteX2" fmla="*/ 412638 w 434255"/>
                  <a:gd name="connsiteY2" fmla="*/ 2162136 h 2167153"/>
                  <a:gd name="connsiteX3" fmla="*/ 369533 w 434255"/>
                  <a:gd name="connsiteY3" fmla="*/ 2162136 h 2167153"/>
                  <a:gd name="connsiteX4" fmla="*/ 317194 w 434255"/>
                  <a:gd name="connsiteY4" fmla="*/ 2162136 h 2167153"/>
                  <a:gd name="connsiteX5" fmla="*/ 323351 w 434255"/>
                  <a:gd name="connsiteY5" fmla="*/ 2094403 h 2167153"/>
                  <a:gd name="connsiteX6" fmla="*/ 366454 w 434255"/>
                  <a:gd name="connsiteY6" fmla="*/ 1666451 h 2167153"/>
                  <a:gd name="connsiteX7" fmla="*/ 369533 w 434255"/>
                  <a:gd name="connsiteY7" fmla="*/ 1263130 h 2167153"/>
                  <a:gd name="connsiteX8" fmla="*/ 295642 w 434255"/>
                  <a:gd name="connsiteY8" fmla="*/ 764366 h 2167153"/>
                  <a:gd name="connsiteX9" fmla="*/ 200200 w 434255"/>
                  <a:gd name="connsiteY9" fmla="*/ 447251 h 2167153"/>
                  <a:gd name="connsiteX10" fmla="*/ 12394 w 434255"/>
                  <a:gd name="connsiteY10" fmla="*/ 37772 h 2167153"/>
                  <a:gd name="connsiteX11" fmla="*/ 21630 w 434255"/>
                  <a:gd name="connsiteY11" fmla="*/ 31615 h 2167153"/>
                  <a:gd name="connsiteX12" fmla="*/ 52418 w 434255"/>
                  <a:gd name="connsiteY12" fmla="*/ 25457 h 2167153"/>
                  <a:gd name="connsiteX13" fmla="*/ 89363 w 434255"/>
                  <a:gd name="connsiteY13" fmla="*/ 28536 h 2167153"/>
                  <a:gd name="connsiteX14" fmla="*/ 406479 w 434255"/>
                  <a:gd name="connsiteY14" fmla="*/ 391833 h 2167153"/>
                  <a:gd name="connsiteX0" fmla="*/ 406479 w 434255"/>
                  <a:gd name="connsiteY0" fmla="*/ 449539 h 2224859"/>
                  <a:gd name="connsiteX1" fmla="*/ 418793 w 434255"/>
                  <a:gd name="connsiteY1" fmla="*/ 1921199 h 2224859"/>
                  <a:gd name="connsiteX2" fmla="*/ 412638 w 434255"/>
                  <a:gd name="connsiteY2" fmla="*/ 2219842 h 2224859"/>
                  <a:gd name="connsiteX3" fmla="*/ 369533 w 434255"/>
                  <a:gd name="connsiteY3" fmla="*/ 2219842 h 2224859"/>
                  <a:gd name="connsiteX4" fmla="*/ 317194 w 434255"/>
                  <a:gd name="connsiteY4" fmla="*/ 2219842 h 2224859"/>
                  <a:gd name="connsiteX5" fmla="*/ 323351 w 434255"/>
                  <a:gd name="connsiteY5" fmla="*/ 2152109 h 2224859"/>
                  <a:gd name="connsiteX6" fmla="*/ 366454 w 434255"/>
                  <a:gd name="connsiteY6" fmla="*/ 1724157 h 2224859"/>
                  <a:gd name="connsiteX7" fmla="*/ 369533 w 434255"/>
                  <a:gd name="connsiteY7" fmla="*/ 1320836 h 2224859"/>
                  <a:gd name="connsiteX8" fmla="*/ 295642 w 434255"/>
                  <a:gd name="connsiteY8" fmla="*/ 822072 h 2224859"/>
                  <a:gd name="connsiteX9" fmla="*/ 200200 w 434255"/>
                  <a:gd name="connsiteY9" fmla="*/ 504957 h 2224859"/>
                  <a:gd name="connsiteX10" fmla="*/ 12394 w 434255"/>
                  <a:gd name="connsiteY10" fmla="*/ 95478 h 2224859"/>
                  <a:gd name="connsiteX11" fmla="*/ 21630 w 434255"/>
                  <a:gd name="connsiteY11" fmla="*/ 36 h 2224859"/>
                  <a:gd name="connsiteX12" fmla="*/ 52418 w 434255"/>
                  <a:gd name="connsiteY12" fmla="*/ 83163 h 2224859"/>
                  <a:gd name="connsiteX13" fmla="*/ 89363 w 434255"/>
                  <a:gd name="connsiteY13" fmla="*/ 86242 h 2224859"/>
                  <a:gd name="connsiteX14" fmla="*/ 406479 w 434255"/>
                  <a:gd name="connsiteY14" fmla="*/ 449539 h 2224859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394085 w 421861"/>
                  <a:gd name="connsiteY0" fmla="*/ 392077 h 2167397"/>
                  <a:gd name="connsiteX1" fmla="*/ 406399 w 421861"/>
                  <a:gd name="connsiteY1" fmla="*/ 1863737 h 2167397"/>
                  <a:gd name="connsiteX2" fmla="*/ 400244 w 421861"/>
                  <a:gd name="connsiteY2" fmla="*/ 2162380 h 2167397"/>
                  <a:gd name="connsiteX3" fmla="*/ 357139 w 421861"/>
                  <a:gd name="connsiteY3" fmla="*/ 2162380 h 2167397"/>
                  <a:gd name="connsiteX4" fmla="*/ 304800 w 421861"/>
                  <a:gd name="connsiteY4" fmla="*/ 2162380 h 2167397"/>
                  <a:gd name="connsiteX5" fmla="*/ 310957 w 421861"/>
                  <a:gd name="connsiteY5" fmla="*/ 2094647 h 2167397"/>
                  <a:gd name="connsiteX6" fmla="*/ 354060 w 421861"/>
                  <a:gd name="connsiteY6" fmla="*/ 1666695 h 2167397"/>
                  <a:gd name="connsiteX7" fmla="*/ 357139 w 421861"/>
                  <a:gd name="connsiteY7" fmla="*/ 1263374 h 2167397"/>
                  <a:gd name="connsiteX8" fmla="*/ 283248 w 421861"/>
                  <a:gd name="connsiteY8" fmla="*/ 764610 h 2167397"/>
                  <a:gd name="connsiteX9" fmla="*/ 187806 w 421861"/>
                  <a:gd name="connsiteY9" fmla="*/ 447495 h 2167397"/>
                  <a:gd name="connsiteX10" fmla="*/ 0 w 421861"/>
                  <a:gd name="connsiteY10" fmla="*/ 38016 h 2167397"/>
                  <a:gd name="connsiteX11" fmla="*/ 40024 w 421861"/>
                  <a:gd name="connsiteY11" fmla="*/ 25701 h 2167397"/>
                  <a:gd name="connsiteX12" fmla="*/ 76969 w 421861"/>
                  <a:gd name="connsiteY12" fmla="*/ 28780 h 2167397"/>
                  <a:gd name="connsiteX13" fmla="*/ 394085 w 421861"/>
                  <a:gd name="connsiteY13" fmla="*/ 392077 h 2167397"/>
                  <a:gd name="connsiteX0" fmla="*/ 399480 w 427256"/>
                  <a:gd name="connsiteY0" fmla="*/ 407020 h 2182340"/>
                  <a:gd name="connsiteX1" fmla="*/ 411794 w 427256"/>
                  <a:gd name="connsiteY1" fmla="*/ 1878680 h 2182340"/>
                  <a:gd name="connsiteX2" fmla="*/ 405639 w 427256"/>
                  <a:gd name="connsiteY2" fmla="*/ 2177323 h 2182340"/>
                  <a:gd name="connsiteX3" fmla="*/ 362534 w 427256"/>
                  <a:gd name="connsiteY3" fmla="*/ 2177323 h 2182340"/>
                  <a:gd name="connsiteX4" fmla="*/ 310195 w 427256"/>
                  <a:gd name="connsiteY4" fmla="*/ 2177323 h 2182340"/>
                  <a:gd name="connsiteX5" fmla="*/ 316352 w 427256"/>
                  <a:gd name="connsiteY5" fmla="*/ 2109590 h 2182340"/>
                  <a:gd name="connsiteX6" fmla="*/ 359455 w 427256"/>
                  <a:gd name="connsiteY6" fmla="*/ 1681638 h 2182340"/>
                  <a:gd name="connsiteX7" fmla="*/ 362534 w 427256"/>
                  <a:gd name="connsiteY7" fmla="*/ 1278317 h 2182340"/>
                  <a:gd name="connsiteX8" fmla="*/ 288643 w 427256"/>
                  <a:gd name="connsiteY8" fmla="*/ 779553 h 2182340"/>
                  <a:gd name="connsiteX9" fmla="*/ 193201 w 427256"/>
                  <a:gd name="connsiteY9" fmla="*/ 462438 h 2182340"/>
                  <a:gd name="connsiteX10" fmla="*/ 5395 w 427256"/>
                  <a:gd name="connsiteY10" fmla="*/ 52959 h 2182340"/>
                  <a:gd name="connsiteX11" fmla="*/ 82364 w 427256"/>
                  <a:gd name="connsiteY11" fmla="*/ 43723 h 2182340"/>
                  <a:gd name="connsiteX12" fmla="*/ 399480 w 427256"/>
                  <a:gd name="connsiteY12" fmla="*/ 407020 h 2182340"/>
                  <a:gd name="connsiteX0" fmla="*/ 394085 w 421861"/>
                  <a:gd name="connsiteY0" fmla="*/ 405910 h 2181230"/>
                  <a:gd name="connsiteX1" fmla="*/ 406399 w 421861"/>
                  <a:gd name="connsiteY1" fmla="*/ 1877570 h 2181230"/>
                  <a:gd name="connsiteX2" fmla="*/ 400244 w 421861"/>
                  <a:gd name="connsiteY2" fmla="*/ 2176213 h 2181230"/>
                  <a:gd name="connsiteX3" fmla="*/ 357139 w 421861"/>
                  <a:gd name="connsiteY3" fmla="*/ 2176213 h 2181230"/>
                  <a:gd name="connsiteX4" fmla="*/ 304800 w 421861"/>
                  <a:gd name="connsiteY4" fmla="*/ 2176213 h 2181230"/>
                  <a:gd name="connsiteX5" fmla="*/ 310957 w 421861"/>
                  <a:gd name="connsiteY5" fmla="*/ 2108480 h 2181230"/>
                  <a:gd name="connsiteX6" fmla="*/ 354060 w 421861"/>
                  <a:gd name="connsiteY6" fmla="*/ 1680528 h 2181230"/>
                  <a:gd name="connsiteX7" fmla="*/ 357139 w 421861"/>
                  <a:gd name="connsiteY7" fmla="*/ 1277207 h 2181230"/>
                  <a:gd name="connsiteX8" fmla="*/ 283248 w 421861"/>
                  <a:gd name="connsiteY8" fmla="*/ 778443 h 2181230"/>
                  <a:gd name="connsiteX9" fmla="*/ 187806 w 421861"/>
                  <a:gd name="connsiteY9" fmla="*/ 461328 h 2181230"/>
                  <a:gd name="connsiteX10" fmla="*/ 0 w 421861"/>
                  <a:gd name="connsiteY10" fmla="*/ 51849 h 2181230"/>
                  <a:gd name="connsiteX11" fmla="*/ 76969 w 421861"/>
                  <a:gd name="connsiteY11" fmla="*/ 42613 h 2181230"/>
                  <a:gd name="connsiteX12" fmla="*/ 394085 w 421861"/>
                  <a:gd name="connsiteY12" fmla="*/ 405910 h 2181230"/>
                  <a:gd name="connsiteX0" fmla="*/ 394085 w 416748"/>
                  <a:gd name="connsiteY0" fmla="*/ 378000 h 2153320"/>
                  <a:gd name="connsiteX1" fmla="*/ 406399 w 416748"/>
                  <a:gd name="connsiteY1" fmla="*/ 1849660 h 2153320"/>
                  <a:gd name="connsiteX2" fmla="*/ 400244 w 416748"/>
                  <a:gd name="connsiteY2" fmla="*/ 2148303 h 2153320"/>
                  <a:gd name="connsiteX3" fmla="*/ 357139 w 416748"/>
                  <a:gd name="connsiteY3" fmla="*/ 2148303 h 2153320"/>
                  <a:gd name="connsiteX4" fmla="*/ 304800 w 416748"/>
                  <a:gd name="connsiteY4" fmla="*/ 2148303 h 2153320"/>
                  <a:gd name="connsiteX5" fmla="*/ 310957 w 416748"/>
                  <a:gd name="connsiteY5" fmla="*/ 2080570 h 2153320"/>
                  <a:gd name="connsiteX6" fmla="*/ 354060 w 416748"/>
                  <a:gd name="connsiteY6" fmla="*/ 1652618 h 2153320"/>
                  <a:gd name="connsiteX7" fmla="*/ 357139 w 416748"/>
                  <a:gd name="connsiteY7" fmla="*/ 1249297 h 2153320"/>
                  <a:gd name="connsiteX8" fmla="*/ 283248 w 416748"/>
                  <a:gd name="connsiteY8" fmla="*/ 750533 h 2153320"/>
                  <a:gd name="connsiteX9" fmla="*/ 187806 w 416748"/>
                  <a:gd name="connsiteY9" fmla="*/ 433418 h 2153320"/>
                  <a:gd name="connsiteX10" fmla="*/ 0 w 416748"/>
                  <a:gd name="connsiteY10" fmla="*/ 23939 h 2153320"/>
                  <a:gd name="connsiteX11" fmla="*/ 147781 w 416748"/>
                  <a:gd name="connsiteY11" fmla="*/ 103988 h 2153320"/>
                  <a:gd name="connsiteX12" fmla="*/ 394085 w 416748"/>
                  <a:gd name="connsiteY12" fmla="*/ 378000 h 215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748" h="2153320">
                    <a:moveTo>
                      <a:pt x="394085" y="378000"/>
                    </a:moveTo>
                    <a:cubicBezTo>
                      <a:pt x="437188" y="668945"/>
                      <a:pt x="405373" y="1554610"/>
                      <a:pt x="406399" y="1849660"/>
                    </a:cubicBezTo>
                    <a:cubicBezTo>
                      <a:pt x="407425" y="2144710"/>
                      <a:pt x="405375" y="2145737"/>
                      <a:pt x="400244" y="2148303"/>
                    </a:cubicBezTo>
                    <a:cubicBezTo>
                      <a:pt x="395113" y="2150869"/>
                      <a:pt x="373046" y="2148303"/>
                      <a:pt x="357139" y="2148303"/>
                    </a:cubicBezTo>
                    <a:cubicBezTo>
                      <a:pt x="341232" y="2148303"/>
                      <a:pt x="312497" y="2159592"/>
                      <a:pt x="304800" y="2148303"/>
                    </a:cubicBezTo>
                    <a:cubicBezTo>
                      <a:pt x="297103" y="2137014"/>
                      <a:pt x="302747" y="2163184"/>
                      <a:pt x="310957" y="2080570"/>
                    </a:cubicBezTo>
                    <a:cubicBezTo>
                      <a:pt x="319167" y="1997956"/>
                      <a:pt x="346363" y="1791164"/>
                      <a:pt x="354060" y="1652618"/>
                    </a:cubicBezTo>
                    <a:cubicBezTo>
                      <a:pt x="361757" y="1514073"/>
                      <a:pt x="368941" y="1399645"/>
                      <a:pt x="357139" y="1249297"/>
                    </a:cubicBezTo>
                    <a:cubicBezTo>
                      <a:pt x="345337" y="1098949"/>
                      <a:pt x="311470" y="886513"/>
                      <a:pt x="283248" y="750533"/>
                    </a:cubicBezTo>
                    <a:cubicBezTo>
                      <a:pt x="255026" y="614553"/>
                      <a:pt x="235014" y="554517"/>
                      <a:pt x="187806" y="433418"/>
                    </a:cubicBezTo>
                    <a:cubicBezTo>
                      <a:pt x="140598" y="312319"/>
                      <a:pt x="24630" y="94238"/>
                      <a:pt x="0" y="23939"/>
                    </a:cubicBezTo>
                    <a:cubicBezTo>
                      <a:pt x="147782" y="-42768"/>
                      <a:pt x="82100" y="44978"/>
                      <a:pt x="147781" y="103988"/>
                    </a:cubicBezTo>
                    <a:cubicBezTo>
                      <a:pt x="213462" y="162998"/>
                      <a:pt x="350982" y="87055"/>
                      <a:pt x="394085" y="378000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893541" y="2766571"/>
                <a:ext cx="555811" cy="1933236"/>
              </a:xfrm>
              <a:custGeom>
                <a:avLst/>
                <a:gdLst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76844"/>
                  <a:gd name="connsiteX1" fmla="*/ 412441 w 715772"/>
                  <a:gd name="connsiteY1" fmla="*/ 545478 h 2576844"/>
                  <a:gd name="connsiteX2" fmla="*/ 652586 w 715772"/>
                  <a:gd name="connsiteY2" fmla="*/ 1216654 h 2576844"/>
                  <a:gd name="connsiteX3" fmla="*/ 714162 w 715772"/>
                  <a:gd name="connsiteY3" fmla="*/ 1789308 h 2576844"/>
                  <a:gd name="connsiteX4" fmla="*/ 692611 w 715772"/>
                  <a:gd name="connsiteY4" fmla="*/ 2152605 h 2576844"/>
                  <a:gd name="connsiteX5" fmla="*/ 637192 w 715772"/>
                  <a:gd name="connsiteY5" fmla="*/ 2531296 h 2576844"/>
                  <a:gd name="connsiteX6" fmla="*/ 101483 w 715772"/>
                  <a:gd name="connsiteY6" fmla="*/ 2531296 h 2576844"/>
                  <a:gd name="connsiteX7" fmla="*/ 313920 w 715772"/>
                  <a:gd name="connsiteY7" fmla="*/ 1940169 h 2576844"/>
                  <a:gd name="connsiteX8" fmla="*/ 372417 w 715772"/>
                  <a:gd name="connsiteY8" fmla="*/ 1339805 h 2576844"/>
                  <a:gd name="connsiteX9" fmla="*/ 310841 w 715772"/>
                  <a:gd name="connsiteY9" fmla="*/ 770230 h 2576844"/>
                  <a:gd name="connsiteX10" fmla="*/ 159980 w 715772"/>
                  <a:gd name="connsiteY10" fmla="*/ 308411 h 2576844"/>
                  <a:gd name="connsiteX11" fmla="*/ 15277 w 715772"/>
                  <a:gd name="connsiteY11" fmla="*/ 74424 h 2576844"/>
                  <a:gd name="connsiteX12" fmla="*/ 49144 w 715772"/>
                  <a:gd name="connsiteY12" fmla="*/ 34399 h 2576844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43141 w 709769"/>
                  <a:gd name="connsiteY0" fmla="*/ 0 h 2497581"/>
                  <a:gd name="connsiteX1" fmla="*/ 406438 w 709769"/>
                  <a:gd name="connsiteY1" fmla="*/ 511079 h 2497581"/>
                  <a:gd name="connsiteX2" fmla="*/ 646583 w 709769"/>
                  <a:gd name="connsiteY2" fmla="*/ 1182255 h 2497581"/>
                  <a:gd name="connsiteX3" fmla="*/ 708159 w 709769"/>
                  <a:gd name="connsiteY3" fmla="*/ 1754909 h 2497581"/>
                  <a:gd name="connsiteX4" fmla="*/ 686608 w 709769"/>
                  <a:gd name="connsiteY4" fmla="*/ 2118206 h 2497581"/>
                  <a:gd name="connsiteX5" fmla="*/ 631189 w 709769"/>
                  <a:gd name="connsiteY5" fmla="*/ 2496897 h 2497581"/>
                  <a:gd name="connsiteX6" fmla="*/ 95480 w 709769"/>
                  <a:gd name="connsiteY6" fmla="*/ 2496897 h 2497581"/>
                  <a:gd name="connsiteX7" fmla="*/ 307917 w 709769"/>
                  <a:gd name="connsiteY7" fmla="*/ 1905770 h 2497581"/>
                  <a:gd name="connsiteX8" fmla="*/ 366414 w 709769"/>
                  <a:gd name="connsiteY8" fmla="*/ 1305406 h 2497581"/>
                  <a:gd name="connsiteX9" fmla="*/ 304838 w 709769"/>
                  <a:gd name="connsiteY9" fmla="*/ 735831 h 2497581"/>
                  <a:gd name="connsiteX10" fmla="*/ 153977 w 709769"/>
                  <a:gd name="connsiteY10" fmla="*/ 274012 h 2497581"/>
                  <a:gd name="connsiteX11" fmla="*/ 9274 w 709769"/>
                  <a:gd name="connsiteY11" fmla="*/ 40025 h 2497581"/>
                  <a:gd name="connsiteX12" fmla="*/ 43141 w 709769"/>
                  <a:gd name="connsiteY12" fmla="*/ 0 h 24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9769" h="2497581">
                    <a:moveTo>
                      <a:pt x="43141" y="0"/>
                    </a:moveTo>
                    <a:cubicBezTo>
                      <a:pt x="109335" y="78509"/>
                      <a:pt x="305864" y="314037"/>
                      <a:pt x="406438" y="511079"/>
                    </a:cubicBezTo>
                    <a:cubicBezTo>
                      <a:pt x="507012" y="708121"/>
                      <a:pt x="596296" y="974950"/>
                      <a:pt x="646583" y="1182255"/>
                    </a:cubicBezTo>
                    <a:cubicBezTo>
                      <a:pt x="696870" y="1389560"/>
                      <a:pt x="701488" y="1598917"/>
                      <a:pt x="708159" y="1754909"/>
                    </a:cubicBezTo>
                    <a:cubicBezTo>
                      <a:pt x="714830" y="1910901"/>
                      <a:pt x="699436" y="1994541"/>
                      <a:pt x="686608" y="2118206"/>
                    </a:cubicBezTo>
                    <a:cubicBezTo>
                      <a:pt x="673780" y="2241871"/>
                      <a:pt x="671213" y="2335261"/>
                      <a:pt x="631189" y="2496897"/>
                    </a:cubicBezTo>
                    <a:cubicBezTo>
                      <a:pt x="504959" y="2498436"/>
                      <a:pt x="217093" y="2496897"/>
                      <a:pt x="95480" y="2496897"/>
                    </a:cubicBezTo>
                    <a:cubicBezTo>
                      <a:pt x="155517" y="2361430"/>
                      <a:pt x="262761" y="2104352"/>
                      <a:pt x="307917" y="1905770"/>
                    </a:cubicBezTo>
                    <a:cubicBezTo>
                      <a:pt x="353073" y="1707188"/>
                      <a:pt x="366927" y="1500396"/>
                      <a:pt x="366414" y="1305406"/>
                    </a:cubicBezTo>
                    <a:cubicBezTo>
                      <a:pt x="365901" y="1110416"/>
                      <a:pt x="340244" y="907730"/>
                      <a:pt x="304838" y="735831"/>
                    </a:cubicBezTo>
                    <a:cubicBezTo>
                      <a:pt x="269432" y="563932"/>
                      <a:pt x="203238" y="389980"/>
                      <a:pt x="153977" y="274012"/>
                    </a:cubicBezTo>
                    <a:cubicBezTo>
                      <a:pt x="104716" y="158044"/>
                      <a:pt x="27747" y="84154"/>
                      <a:pt x="9274" y="40025"/>
                    </a:cubicBezTo>
                    <a:cubicBezTo>
                      <a:pt x="67771" y="-19498"/>
                      <a:pt x="-63078" y="69273"/>
                      <a:pt x="4314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22" name="Donut 21"/>
            <p:cNvSpPr/>
            <p:nvPr/>
          </p:nvSpPr>
          <p:spPr>
            <a:xfrm>
              <a:off x="2408772" y="4534946"/>
              <a:ext cx="215624" cy="202512"/>
            </a:xfrm>
            <a:prstGeom prst="donut">
              <a:avLst>
                <a:gd name="adj" fmla="val 163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2714431">
              <a:off x="2577674" y="4706871"/>
              <a:ext cx="167543" cy="202513"/>
              <a:chOff x="2388538" y="5719281"/>
              <a:chExt cx="167543" cy="202513"/>
            </a:xfrm>
          </p:grpSpPr>
          <p:sp>
            <p:nvSpPr>
              <p:cNvPr id="74" name="Rounded Rectangle 73"/>
              <p:cNvSpPr/>
              <p:nvPr/>
            </p:nvSpPr>
            <p:spPr>
              <a:xfrm rot="16200000">
                <a:off x="2306812" y="5801008"/>
                <a:ext cx="20251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408068" y="5792267"/>
                <a:ext cx="116490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88538" y="5719281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2273933">
              <a:off x="2776116" y="4890827"/>
              <a:ext cx="227698" cy="213161"/>
              <a:chOff x="2629265" y="5708633"/>
              <a:chExt cx="227698" cy="213161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629265" y="5708633"/>
                <a:ext cx="227698" cy="38330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 rot="5400000">
                <a:off x="2651360" y="5802908"/>
                <a:ext cx="198436" cy="39336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29377">
              <a:off x="2978130" y="5051592"/>
              <a:ext cx="169615" cy="182562"/>
              <a:chOff x="2881383" y="5727433"/>
              <a:chExt cx="169615" cy="182562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2883455" y="5727433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883454" y="5870935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891400" y="5792267"/>
                <a:ext cx="125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 rot="5400000">
                <a:off x="2809928" y="5799481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337142">
              <a:off x="3348520" y="5239257"/>
              <a:ext cx="194401" cy="183502"/>
              <a:chOff x="3317369" y="5726493"/>
              <a:chExt cx="194401" cy="18350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25175" y="5790734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 rot="5400000">
                <a:off x="3245148" y="5798714"/>
                <a:ext cx="18350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5400000">
                <a:off x="3400960" y="5799184"/>
                <a:ext cx="18256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930150">
              <a:off x="3574045" y="5302640"/>
              <a:ext cx="190824" cy="215602"/>
              <a:chOff x="3553728" y="5715191"/>
              <a:chExt cx="190824" cy="215602"/>
            </a:xfrm>
          </p:grpSpPr>
          <p:sp>
            <p:nvSpPr>
              <p:cNvPr id="62" name="Rounded Rectangle 61"/>
              <p:cNvSpPr/>
              <p:nvPr/>
            </p:nvSpPr>
            <p:spPr>
              <a:xfrm rot="2827253">
                <a:off x="3548343" y="5803462"/>
                <a:ext cx="21560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5400000">
                <a:off x="3481977" y="5799184"/>
                <a:ext cx="18256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 rot="5400000">
                <a:off x="3633741" y="5799185"/>
                <a:ext cx="18256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94313">
              <a:off x="4045851" y="5397000"/>
              <a:ext cx="156515" cy="182563"/>
              <a:chOff x="4028402" y="5727433"/>
              <a:chExt cx="156515" cy="182563"/>
            </a:xfrm>
          </p:grpSpPr>
          <p:sp>
            <p:nvSpPr>
              <p:cNvPr id="60" name="Rounded Rectangle 59"/>
              <p:cNvSpPr/>
              <p:nvPr/>
            </p:nvSpPr>
            <p:spPr>
              <a:xfrm rot="5400000">
                <a:off x="3956650" y="5799185"/>
                <a:ext cx="18256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032859" y="5870935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20802112">
              <a:off x="4752088" y="5329439"/>
              <a:ext cx="117115" cy="197087"/>
              <a:chOff x="4728567" y="5712908"/>
              <a:chExt cx="117115" cy="197087"/>
            </a:xfrm>
          </p:grpSpPr>
          <p:sp>
            <p:nvSpPr>
              <p:cNvPr id="57" name="Rounded Rectangle 56"/>
              <p:cNvSpPr/>
              <p:nvPr/>
            </p:nvSpPr>
            <p:spPr>
              <a:xfrm rot="18828651">
                <a:off x="4750124" y="5770676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 rot="2888126">
                <a:off x="4672068" y="5769407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 rot="5400000">
                <a:off x="4735806" y="5840600"/>
                <a:ext cx="99730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9534411">
              <a:off x="5513938" y="5007477"/>
              <a:ext cx="169615" cy="182562"/>
              <a:chOff x="5581054" y="5727433"/>
              <a:chExt cx="169615" cy="182562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5583126" y="5727433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583125" y="5870935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591071" y="5792267"/>
                <a:ext cx="125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5509599" y="5799481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 rot="2773080">
              <a:off x="5795544" y="4854725"/>
              <a:ext cx="181969" cy="39059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32" name="Group 31"/>
            <p:cNvGrpSpPr/>
            <p:nvPr/>
          </p:nvGrpSpPr>
          <p:grpSpPr>
            <a:xfrm rot="18488208">
              <a:off x="6055216" y="4470311"/>
              <a:ext cx="188584" cy="218494"/>
              <a:chOff x="6318792" y="5704965"/>
              <a:chExt cx="188584" cy="218494"/>
            </a:xfrm>
          </p:grpSpPr>
          <p:sp>
            <p:nvSpPr>
              <p:cNvPr id="50" name="Rounded Rectangle 49"/>
              <p:cNvSpPr/>
              <p:nvPr/>
            </p:nvSpPr>
            <p:spPr>
              <a:xfrm rot="5400000">
                <a:off x="6247337" y="5798714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 rot="5400000">
                <a:off x="6396862" y="5798715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 rot="2757608">
                <a:off x="6303837" y="5794682"/>
                <a:ext cx="218494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9915818">
              <a:off x="5281568" y="5097445"/>
              <a:ext cx="229277" cy="215556"/>
              <a:chOff x="5310064" y="5699722"/>
              <a:chExt cx="229277" cy="215556"/>
            </a:xfrm>
          </p:grpSpPr>
          <p:sp>
            <p:nvSpPr>
              <p:cNvPr id="46" name="Rounded Rectangle 45"/>
              <p:cNvSpPr/>
              <p:nvPr/>
            </p:nvSpPr>
            <p:spPr>
              <a:xfrm rot="5400000">
                <a:off x="5221831" y="5787985"/>
                <a:ext cx="215526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316234" y="5879543"/>
                <a:ext cx="134266" cy="35733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18244" y="5699752"/>
                <a:ext cx="147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9" name="Block Arc 48"/>
              <p:cNvSpPr/>
              <p:nvPr/>
            </p:nvSpPr>
            <p:spPr>
              <a:xfrm rot="5400000">
                <a:off x="5336454" y="5712391"/>
                <a:ext cx="215556" cy="190218"/>
              </a:xfrm>
              <a:prstGeom prst="blockArc">
                <a:avLst>
                  <a:gd name="adj1" fmla="val 10800000"/>
                  <a:gd name="adj2" fmla="val 69663"/>
                  <a:gd name="adj3" fmla="val 1886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8785556">
              <a:off x="5896040" y="4661396"/>
              <a:ext cx="197948" cy="188017"/>
              <a:chOff x="6073277" y="5727258"/>
              <a:chExt cx="197948" cy="18801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6168698" y="5809928"/>
                <a:ext cx="102526" cy="36631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5" name="Block Arc 44"/>
              <p:cNvSpPr/>
              <p:nvPr/>
            </p:nvSpPr>
            <p:spPr>
              <a:xfrm rot="16200000">
                <a:off x="6078242" y="5722293"/>
                <a:ext cx="188017" cy="197948"/>
              </a:xfrm>
              <a:prstGeom prst="blockArc">
                <a:avLst>
                  <a:gd name="adj1" fmla="val 5795662"/>
                  <a:gd name="adj2" fmla="val 3616667"/>
                  <a:gd name="adj3" fmla="val 177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21232993">
              <a:off x="4480758" y="5374294"/>
              <a:ext cx="206275" cy="198902"/>
              <a:chOff x="4458489" y="5714796"/>
              <a:chExt cx="206275" cy="20048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4562237" y="5807500"/>
                <a:ext cx="102526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6200000">
                <a:off x="4461387" y="5711898"/>
                <a:ext cx="200480" cy="206275"/>
              </a:xfrm>
              <a:prstGeom prst="blockArc">
                <a:avLst>
                  <a:gd name="adj1" fmla="val 5795662"/>
                  <a:gd name="adj2" fmla="val 3616667"/>
                  <a:gd name="adj3" fmla="val 177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Block Arc 35"/>
            <p:cNvSpPr/>
            <p:nvPr/>
          </p:nvSpPr>
          <p:spPr>
            <a:xfrm rot="17713401">
              <a:off x="3148480" y="5132039"/>
              <a:ext cx="200480" cy="206275"/>
            </a:xfrm>
            <a:prstGeom prst="blockArc">
              <a:avLst>
                <a:gd name="adj1" fmla="val 7173974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7" name="Donut 36"/>
            <p:cNvSpPr/>
            <p:nvPr/>
          </p:nvSpPr>
          <p:spPr>
            <a:xfrm>
              <a:off x="3804165" y="5365199"/>
              <a:ext cx="199682" cy="187942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8" name="Donut 37"/>
            <p:cNvSpPr/>
            <p:nvPr/>
          </p:nvSpPr>
          <p:spPr>
            <a:xfrm>
              <a:off x="4244563" y="5399370"/>
              <a:ext cx="199682" cy="187942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9435151">
              <a:off x="5468328" y="4608773"/>
              <a:ext cx="536771" cy="654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s</a:t>
              </a:r>
              <a:endParaRPr lang="en-US" sz="16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392934">
              <a:off x="4818513" y="5100744"/>
              <a:ext cx="552268" cy="50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&amp;</a:t>
              </a:r>
              <a:endParaRPr lang="en-US" sz="11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674824" y="493752"/>
              <a:ext cx="5303520" cy="5303520"/>
            </a:xfrm>
            <a:prstGeom prst="ellipse">
              <a:avLst/>
            </a:prstGeom>
            <a:noFill/>
            <a:ln w="254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428950" y="1010316"/>
            <a:ext cx="3657600" cy="3657600"/>
            <a:chOff x="1674824" y="493752"/>
            <a:chExt cx="5303520" cy="5303520"/>
          </a:xfrm>
        </p:grpSpPr>
        <p:grpSp>
          <p:nvGrpSpPr>
            <p:cNvPr id="129" name="Group 128"/>
            <p:cNvGrpSpPr/>
            <p:nvPr/>
          </p:nvGrpSpPr>
          <p:grpSpPr>
            <a:xfrm rot="18646448">
              <a:off x="2534645" y="1413695"/>
              <a:ext cx="281617" cy="360383"/>
              <a:chOff x="1477022" y="663074"/>
              <a:chExt cx="281617" cy="360383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1477022" y="663075"/>
                <a:ext cx="281617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 rot="5400000">
                <a:off x="1437639" y="827341"/>
                <a:ext cx="36038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9223007">
              <a:off x="2715319" y="1201310"/>
              <a:ext cx="262340" cy="407606"/>
              <a:chOff x="1739780" y="581886"/>
              <a:chExt cx="262340" cy="407606"/>
            </a:xfrm>
          </p:grpSpPr>
          <p:sp>
            <p:nvSpPr>
              <p:cNvPr id="246" name="Rounded Rectangle 245"/>
              <p:cNvSpPr/>
              <p:nvPr/>
            </p:nvSpPr>
            <p:spPr>
              <a:xfrm rot="5400000">
                <a:off x="1641948" y="810358"/>
                <a:ext cx="32641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7" name="Rounded Rectangle 246"/>
              <p:cNvSpPr/>
              <p:nvPr/>
            </p:nvSpPr>
            <p:spPr>
              <a:xfrm rot="5400000">
                <a:off x="1782392" y="769764"/>
                <a:ext cx="40760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8" name="Rounded Rectangle 247"/>
              <p:cNvSpPr/>
              <p:nvPr/>
            </p:nvSpPr>
            <p:spPr>
              <a:xfrm>
                <a:off x="1739780" y="916587"/>
                <a:ext cx="253539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8397763">
              <a:off x="2410389" y="1576688"/>
              <a:ext cx="266321" cy="347857"/>
              <a:chOff x="2346873" y="742848"/>
              <a:chExt cx="266321" cy="347857"/>
            </a:xfrm>
          </p:grpSpPr>
          <p:sp>
            <p:nvSpPr>
              <p:cNvPr id="243" name="Rounded Rectangle 242"/>
              <p:cNvSpPr/>
              <p:nvPr/>
            </p:nvSpPr>
            <p:spPr>
              <a:xfrm rot="4027134">
                <a:off x="2347052" y="902316"/>
                <a:ext cx="34492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 rot="17448466">
                <a:off x="2227999" y="895555"/>
                <a:ext cx="33726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5" name="Rounded Rectangle 244"/>
              <p:cNvSpPr/>
              <p:nvPr/>
            </p:nvSpPr>
            <p:spPr>
              <a:xfrm>
                <a:off x="2346873" y="996797"/>
                <a:ext cx="266321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 rot="20276143">
              <a:off x="2997726" y="979135"/>
              <a:ext cx="296935" cy="430534"/>
              <a:chOff x="2094874" y="567783"/>
              <a:chExt cx="296935" cy="430534"/>
            </a:xfrm>
          </p:grpSpPr>
          <p:sp>
            <p:nvSpPr>
              <p:cNvPr id="240" name="Rounded Rectangle 239"/>
              <p:cNvSpPr/>
              <p:nvPr/>
            </p:nvSpPr>
            <p:spPr>
              <a:xfrm rot="4089175">
                <a:off x="1937394" y="808988"/>
                <a:ext cx="34680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 rot="4089175">
                <a:off x="2057970" y="806758"/>
                <a:ext cx="34680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 rot="17574489">
                <a:off x="2162133" y="765609"/>
                <a:ext cx="427501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20228704">
              <a:off x="3334529" y="894530"/>
              <a:ext cx="266321" cy="347857"/>
              <a:chOff x="2418854" y="652696"/>
              <a:chExt cx="266321" cy="347857"/>
            </a:xfrm>
          </p:grpSpPr>
          <p:sp>
            <p:nvSpPr>
              <p:cNvPr id="237" name="Rounded Rectangle 236"/>
              <p:cNvSpPr/>
              <p:nvPr/>
            </p:nvSpPr>
            <p:spPr>
              <a:xfrm rot="4027134">
                <a:off x="2419033" y="812164"/>
                <a:ext cx="34492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 rot="17448466">
                <a:off x="2299980" y="805403"/>
                <a:ext cx="33726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2418854" y="906645"/>
                <a:ext cx="266321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20619735">
              <a:off x="3515862" y="844088"/>
              <a:ext cx="387490" cy="303330"/>
              <a:chOff x="2596448" y="720415"/>
              <a:chExt cx="387490" cy="303330"/>
            </a:xfrm>
          </p:grpSpPr>
          <p:sp>
            <p:nvSpPr>
              <p:cNvPr id="234" name="Rounded Rectangle 233"/>
              <p:cNvSpPr/>
              <p:nvPr/>
            </p:nvSpPr>
            <p:spPr>
              <a:xfrm rot="2333073">
                <a:off x="2596448" y="722186"/>
                <a:ext cx="224976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 rot="19183417">
                <a:off x="2759174" y="720415"/>
                <a:ext cx="224764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 rot="5400000">
                <a:off x="2670845" y="888792"/>
                <a:ext cx="23805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 rot="17972295">
              <a:off x="2185968" y="1769644"/>
              <a:ext cx="377157" cy="391356"/>
              <a:chOff x="1987685" y="690518"/>
              <a:chExt cx="377157" cy="391356"/>
            </a:xfrm>
          </p:grpSpPr>
          <p:sp>
            <p:nvSpPr>
              <p:cNvPr id="232" name="Rounded Rectangle 231"/>
              <p:cNvSpPr/>
              <p:nvPr/>
            </p:nvSpPr>
            <p:spPr>
              <a:xfrm rot="5400000">
                <a:off x="1859653" y="870271"/>
                <a:ext cx="39135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" name="Block Arc 232"/>
              <p:cNvSpPr/>
              <p:nvPr/>
            </p:nvSpPr>
            <p:spPr>
              <a:xfrm rot="4478407">
                <a:off x="2063707" y="619603"/>
                <a:ext cx="225114" cy="377157"/>
              </a:xfrm>
              <a:prstGeom prst="blockArc">
                <a:avLst>
                  <a:gd name="adj1" fmla="val 7563088"/>
                  <a:gd name="adj2" fmla="val 4076495"/>
                  <a:gd name="adj3" fmla="val 14378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20807841">
              <a:off x="3820452" y="750936"/>
              <a:ext cx="313910" cy="340143"/>
              <a:chOff x="2890037" y="646693"/>
              <a:chExt cx="313910" cy="340143"/>
            </a:xfrm>
          </p:grpSpPr>
          <p:sp>
            <p:nvSpPr>
              <p:cNvPr id="230" name="Rounded Rectangle 229"/>
              <p:cNvSpPr/>
              <p:nvPr/>
            </p:nvSpPr>
            <p:spPr>
              <a:xfrm rot="18524663">
                <a:off x="2942595" y="715543"/>
                <a:ext cx="169550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" name="Block Arc 230"/>
              <p:cNvSpPr/>
              <p:nvPr/>
            </p:nvSpPr>
            <p:spPr>
              <a:xfrm rot="4971841">
                <a:off x="2936354" y="719243"/>
                <a:ext cx="221276" cy="313910"/>
              </a:xfrm>
              <a:prstGeom prst="blockArc">
                <a:avLst>
                  <a:gd name="adj1" fmla="val 8906387"/>
                  <a:gd name="adj2" fmla="val 4859678"/>
                  <a:gd name="adj3" fmla="val 1111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 rot="1049488">
              <a:off x="4759712" y="740523"/>
              <a:ext cx="304279" cy="397400"/>
              <a:chOff x="5531738" y="557147"/>
              <a:chExt cx="304279" cy="397400"/>
            </a:xfrm>
          </p:grpSpPr>
          <p:sp>
            <p:nvSpPr>
              <p:cNvPr id="227" name="Rounded Rectangle 226"/>
              <p:cNvSpPr/>
              <p:nvPr/>
            </p:nvSpPr>
            <p:spPr>
              <a:xfrm rot="4027134">
                <a:off x="5523416" y="741963"/>
                <a:ext cx="395871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 rot="17448466">
                <a:off x="5383011" y="739721"/>
                <a:ext cx="394445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5531738" y="860775"/>
                <a:ext cx="304279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1856836">
              <a:off x="5328558" y="1024311"/>
              <a:ext cx="244983" cy="319985"/>
              <a:chOff x="6104032" y="634033"/>
              <a:chExt cx="244983" cy="319985"/>
            </a:xfrm>
          </p:grpSpPr>
          <p:sp>
            <p:nvSpPr>
              <p:cNvPr id="224" name="Rounded Rectangle 223"/>
              <p:cNvSpPr/>
              <p:nvPr/>
            </p:nvSpPr>
            <p:spPr>
              <a:xfrm rot="4027134">
                <a:off x="6104196" y="780723"/>
                <a:ext cx="31729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 rot="17448466">
                <a:off x="5994682" y="774504"/>
                <a:ext cx="310240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6104032" y="867633"/>
                <a:ext cx="24498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 rot="2673334">
              <a:off x="5783464" y="1400047"/>
              <a:ext cx="259633" cy="300294"/>
              <a:chOff x="6637325" y="639006"/>
              <a:chExt cx="259633" cy="300294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6651975" y="910340"/>
                <a:ext cx="24498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6651975" y="846295"/>
                <a:ext cx="15780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6651975" y="639006"/>
                <a:ext cx="157804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 rot="5400000">
                <a:off x="6501828" y="774504"/>
                <a:ext cx="30029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 rot="3195220">
              <a:off x="5957469" y="1630037"/>
              <a:ext cx="255378" cy="386419"/>
              <a:chOff x="6937101" y="628296"/>
              <a:chExt cx="255378" cy="386419"/>
            </a:xfrm>
          </p:grpSpPr>
          <p:sp>
            <p:nvSpPr>
              <p:cNvPr id="216" name="Rounded Rectangle 215"/>
              <p:cNvSpPr/>
              <p:nvPr/>
            </p:nvSpPr>
            <p:spPr>
              <a:xfrm rot="5400000">
                <a:off x="6799317" y="776791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 rot="5400000">
                <a:off x="6988520" y="810756"/>
                <a:ext cx="378620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" name="Rounded Rectangle 217"/>
              <p:cNvSpPr/>
              <p:nvPr/>
            </p:nvSpPr>
            <p:spPr>
              <a:xfrm rot="17520824">
                <a:off x="6977167" y="760931"/>
                <a:ext cx="294568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" name="Rounded Rectangle 218"/>
              <p:cNvSpPr/>
              <p:nvPr/>
            </p:nvSpPr>
            <p:spPr>
              <a:xfrm rot="3963679">
                <a:off x="6858318" y="766642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3638214">
              <a:off x="6062183" y="1953275"/>
              <a:ext cx="356443" cy="279026"/>
              <a:chOff x="7201229" y="696233"/>
              <a:chExt cx="356443" cy="279026"/>
            </a:xfrm>
          </p:grpSpPr>
          <p:sp>
            <p:nvSpPr>
              <p:cNvPr id="213" name="Rounded Rectangle 212"/>
              <p:cNvSpPr/>
              <p:nvPr/>
            </p:nvSpPr>
            <p:spPr>
              <a:xfrm rot="2333073">
                <a:off x="7201229" y="697861"/>
                <a:ext cx="206950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" name="Rounded Rectangle 213"/>
              <p:cNvSpPr/>
              <p:nvPr/>
            </p:nvSpPr>
            <p:spPr>
              <a:xfrm rot="19183417">
                <a:off x="7350917" y="696233"/>
                <a:ext cx="206755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" name="Rounded Rectangle 214"/>
              <p:cNvSpPr/>
              <p:nvPr/>
            </p:nvSpPr>
            <p:spPr>
              <a:xfrm rot="5400000">
                <a:off x="7269665" y="851119"/>
                <a:ext cx="21898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 rot="2380026">
              <a:off x="5424266" y="1156436"/>
              <a:ext cx="412906" cy="304866"/>
              <a:chOff x="6203897" y="639007"/>
              <a:chExt cx="412906" cy="304866"/>
            </a:xfrm>
          </p:grpSpPr>
          <p:sp>
            <p:nvSpPr>
              <p:cNvPr id="211" name="Rounded Rectangle 210"/>
              <p:cNvSpPr/>
              <p:nvPr/>
            </p:nvSpPr>
            <p:spPr>
              <a:xfrm rot="5400000">
                <a:off x="6242166" y="776791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" name="Block Arc 211"/>
              <p:cNvSpPr/>
              <p:nvPr/>
            </p:nvSpPr>
            <p:spPr>
              <a:xfrm rot="3423064">
                <a:off x="6294921" y="591340"/>
                <a:ext cx="230858" cy="412906"/>
              </a:xfrm>
              <a:prstGeom prst="blockArc">
                <a:avLst>
                  <a:gd name="adj1" fmla="val 12193860"/>
                  <a:gd name="adj2" fmla="val 2285273"/>
                  <a:gd name="adj3" fmla="val 11017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rot="2104475">
              <a:off x="5047689" y="928270"/>
              <a:ext cx="406774" cy="257549"/>
              <a:chOff x="5805175" y="647959"/>
              <a:chExt cx="406774" cy="257549"/>
            </a:xfrm>
          </p:grpSpPr>
          <p:sp>
            <p:nvSpPr>
              <p:cNvPr id="209" name="Rounded Rectangle 208"/>
              <p:cNvSpPr/>
              <p:nvPr/>
            </p:nvSpPr>
            <p:spPr>
              <a:xfrm rot="15822255">
                <a:off x="6022648" y="662368"/>
                <a:ext cx="56674" cy="27856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" name="Block Arc 209"/>
              <p:cNvSpPr/>
              <p:nvPr/>
            </p:nvSpPr>
            <p:spPr>
              <a:xfrm rot="14601382">
                <a:off x="5888742" y="582302"/>
                <a:ext cx="239639" cy="406774"/>
              </a:xfrm>
              <a:prstGeom prst="blockArc">
                <a:avLst>
                  <a:gd name="adj1" fmla="val 11591567"/>
                  <a:gd name="adj2" fmla="val 2838042"/>
                  <a:gd name="adj3" fmla="val 11995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2803013" y="1643000"/>
              <a:ext cx="3030510" cy="3104775"/>
              <a:chOff x="1386319" y="1595032"/>
              <a:chExt cx="3030510" cy="3104775"/>
            </a:xfrm>
          </p:grpSpPr>
          <p:sp>
            <p:nvSpPr>
              <p:cNvPr id="200" name="Rounded Rectangle 199"/>
              <p:cNvSpPr/>
              <p:nvPr/>
            </p:nvSpPr>
            <p:spPr>
              <a:xfrm>
                <a:off x="2197633" y="1595032"/>
                <a:ext cx="226360" cy="1289313"/>
              </a:xfrm>
              <a:prstGeom prst="roundRect">
                <a:avLst>
                  <a:gd name="adj" fmla="val 4999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Block Arc 200"/>
              <p:cNvSpPr/>
              <p:nvPr/>
            </p:nvSpPr>
            <p:spPr>
              <a:xfrm rot="4186377">
                <a:off x="2027386" y="1096551"/>
                <a:ext cx="1561136" cy="2843270"/>
              </a:xfrm>
              <a:prstGeom prst="blockArc">
                <a:avLst>
                  <a:gd name="adj1" fmla="val 9466236"/>
                  <a:gd name="adj2" fmla="val 17690855"/>
                  <a:gd name="adj3" fmla="val 13641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2195561" y="2537058"/>
                <a:ext cx="2221268" cy="474004"/>
              </a:xfrm>
              <a:custGeom>
                <a:avLst/>
                <a:gdLst>
                  <a:gd name="connsiteX0" fmla="*/ 0 w 2841126"/>
                  <a:gd name="connsiteY0" fmla="*/ 612888 h 612888"/>
                  <a:gd name="connsiteX1" fmla="*/ 261697 w 2841126"/>
                  <a:gd name="connsiteY1" fmla="*/ 440476 h 612888"/>
                  <a:gd name="connsiteX2" fmla="*/ 649624 w 2841126"/>
                  <a:gd name="connsiteY2" fmla="*/ 271142 h 612888"/>
                  <a:gd name="connsiteX3" fmla="*/ 1022157 w 2841126"/>
                  <a:gd name="connsiteY3" fmla="*/ 163385 h 612888"/>
                  <a:gd name="connsiteX4" fmla="*/ 1382375 w 2841126"/>
                  <a:gd name="connsiteY4" fmla="*/ 111045 h 612888"/>
                  <a:gd name="connsiteX5" fmla="*/ 1733357 w 2841126"/>
                  <a:gd name="connsiteY5" fmla="*/ 98730 h 612888"/>
                  <a:gd name="connsiteX6" fmla="*/ 2038157 w 2841126"/>
                  <a:gd name="connsiteY6" fmla="*/ 111045 h 612888"/>
                  <a:gd name="connsiteX7" fmla="*/ 2358351 w 2841126"/>
                  <a:gd name="connsiteY7" fmla="*/ 178779 h 612888"/>
                  <a:gd name="connsiteX8" fmla="*/ 2644678 w 2841126"/>
                  <a:gd name="connsiteY8" fmla="*/ 277300 h 612888"/>
                  <a:gd name="connsiteX9" fmla="*/ 2798618 w 2841126"/>
                  <a:gd name="connsiteY9" fmla="*/ 363506 h 612888"/>
                  <a:gd name="connsiteX10" fmla="*/ 2807854 w 2841126"/>
                  <a:gd name="connsiteY10" fmla="*/ 363506 h 612888"/>
                  <a:gd name="connsiteX11" fmla="*/ 2823248 w 2841126"/>
                  <a:gd name="connsiteY11" fmla="*/ 354270 h 612888"/>
                  <a:gd name="connsiteX12" fmla="*/ 2832485 w 2841126"/>
                  <a:gd name="connsiteY12" fmla="*/ 345033 h 612888"/>
                  <a:gd name="connsiteX13" fmla="*/ 2832485 w 2841126"/>
                  <a:gd name="connsiteY13" fmla="*/ 323482 h 612888"/>
                  <a:gd name="connsiteX14" fmla="*/ 2810933 w 2841126"/>
                  <a:gd name="connsiteY14" fmla="*/ 308088 h 612888"/>
                  <a:gd name="connsiteX15" fmla="*/ 2506133 w 2841126"/>
                  <a:gd name="connsiteY15" fmla="*/ 166464 h 612888"/>
                  <a:gd name="connsiteX16" fmla="*/ 2321406 w 2841126"/>
                  <a:gd name="connsiteY16" fmla="*/ 117203 h 612888"/>
                  <a:gd name="connsiteX17" fmla="*/ 2004291 w 2841126"/>
                  <a:gd name="connsiteY17" fmla="*/ 55627 h 612888"/>
                  <a:gd name="connsiteX18" fmla="*/ 1653309 w 2841126"/>
                  <a:gd name="connsiteY18" fmla="*/ 6367 h 612888"/>
                  <a:gd name="connsiteX19" fmla="*/ 1320800 w 2841126"/>
                  <a:gd name="connsiteY19" fmla="*/ 3288 h 612888"/>
                  <a:gd name="connsiteX20" fmla="*/ 1031394 w 2841126"/>
                  <a:gd name="connsiteY20" fmla="*/ 30997 h 612888"/>
                  <a:gd name="connsiteX21" fmla="*/ 797406 w 2841126"/>
                  <a:gd name="connsiteY21" fmla="*/ 67942 h 612888"/>
                  <a:gd name="connsiteX22" fmla="*/ 544945 w 2841126"/>
                  <a:gd name="connsiteY22" fmla="*/ 138755 h 612888"/>
                  <a:gd name="connsiteX23" fmla="*/ 360218 w 2841126"/>
                  <a:gd name="connsiteY23" fmla="*/ 212645 h 612888"/>
                  <a:gd name="connsiteX24" fmla="*/ 55418 w 2841126"/>
                  <a:gd name="connsiteY24" fmla="*/ 335797 h 612888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21406 w 2841126"/>
                  <a:gd name="connsiteY16" fmla="*/ 116689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1999 w 2841126"/>
                  <a:gd name="connsiteY6" fmla="*/ 116689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36555"/>
                  <a:gd name="connsiteY0" fmla="*/ 612374 h 612374"/>
                  <a:gd name="connsiteX1" fmla="*/ 261697 w 2836555"/>
                  <a:gd name="connsiteY1" fmla="*/ 439962 h 612374"/>
                  <a:gd name="connsiteX2" fmla="*/ 649624 w 2836555"/>
                  <a:gd name="connsiteY2" fmla="*/ 270628 h 612374"/>
                  <a:gd name="connsiteX3" fmla="*/ 1022157 w 2836555"/>
                  <a:gd name="connsiteY3" fmla="*/ 162871 h 612374"/>
                  <a:gd name="connsiteX4" fmla="*/ 1382375 w 2836555"/>
                  <a:gd name="connsiteY4" fmla="*/ 110531 h 612374"/>
                  <a:gd name="connsiteX5" fmla="*/ 1733357 w 2836555"/>
                  <a:gd name="connsiteY5" fmla="*/ 98216 h 612374"/>
                  <a:gd name="connsiteX6" fmla="*/ 2031999 w 2836555"/>
                  <a:gd name="connsiteY6" fmla="*/ 116689 h 612374"/>
                  <a:gd name="connsiteX7" fmla="*/ 2358351 w 2836555"/>
                  <a:gd name="connsiteY7" fmla="*/ 178265 h 612374"/>
                  <a:gd name="connsiteX8" fmla="*/ 2644678 w 2836555"/>
                  <a:gd name="connsiteY8" fmla="*/ 276786 h 612374"/>
                  <a:gd name="connsiteX9" fmla="*/ 2798618 w 2836555"/>
                  <a:gd name="connsiteY9" fmla="*/ 362992 h 612374"/>
                  <a:gd name="connsiteX10" fmla="*/ 2807854 w 2836555"/>
                  <a:gd name="connsiteY10" fmla="*/ 362992 h 612374"/>
                  <a:gd name="connsiteX11" fmla="*/ 2823248 w 2836555"/>
                  <a:gd name="connsiteY11" fmla="*/ 353756 h 612374"/>
                  <a:gd name="connsiteX12" fmla="*/ 2832485 w 2836555"/>
                  <a:gd name="connsiteY12" fmla="*/ 344519 h 612374"/>
                  <a:gd name="connsiteX13" fmla="*/ 2832485 w 2836555"/>
                  <a:gd name="connsiteY13" fmla="*/ 322968 h 612374"/>
                  <a:gd name="connsiteX14" fmla="*/ 2810933 w 2836555"/>
                  <a:gd name="connsiteY14" fmla="*/ 307574 h 612374"/>
                  <a:gd name="connsiteX15" fmla="*/ 2573866 w 2836555"/>
                  <a:gd name="connsiteY15" fmla="*/ 196738 h 612374"/>
                  <a:gd name="connsiteX16" fmla="*/ 2312170 w 2836555"/>
                  <a:gd name="connsiteY16" fmla="*/ 110531 h 612374"/>
                  <a:gd name="connsiteX17" fmla="*/ 2007369 w 2836555"/>
                  <a:gd name="connsiteY17" fmla="*/ 45877 h 612374"/>
                  <a:gd name="connsiteX18" fmla="*/ 1653309 w 2836555"/>
                  <a:gd name="connsiteY18" fmla="*/ 5853 h 612374"/>
                  <a:gd name="connsiteX19" fmla="*/ 1320800 w 2836555"/>
                  <a:gd name="connsiteY19" fmla="*/ 2774 h 612374"/>
                  <a:gd name="connsiteX20" fmla="*/ 1031394 w 2836555"/>
                  <a:gd name="connsiteY20" fmla="*/ 30483 h 612374"/>
                  <a:gd name="connsiteX21" fmla="*/ 797406 w 2836555"/>
                  <a:gd name="connsiteY21" fmla="*/ 67428 h 612374"/>
                  <a:gd name="connsiteX22" fmla="*/ 544945 w 2836555"/>
                  <a:gd name="connsiteY22" fmla="*/ 138241 h 612374"/>
                  <a:gd name="connsiteX23" fmla="*/ 360218 w 2836555"/>
                  <a:gd name="connsiteY23" fmla="*/ 212131 h 612374"/>
                  <a:gd name="connsiteX24" fmla="*/ 55418 w 2836555"/>
                  <a:gd name="connsiteY24" fmla="*/ 335283 h 612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6555" h="612374">
                    <a:moveTo>
                      <a:pt x="0" y="612374"/>
                    </a:moveTo>
                    <a:cubicBezTo>
                      <a:pt x="76713" y="554647"/>
                      <a:pt x="153426" y="496920"/>
                      <a:pt x="261697" y="439962"/>
                    </a:cubicBezTo>
                    <a:cubicBezTo>
                      <a:pt x="369968" y="383004"/>
                      <a:pt x="522881" y="316810"/>
                      <a:pt x="649624" y="270628"/>
                    </a:cubicBezTo>
                    <a:cubicBezTo>
                      <a:pt x="776367" y="224446"/>
                      <a:pt x="900032" y="189554"/>
                      <a:pt x="1022157" y="162871"/>
                    </a:cubicBezTo>
                    <a:cubicBezTo>
                      <a:pt x="1144282" y="136188"/>
                      <a:pt x="1263842" y="121307"/>
                      <a:pt x="1382375" y="110531"/>
                    </a:cubicBezTo>
                    <a:cubicBezTo>
                      <a:pt x="1500908" y="99755"/>
                      <a:pt x="1625086" y="97190"/>
                      <a:pt x="1733357" y="98216"/>
                    </a:cubicBezTo>
                    <a:cubicBezTo>
                      <a:pt x="1841628" y="99242"/>
                      <a:pt x="1927833" y="103347"/>
                      <a:pt x="2031999" y="116689"/>
                    </a:cubicBezTo>
                    <a:cubicBezTo>
                      <a:pt x="2136165" y="130030"/>
                      <a:pt x="2256238" y="151582"/>
                      <a:pt x="2358351" y="178265"/>
                    </a:cubicBezTo>
                    <a:cubicBezTo>
                      <a:pt x="2460464" y="204948"/>
                      <a:pt x="2571300" y="245998"/>
                      <a:pt x="2644678" y="276786"/>
                    </a:cubicBezTo>
                    <a:cubicBezTo>
                      <a:pt x="2718056" y="307574"/>
                      <a:pt x="2798618" y="362992"/>
                      <a:pt x="2798618" y="362992"/>
                    </a:cubicBezTo>
                    <a:cubicBezTo>
                      <a:pt x="2825814" y="377360"/>
                      <a:pt x="2803749" y="364531"/>
                      <a:pt x="2807854" y="362992"/>
                    </a:cubicBezTo>
                    <a:cubicBezTo>
                      <a:pt x="2811959" y="361453"/>
                      <a:pt x="2823248" y="353756"/>
                      <a:pt x="2823248" y="353756"/>
                    </a:cubicBezTo>
                    <a:cubicBezTo>
                      <a:pt x="2827353" y="350677"/>
                      <a:pt x="2830946" y="349650"/>
                      <a:pt x="2832485" y="344519"/>
                    </a:cubicBezTo>
                    <a:cubicBezTo>
                      <a:pt x="2834024" y="339388"/>
                      <a:pt x="2836077" y="329125"/>
                      <a:pt x="2832485" y="322968"/>
                    </a:cubicBezTo>
                    <a:cubicBezTo>
                      <a:pt x="2828893" y="316810"/>
                      <a:pt x="2854036" y="328612"/>
                      <a:pt x="2810933" y="307574"/>
                    </a:cubicBezTo>
                    <a:cubicBezTo>
                      <a:pt x="2767830" y="286536"/>
                      <a:pt x="2656993" y="229579"/>
                      <a:pt x="2573866" y="196738"/>
                    </a:cubicBezTo>
                    <a:cubicBezTo>
                      <a:pt x="2490739" y="163898"/>
                      <a:pt x="2406586" y="135674"/>
                      <a:pt x="2312170" y="110531"/>
                    </a:cubicBezTo>
                    <a:cubicBezTo>
                      <a:pt x="2217754" y="85388"/>
                      <a:pt x="2117179" y="63323"/>
                      <a:pt x="2007369" y="45877"/>
                    </a:cubicBezTo>
                    <a:cubicBezTo>
                      <a:pt x="1897559" y="28431"/>
                      <a:pt x="1767737" y="13037"/>
                      <a:pt x="1653309" y="5853"/>
                    </a:cubicBezTo>
                    <a:cubicBezTo>
                      <a:pt x="1538881" y="-1331"/>
                      <a:pt x="1424452" y="-1331"/>
                      <a:pt x="1320800" y="2774"/>
                    </a:cubicBezTo>
                    <a:cubicBezTo>
                      <a:pt x="1217148" y="6879"/>
                      <a:pt x="1118626" y="19707"/>
                      <a:pt x="1031394" y="30483"/>
                    </a:cubicBezTo>
                    <a:cubicBezTo>
                      <a:pt x="944162" y="41259"/>
                      <a:pt x="878481" y="49468"/>
                      <a:pt x="797406" y="67428"/>
                    </a:cubicBezTo>
                    <a:cubicBezTo>
                      <a:pt x="716331" y="85388"/>
                      <a:pt x="617810" y="114124"/>
                      <a:pt x="544945" y="138241"/>
                    </a:cubicBezTo>
                    <a:cubicBezTo>
                      <a:pt x="472080" y="162358"/>
                      <a:pt x="360218" y="212131"/>
                      <a:pt x="360218" y="212131"/>
                    </a:cubicBezTo>
                    <a:lnTo>
                      <a:pt x="55418" y="335283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3" name="Straight Connector 202"/>
              <p:cNvCxnSpPr>
                <a:stCxn id="202" idx="24"/>
                <a:endCxn id="202" idx="0"/>
              </p:cNvCxnSpPr>
              <p:nvPr/>
            </p:nvCxnSpPr>
            <p:spPr>
              <a:xfrm flipH="1">
                <a:off x="2195561" y="2796581"/>
                <a:ext cx="43397" cy="214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Freeform 203"/>
              <p:cNvSpPr/>
              <p:nvPr/>
            </p:nvSpPr>
            <p:spPr>
              <a:xfrm>
                <a:off x="1620759" y="2459798"/>
                <a:ext cx="704204" cy="551418"/>
              </a:xfrm>
              <a:custGeom>
                <a:avLst/>
                <a:gdLst>
                  <a:gd name="connsiteX0" fmla="*/ 19743 w 899267"/>
                  <a:gd name="connsiteY0" fmla="*/ 37932 h 712387"/>
                  <a:gd name="connsiteX1" fmla="*/ 75161 w 899267"/>
                  <a:gd name="connsiteY1" fmla="*/ 10223 h 712387"/>
                  <a:gd name="connsiteX2" fmla="*/ 379961 w 899267"/>
                  <a:gd name="connsiteY2" fmla="*/ 136454 h 712387"/>
                  <a:gd name="connsiteX3" fmla="*/ 650894 w 899267"/>
                  <a:gd name="connsiteY3" fmla="*/ 311944 h 712387"/>
                  <a:gd name="connsiteX4" fmla="*/ 869488 w 899267"/>
                  <a:gd name="connsiteY4" fmla="*/ 475120 h 712387"/>
                  <a:gd name="connsiteX5" fmla="*/ 897197 w 899267"/>
                  <a:gd name="connsiteY5" fmla="*/ 515144 h 712387"/>
                  <a:gd name="connsiteX6" fmla="*/ 869488 w 899267"/>
                  <a:gd name="connsiteY6" fmla="*/ 561326 h 712387"/>
                  <a:gd name="connsiteX7" fmla="*/ 807913 w 899267"/>
                  <a:gd name="connsiteY7" fmla="*/ 625981 h 712387"/>
                  <a:gd name="connsiteX8" fmla="*/ 761731 w 899267"/>
                  <a:gd name="connsiteY8" fmla="*/ 687557 h 712387"/>
                  <a:gd name="connsiteX9" fmla="*/ 737100 w 899267"/>
                  <a:gd name="connsiteY9" fmla="*/ 712187 h 712387"/>
                  <a:gd name="connsiteX10" fmla="*/ 727864 w 899267"/>
                  <a:gd name="connsiteY10" fmla="*/ 699872 h 712387"/>
                  <a:gd name="connsiteX11" fmla="*/ 586240 w 899267"/>
                  <a:gd name="connsiteY11" fmla="*/ 505908 h 712387"/>
                  <a:gd name="connsiteX12" fmla="*/ 352252 w 899267"/>
                  <a:gd name="connsiteY12" fmla="*/ 278078 h 712387"/>
                  <a:gd name="connsiteX13" fmla="*/ 19743 w 899267"/>
                  <a:gd name="connsiteY13" fmla="*/ 37932 h 7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9267" h="712387">
                    <a:moveTo>
                      <a:pt x="19743" y="37932"/>
                    </a:moveTo>
                    <a:cubicBezTo>
                      <a:pt x="-26439" y="-6710"/>
                      <a:pt x="15125" y="-6197"/>
                      <a:pt x="75161" y="10223"/>
                    </a:cubicBezTo>
                    <a:cubicBezTo>
                      <a:pt x="135197" y="26643"/>
                      <a:pt x="284005" y="86167"/>
                      <a:pt x="379961" y="136454"/>
                    </a:cubicBezTo>
                    <a:cubicBezTo>
                      <a:pt x="475917" y="186741"/>
                      <a:pt x="569306" y="255500"/>
                      <a:pt x="650894" y="311944"/>
                    </a:cubicBezTo>
                    <a:cubicBezTo>
                      <a:pt x="732482" y="368388"/>
                      <a:pt x="828437" y="441253"/>
                      <a:pt x="869488" y="475120"/>
                    </a:cubicBezTo>
                    <a:cubicBezTo>
                      <a:pt x="910539" y="508987"/>
                      <a:pt x="897197" y="500776"/>
                      <a:pt x="897197" y="515144"/>
                    </a:cubicBezTo>
                    <a:cubicBezTo>
                      <a:pt x="897197" y="529512"/>
                      <a:pt x="884369" y="542853"/>
                      <a:pt x="869488" y="561326"/>
                    </a:cubicBezTo>
                    <a:cubicBezTo>
                      <a:pt x="854607" y="579799"/>
                      <a:pt x="825872" y="604943"/>
                      <a:pt x="807913" y="625981"/>
                    </a:cubicBezTo>
                    <a:cubicBezTo>
                      <a:pt x="789954" y="647019"/>
                      <a:pt x="773533" y="673189"/>
                      <a:pt x="761731" y="687557"/>
                    </a:cubicBezTo>
                    <a:cubicBezTo>
                      <a:pt x="749929" y="701925"/>
                      <a:pt x="737100" y="712187"/>
                      <a:pt x="737100" y="712187"/>
                    </a:cubicBezTo>
                    <a:cubicBezTo>
                      <a:pt x="731456" y="714239"/>
                      <a:pt x="727864" y="699872"/>
                      <a:pt x="727864" y="699872"/>
                    </a:cubicBezTo>
                    <a:cubicBezTo>
                      <a:pt x="702721" y="665492"/>
                      <a:pt x="648842" y="576207"/>
                      <a:pt x="586240" y="505908"/>
                    </a:cubicBezTo>
                    <a:cubicBezTo>
                      <a:pt x="523638" y="435609"/>
                      <a:pt x="447695" y="355048"/>
                      <a:pt x="352252" y="278078"/>
                    </a:cubicBezTo>
                    <a:cubicBezTo>
                      <a:pt x="256809" y="201108"/>
                      <a:pt x="65925" y="82574"/>
                      <a:pt x="19743" y="37932"/>
                    </a:cubicBez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2226904" y="2654410"/>
                <a:ext cx="2125048" cy="544917"/>
              </a:xfrm>
              <a:custGeom>
                <a:avLst/>
                <a:gdLst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213648 w 2713682"/>
                  <a:gd name="connsiteY10" fmla="*/ 119018 h 703988"/>
                  <a:gd name="connsiteX11" fmla="*/ 1794933 w 2713682"/>
                  <a:gd name="connsiteY11" fmla="*/ 100546 h 703988"/>
                  <a:gd name="connsiteX12" fmla="*/ 1345430 w 2713682"/>
                  <a:gd name="connsiteY12" fmla="*/ 137491 h 703988"/>
                  <a:gd name="connsiteX13" fmla="*/ 840509 w 2713682"/>
                  <a:gd name="connsiteY13" fmla="*/ 272958 h 703988"/>
                  <a:gd name="connsiteX14" fmla="*/ 449503 w 2713682"/>
                  <a:gd name="connsiteY14" fmla="*/ 466921 h 703988"/>
                  <a:gd name="connsiteX15" fmla="*/ 240145 w 2713682"/>
                  <a:gd name="connsiteY15" fmla="*/ 620861 h 703988"/>
                  <a:gd name="connsiteX16" fmla="*/ 144703 w 2713682"/>
                  <a:gd name="connsiteY16" fmla="*/ 703988 h 703988"/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444557 w 2713682"/>
                  <a:gd name="connsiteY10" fmla="*/ 168279 h 703988"/>
                  <a:gd name="connsiteX11" fmla="*/ 2213648 w 2713682"/>
                  <a:gd name="connsiteY11" fmla="*/ 119018 h 703988"/>
                  <a:gd name="connsiteX12" fmla="*/ 1794933 w 2713682"/>
                  <a:gd name="connsiteY12" fmla="*/ 100546 h 703988"/>
                  <a:gd name="connsiteX13" fmla="*/ 1345430 w 2713682"/>
                  <a:gd name="connsiteY13" fmla="*/ 137491 h 703988"/>
                  <a:gd name="connsiteX14" fmla="*/ 840509 w 2713682"/>
                  <a:gd name="connsiteY14" fmla="*/ 272958 h 703988"/>
                  <a:gd name="connsiteX15" fmla="*/ 449503 w 2713682"/>
                  <a:gd name="connsiteY15" fmla="*/ 466921 h 703988"/>
                  <a:gd name="connsiteX16" fmla="*/ 240145 w 2713682"/>
                  <a:gd name="connsiteY16" fmla="*/ 620861 h 703988"/>
                  <a:gd name="connsiteX17" fmla="*/ 144703 w 2713682"/>
                  <a:gd name="connsiteY17" fmla="*/ 703988 h 7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13682" h="703988">
                    <a:moveTo>
                      <a:pt x="0" y="513103"/>
                    </a:moveTo>
                    <a:cubicBezTo>
                      <a:pt x="192168" y="391748"/>
                      <a:pt x="384336" y="270393"/>
                      <a:pt x="584970" y="189831"/>
                    </a:cubicBezTo>
                    <a:cubicBezTo>
                      <a:pt x="785604" y="109269"/>
                      <a:pt x="1003172" y="61035"/>
                      <a:pt x="1203806" y="29734"/>
                    </a:cubicBezTo>
                    <a:cubicBezTo>
                      <a:pt x="1404440" y="-1567"/>
                      <a:pt x="1615851" y="-2594"/>
                      <a:pt x="1788776" y="2024"/>
                    </a:cubicBezTo>
                    <a:cubicBezTo>
                      <a:pt x="1961701" y="6642"/>
                      <a:pt x="2111535" y="32300"/>
                      <a:pt x="2241357" y="57443"/>
                    </a:cubicBezTo>
                    <a:cubicBezTo>
                      <a:pt x="2371179" y="82586"/>
                      <a:pt x="2490739" y="125689"/>
                      <a:pt x="2567709" y="152885"/>
                    </a:cubicBezTo>
                    <a:cubicBezTo>
                      <a:pt x="2644679" y="180081"/>
                      <a:pt x="2680598" y="206250"/>
                      <a:pt x="2703176" y="220618"/>
                    </a:cubicBezTo>
                    <a:cubicBezTo>
                      <a:pt x="2725754" y="234986"/>
                      <a:pt x="2705228" y="233447"/>
                      <a:pt x="2703176" y="239091"/>
                    </a:cubicBezTo>
                    <a:cubicBezTo>
                      <a:pt x="2701124" y="244735"/>
                      <a:pt x="2697532" y="252946"/>
                      <a:pt x="2690861" y="254485"/>
                    </a:cubicBezTo>
                    <a:cubicBezTo>
                      <a:pt x="2681624" y="252432"/>
                      <a:pt x="2704202" y="262695"/>
                      <a:pt x="2663151" y="248327"/>
                    </a:cubicBezTo>
                    <a:cubicBezTo>
                      <a:pt x="2622100" y="233959"/>
                      <a:pt x="2519474" y="189830"/>
                      <a:pt x="2444557" y="168279"/>
                    </a:cubicBezTo>
                    <a:cubicBezTo>
                      <a:pt x="2369640" y="146728"/>
                      <a:pt x="2321919" y="130307"/>
                      <a:pt x="2213648" y="119018"/>
                    </a:cubicBezTo>
                    <a:cubicBezTo>
                      <a:pt x="2105377" y="107729"/>
                      <a:pt x="1939636" y="97467"/>
                      <a:pt x="1794933" y="100546"/>
                    </a:cubicBezTo>
                    <a:cubicBezTo>
                      <a:pt x="1650230" y="103625"/>
                      <a:pt x="1504501" y="108756"/>
                      <a:pt x="1345430" y="137491"/>
                    </a:cubicBezTo>
                    <a:cubicBezTo>
                      <a:pt x="1186359" y="166226"/>
                      <a:pt x="989830" y="218053"/>
                      <a:pt x="840509" y="272958"/>
                    </a:cubicBezTo>
                    <a:cubicBezTo>
                      <a:pt x="691188" y="327863"/>
                      <a:pt x="549564" y="408937"/>
                      <a:pt x="449503" y="466921"/>
                    </a:cubicBezTo>
                    <a:cubicBezTo>
                      <a:pt x="349442" y="524905"/>
                      <a:pt x="290945" y="581350"/>
                      <a:pt x="240145" y="620861"/>
                    </a:cubicBezTo>
                    <a:cubicBezTo>
                      <a:pt x="189345" y="660372"/>
                      <a:pt x="167024" y="682180"/>
                      <a:pt x="144703" y="703988"/>
                    </a:cubicBez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2380771" y="2691273"/>
                <a:ext cx="1586043" cy="668967"/>
              </a:xfrm>
              <a:custGeom>
                <a:avLst/>
                <a:gdLst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30348 w 2025374"/>
                  <a:gd name="connsiteY13" fmla="*/ 711783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11875 w 2025374"/>
                  <a:gd name="connsiteY13" fmla="*/ 727177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5374" h="864250">
                    <a:moveTo>
                      <a:pt x="554" y="573238"/>
                    </a:moveTo>
                    <a:cubicBezTo>
                      <a:pt x="7225" y="536806"/>
                      <a:pt x="61104" y="614288"/>
                      <a:pt x="157573" y="610183"/>
                    </a:cubicBezTo>
                    <a:cubicBezTo>
                      <a:pt x="254042" y="606078"/>
                      <a:pt x="426453" y="585553"/>
                      <a:pt x="579366" y="548608"/>
                    </a:cubicBezTo>
                    <a:cubicBezTo>
                      <a:pt x="732279" y="511663"/>
                      <a:pt x="927782" y="449060"/>
                      <a:pt x="1075051" y="388511"/>
                    </a:cubicBezTo>
                    <a:cubicBezTo>
                      <a:pt x="1222320" y="327961"/>
                      <a:pt x="1365484" y="247400"/>
                      <a:pt x="1462979" y="185311"/>
                    </a:cubicBezTo>
                    <a:cubicBezTo>
                      <a:pt x="1560474" y="123222"/>
                      <a:pt x="1621536" y="45739"/>
                      <a:pt x="1660021" y="15977"/>
                    </a:cubicBezTo>
                    <a:cubicBezTo>
                      <a:pt x="1698506" y="-13785"/>
                      <a:pt x="1679007" y="7254"/>
                      <a:pt x="1693888" y="6741"/>
                    </a:cubicBezTo>
                    <a:cubicBezTo>
                      <a:pt x="1708769" y="6228"/>
                      <a:pt x="1700046" y="9819"/>
                      <a:pt x="1749306" y="12898"/>
                    </a:cubicBezTo>
                    <a:cubicBezTo>
                      <a:pt x="1798566" y="15977"/>
                      <a:pt x="1989451" y="25214"/>
                      <a:pt x="1989451" y="25214"/>
                    </a:cubicBezTo>
                    <a:cubicBezTo>
                      <a:pt x="2031528" y="28806"/>
                      <a:pt x="1999200" y="30345"/>
                      <a:pt x="2001766" y="34450"/>
                    </a:cubicBezTo>
                    <a:cubicBezTo>
                      <a:pt x="2004332" y="38555"/>
                      <a:pt x="2051540" y="6741"/>
                      <a:pt x="2004845" y="49844"/>
                    </a:cubicBezTo>
                    <a:cubicBezTo>
                      <a:pt x="1958150" y="92947"/>
                      <a:pt x="1834486" y="209941"/>
                      <a:pt x="1721597" y="293068"/>
                    </a:cubicBezTo>
                    <a:cubicBezTo>
                      <a:pt x="1608708" y="376195"/>
                      <a:pt x="1462466" y="476257"/>
                      <a:pt x="1327512" y="548608"/>
                    </a:cubicBezTo>
                    <a:cubicBezTo>
                      <a:pt x="1192558" y="620959"/>
                      <a:pt x="1061709" y="676890"/>
                      <a:pt x="911875" y="727177"/>
                    </a:cubicBezTo>
                    <a:cubicBezTo>
                      <a:pt x="762041" y="777464"/>
                      <a:pt x="563973" y="830830"/>
                      <a:pt x="428506" y="850329"/>
                    </a:cubicBezTo>
                    <a:cubicBezTo>
                      <a:pt x="293039" y="869828"/>
                      <a:pt x="186821" y="873933"/>
                      <a:pt x="117548" y="828777"/>
                    </a:cubicBezTo>
                    <a:cubicBezTo>
                      <a:pt x="48275" y="783621"/>
                      <a:pt x="-6117" y="609670"/>
                      <a:pt x="554" y="573238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2229315" y="3033044"/>
                <a:ext cx="326350" cy="1666763"/>
              </a:xfrm>
              <a:custGeom>
                <a:avLst/>
                <a:gdLst>
                  <a:gd name="connsiteX0" fmla="*/ 406479 w 428017"/>
                  <a:gd name="connsiteY0" fmla="*/ 391833 h 2280325"/>
                  <a:gd name="connsiteX1" fmla="*/ 400321 w 428017"/>
                  <a:gd name="connsiteY1" fmla="*/ 2146742 h 2280325"/>
                  <a:gd name="connsiteX2" fmla="*/ 388006 w 428017"/>
                  <a:gd name="connsiteY2" fmla="*/ 2159057 h 2280325"/>
                  <a:gd name="connsiteX3" fmla="*/ 369533 w 428017"/>
                  <a:gd name="connsiteY3" fmla="*/ 2162136 h 2280325"/>
                  <a:gd name="connsiteX4" fmla="*/ 317194 w 428017"/>
                  <a:gd name="connsiteY4" fmla="*/ 2162136 h 2280325"/>
                  <a:gd name="connsiteX5" fmla="*/ 301800 w 428017"/>
                  <a:gd name="connsiteY5" fmla="*/ 2140584 h 2280325"/>
                  <a:gd name="connsiteX6" fmla="*/ 323351 w 428017"/>
                  <a:gd name="connsiteY6" fmla="*/ 2094403 h 2280325"/>
                  <a:gd name="connsiteX7" fmla="*/ 366454 w 428017"/>
                  <a:gd name="connsiteY7" fmla="*/ 1666451 h 2280325"/>
                  <a:gd name="connsiteX8" fmla="*/ 369533 w 428017"/>
                  <a:gd name="connsiteY8" fmla="*/ 1263130 h 2280325"/>
                  <a:gd name="connsiteX9" fmla="*/ 295642 w 428017"/>
                  <a:gd name="connsiteY9" fmla="*/ 764366 h 2280325"/>
                  <a:gd name="connsiteX10" fmla="*/ 200200 w 428017"/>
                  <a:gd name="connsiteY10" fmla="*/ 447251 h 2280325"/>
                  <a:gd name="connsiteX11" fmla="*/ 12394 w 428017"/>
                  <a:gd name="connsiteY11" fmla="*/ 37772 h 2280325"/>
                  <a:gd name="connsiteX12" fmla="*/ 21630 w 428017"/>
                  <a:gd name="connsiteY12" fmla="*/ 31615 h 2280325"/>
                  <a:gd name="connsiteX13" fmla="*/ 52418 w 428017"/>
                  <a:gd name="connsiteY13" fmla="*/ 25457 h 2280325"/>
                  <a:gd name="connsiteX14" fmla="*/ 89363 w 428017"/>
                  <a:gd name="connsiteY14" fmla="*/ 28536 h 2280325"/>
                  <a:gd name="connsiteX15" fmla="*/ 406479 w 428017"/>
                  <a:gd name="connsiteY15" fmla="*/ 391833 h 2280325"/>
                  <a:gd name="connsiteX0" fmla="*/ 406479 w 686728"/>
                  <a:gd name="connsiteY0" fmla="*/ 391833 h 2279271"/>
                  <a:gd name="connsiteX1" fmla="*/ 400321 w 686728"/>
                  <a:gd name="connsiteY1" fmla="*/ 2146742 h 2279271"/>
                  <a:gd name="connsiteX2" fmla="*/ 686649 w 686728"/>
                  <a:gd name="connsiteY2" fmla="*/ 2155978 h 2279271"/>
                  <a:gd name="connsiteX3" fmla="*/ 369533 w 686728"/>
                  <a:gd name="connsiteY3" fmla="*/ 2162136 h 2279271"/>
                  <a:gd name="connsiteX4" fmla="*/ 317194 w 686728"/>
                  <a:gd name="connsiteY4" fmla="*/ 2162136 h 2279271"/>
                  <a:gd name="connsiteX5" fmla="*/ 301800 w 686728"/>
                  <a:gd name="connsiteY5" fmla="*/ 2140584 h 2279271"/>
                  <a:gd name="connsiteX6" fmla="*/ 323351 w 686728"/>
                  <a:gd name="connsiteY6" fmla="*/ 2094403 h 2279271"/>
                  <a:gd name="connsiteX7" fmla="*/ 366454 w 686728"/>
                  <a:gd name="connsiteY7" fmla="*/ 1666451 h 2279271"/>
                  <a:gd name="connsiteX8" fmla="*/ 369533 w 686728"/>
                  <a:gd name="connsiteY8" fmla="*/ 1263130 h 2279271"/>
                  <a:gd name="connsiteX9" fmla="*/ 295642 w 686728"/>
                  <a:gd name="connsiteY9" fmla="*/ 764366 h 2279271"/>
                  <a:gd name="connsiteX10" fmla="*/ 200200 w 686728"/>
                  <a:gd name="connsiteY10" fmla="*/ 447251 h 2279271"/>
                  <a:gd name="connsiteX11" fmla="*/ 12394 w 686728"/>
                  <a:gd name="connsiteY11" fmla="*/ 37772 h 2279271"/>
                  <a:gd name="connsiteX12" fmla="*/ 21630 w 686728"/>
                  <a:gd name="connsiteY12" fmla="*/ 31615 h 2279271"/>
                  <a:gd name="connsiteX13" fmla="*/ 52418 w 686728"/>
                  <a:gd name="connsiteY13" fmla="*/ 25457 h 2279271"/>
                  <a:gd name="connsiteX14" fmla="*/ 89363 w 686728"/>
                  <a:gd name="connsiteY14" fmla="*/ 28536 h 2279271"/>
                  <a:gd name="connsiteX15" fmla="*/ 406479 w 686728"/>
                  <a:gd name="connsiteY15" fmla="*/ 391833 h 2279271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520574"/>
                  <a:gd name="connsiteY0" fmla="*/ 391833 h 2278226"/>
                  <a:gd name="connsiteX1" fmla="*/ 400321 w 520574"/>
                  <a:gd name="connsiteY1" fmla="*/ 2146742 h 2278226"/>
                  <a:gd name="connsiteX2" fmla="*/ 520395 w 520574"/>
                  <a:gd name="connsiteY2" fmla="*/ 2152899 h 2278226"/>
                  <a:gd name="connsiteX3" fmla="*/ 369533 w 520574"/>
                  <a:gd name="connsiteY3" fmla="*/ 2162136 h 2278226"/>
                  <a:gd name="connsiteX4" fmla="*/ 317194 w 520574"/>
                  <a:gd name="connsiteY4" fmla="*/ 2162136 h 2278226"/>
                  <a:gd name="connsiteX5" fmla="*/ 301800 w 520574"/>
                  <a:gd name="connsiteY5" fmla="*/ 2140584 h 2278226"/>
                  <a:gd name="connsiteX6" fmla="*/ 323351 w 520574"/>
                  <a:gd name="connsiteY6" fmla="*/ 2094403 h 2278226"/>
                  <a:gd name="connsiteX7" fmla="*/ 366454 w 520574"/>
                  <a:gd name="connsiteY7" fmla="*/ 1666451 h 2278226"/>
                  <a:gd name="connsiteX8" fmla="*/ 369533 w 520574"/>
                  <a:gd name="connsiteY8" fmla="*/ 1263130 h 2278226"/>
                  <a:gd name="connsiteX9" fmla="*/ 295642 w 520574"/>
                  <a:gd name="connsiteY9" fmla="*/ 764366 h 2278226"/>
                  <a:gd name="connsiteX10" fmla="*/ 200200 w 520574"/>
                  <a:gd name="connsiteY10" fmla="*/ 447251 h 2278226"/>
                  <a:gd name="connsiteX11" fmla="*/ 12394 w 520574"/>
                  <a:gd name="connsiteY11" fmla="*/ 37772 h 2278226"/>
                  <a:gd name="connsiteX12" fmla="*/ 21630 w 520574"/>
                  <a:gd name="connsiteY12" fmla="*/ 31615 h 2278226"/>
                  <a:gd name="connsiteX13" fmla="*/ 52418 w 520574"/>
                  <a:gd name="connsiteY13" fmla="*/ 25457 h 2278226"/>
                  <a:gd name="connsiteX14" fmla="*/ 89363 w 520574"/>
                  <a:gd name="connsiteY14" fmla="*/ 28536 h 2278226"/>
                  <a:gd name="connsiteX15" fmla="*/ 406479 w 520574"/>
                  <a:gd name="connsiteY15" fmla="*/ 391833 h 2278226"/>
                  <a:gd name="connsiteX0" fmla="*/ 406479 w 648391"/>
                  <a:gd name="connsiteY0" fmla="*/ 391833 h 2164131"/>
                  <a:gd name="connsiteX1" fmla="*/ 646624 w 648391"/>
                  <a:gd name="connsiteY1" fmla="*/ 1857336 h 2164131"/>
                  <a:gd name="connsiteX2" fmla="*/ 520395 w 648391"/>
                  <a:gd name="connsiteY2" fmla="*/ 2152899 h 2164131"/>
                  <a:gd name="connsiteX3" fmla="*/ 369533 w 648391"/>
                  <a:gd name="connsiteY3" fmla="*/ 2162136 h 2164131"/>
                  <a:gd name="connsiteX4" fmla="*/ 317194 w 648391"/>
                  <a:gd name="connsiteY4" fmla="*/ 2162136 h 2164131"/>
                  <a:gd name="connsiteX5" fmla="*/ 301800 w 648391"/>
                  <a:gd name="connsiteY5" fmla="*/ 2140584 h 2164131"/>
                  <a:gd name="connsiteX6" fmla="*/ 323351 w 648391"/>
                  <a:gd name="connsiteY6" fmla="*/ 2094403 h 2164131"/>
                  <a:gd name="connsiteX7" fmla="*/ 366454 w 648391"/>
                  <a:gd name="connsiteY7" fmla="*/ 1666451 h 2164131"/>
                  <a:gd name="connsiteX8" fmla="*/ 369533 w 648391"/>
                  <a:gd name="connsiteY8" fmla="*/ 1263130 h 2164131"/>
                  <a:gd name="connsiteX9" fmla="*/ 295642 w 648391"/>
                  <a:gd name="connsiteY9" fmla="*/ 764366 h 2164131"/>
                  <a:gd name="connsiteX10" fmla="*/ 200200 w 648391"/>
                  <a:gd name="connsiteY10" fmla="*/ 447251 h 2164131"/>
                  <a:gd name="connsiteX11" fmla="*/ 12394 w 648391"/>
                  <a:gd name="connsiteY11" fmla="*/ 37772 h 2164131"/>
                  <a:gd name="connsiteX12" fmla="*/ 21630 w 648391"/>
                  <a:gd name="connsiteY12" fmla="*/ 31615 h 2164131"/>
                  <a:gd name="connsiteX13" fmla="*/ 52418 w 648391"/>
                  <a:gd name="connsiteY13" fmla="*/ 25457 h 2164131"/>
                  <a:gd name="connsiteX14" fmla="*/ 89363 w 648391"/>
                  <a:gd name="connsiteY14" fmla="*/ 28536 h 2164131"/>
                  <a:gd name="connsiteX15" fmla="*/ 406479 w 648391"/>
                  <a:gd name="connsiteY15" fmla="*/ 391833 h 2164131"/>
                  <a:gd name="connsiteX0" fmla="*/ 406479 w 646876"/>
                  <a:gd name="connsiteY0" fmla="*/ 391833 h 2164131"/>
                  <a:gd name="connsiteX1" fmla="*/ 646624 w 646876"/>
                  <a:gd name="connsiteY1" fmla="*/ 1857336 h 2164131"/>
                  <a:gd name="connsiteX2" fmla="*/ 520395 w 646876"/>
                  <a:gd name="connsiteY2" fmla="*/ 2152899 h 2164131"/>
                  <a:gd name="connsiteX3" fmla="*/ 369533 w 646876"/>
                  <a:gd name="connsiteY3" fmla="*/ 2162136 h 2164131"/>
                  <a:gd name="connsiteX4" fmla="*/ 317194 w 646876"/>
                  <a:gd name="connsiteY4" fmla="*/ 2162136 h 2164131"/>
                  <a:gd name="connsiteX5" fmla="*/ 301800 w 646876"/>
                  <a:gd name="connsiteY5" fmla="*/ 2140584 h 2164131"/>
                  <a:gd name="connsiteX6" fmla="*/ 323351 w 646876"/>
                  <a:gd name="connsiteY6" fmla="*/ 2094403 h 2164131"/>
                  <a:gd name="connsiteX7" fmla="*/ 366454 w 646876"/>
                  <a:gd name="connsiteY7" fmla="*/ 1666451 h 2164131"/>
                  <a:gd name="connsiteX8" fmla="*/ 369533 w 646876"/>
                  <a:gd name="connsiteY8" fmla="*/ 1263130 h 2164131"/>
                  <a:gd name="connsiteX9" fmla="*/ 295642 w 646876"/>
                  <a:gd name="connsiteY9" fmla="*/ 764366 h 2164131"/>
                  <a:gd name="connsiteX10" fmla="*/ 200200 w 646876"/>
                  <a:gd name="connsiteY10" fmla="*/ 447251 h 2164131"/>
                  <a:gd name="connsiteX11" fmla="*/ 12394 w 646876"/>
                  <a:gd name="connsiteY11" fmla="*/ 37772 h 2164131"/>
                  <a:gd name="connsiteX12" fmla="*/ 21630 w 646876"/>
                  <a:gd name="connsiteY12" fmla="*/ 31615 h 2164131"/>
                  <a:gd name="connsiteX13" fmla="*/ 52418 w 646876"/>
                  <a:gd name="connsiteY13" fmla="*/ 25457 h 2164131"/>
                  <a:gd name="connsiteX14" fmla="*/ 89363 w 646876"/>
                  <a:gd name="connsiteY14" fmla="*/ 28536 h 2164131"/>
                  <a:gd name="connsiteX15" fmla="*/ 406479 w 646876"/>
                  <a:gd name="connsiteY15" fmla="*/ 391833 h 2164131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80065"/>
                  <a:gd name="connsiteX1" fmla="*/ 418793 w 434255"/>
                  <a:gd name="connsiteY1" fmla="*/ 1863493 h 2180065"/>
                  <a:gd name="connsiteX2" fmla="*/ 412638 w 434255"/>
                  <a:gd name="connsiteY2" fmla="*/ 2162136 h 2180065"/>
                  <a:gd name="connsiteX3" fmla="*/ 369533 w 434255"/>
                  <a:gd name="connsiteY3" fmla="*/ 2162136 h 2180065"/>
                  <a:gd name="connsiteX4" fmla="*/ 317194 w 434255"/>
                  <a:gd name="connsiteY4" fmla="*/ 2162136 h 2180065"/>
                  <a:gd name="connsiteX5" fmla="*/ 49339 w 434255"/>
                  <a:gd name="connsiteY5" fmla="*/ 2177530 h 2180065"/>
                  <a:gd name="connsiteX6" fmla="*/ 323351 w 434255"/>
                  <a:gd name="connsiteY6" fmla="*/ 2094403 h 2180065"/>
                  <a:gd name="connsiteX7" fmla="*/ 366454 w 434255"/>
                  <a:gd name="connsiteY7" fmla="*/ 1666451 h 2180065"/>
                  <a:gd name="connsiteX8" fmla="*/ 369533 w 434255"/>
                  <a:gd name="connsiteY8" fmla="*/ 1263130 h 2180065"/>
                  <a:gd name="connsiteX9" fmla="*/ 295642 w 434255"/>
                  <a:gd name="connsiteY9" fmla="*/ 764366 h 2180065"/>
                  <a:gd name="connsiteX10" fmla="*/ 200200 w 434255"/>
                  <a:gd name="connsiteY10" fmla="*/ 447251 h 2180065"/>
                  <a:gd name="connsiteX11" fmla="*/ 12394 w 434255"/>
                  <a:gd name="connsiteY11" fmla="*/ 37772 h 2180065"/>
                  <a:gd name="connsiteX12" fmla="*/ 21630 w 434255"/>
                  <a:gd name="connsiteY12" fmla="*/ 31615 h 2180065"/>
                  <a:gd name="connsiteX13" fmla="*/ 52418 w 434255"/>
                  <a:gd name="connsiteY13" fmla="*/ 25457 h 2180065"/>
                  <a:gd name="connsiteX14" fmla="*/ 89363 w 434255"/>
                  <a:gd name="connsiteY14" fmla="*/ 28536 h 2180065"/>
                  <a:gd name="connsiteX15" fmla="*/ 406479 w 434255"/>
                  <a:gd name="connsiteY15" fmla="*/ 391833 h 2180065"/>
                  <a:gd name="connsiteX0" fmla="*/ 406479 w 434255"/>
                  <a:gd name="connsiteY0" fmla="*/ 391833 h 2167153"/>
                  <a:gd name="connsiteX1" fmla="*/ 418793 w 434255"/>
                  <a:gd name="connsiteY1" fmla="*/ 1863493 h 2167153"/>
                  <a:gd name="connsiteX2" fmla="*/ 412638 w 434255"/>
                  <a:gd name="connsiteY2" fmla="*/ 2162136 h 2167153"/>
                  <a:gd name="connsiteX3" fmla="*/ 369533 w 434255"/>
                  <a:gd name="connsiteY3" fmla="*/ 2162136 h 2167153"/>
                  <a:gd name="connsiteX4" fmla="*/ 317194 w 434255"/>
                  <a:gd name="connsiteY4" fmla="*/ 2162136 h 2167153"/>
                  <a:gd name="connsiteX5" fmla="*/ 323351 w 434255"/>
                  <a:gd name="connsiteY5" fmla="*/ 2094403 h 2167153"/>
                  <a:gd name="connsiteX6" fmla="*/ 366454 w 434255"/>
                  <a:gd name="connsiteY6" fmla="*/ 1666451 h 2167153"/>
                  <a:gd name="connsiteX7" fmla="*/ 369533 w 434255"/>
                  <a:gd name="connsiteY7" fmla="*/ 1263130 h 2167153"/>
                  <a:gd name="connsiteX8" fmla="*/ 295642 w 434255"/>
                  <a:gd name="connsiteY8" fmla="*/ 764366 h 2167153"/>
                  <a:gd name="connsiteX9" fmla="*/ 200200 w 434255"/>
                  <a:gd name="connsiteY9" fmla="*/ 447251 h 2167153"/>
                  <a:gd name="connsiteX10" fmla="*/ 12394 w 434255"/>
                  <a:gd name="connsiteY10" fmla="*/ 37772 h 2167153"/>
                  <a:gd name="connsiteX11" fmla="*/ 21630 w 434255"/>
                  <a:gd name="connsiteY11" fmla="*/ 31615 h 2167153"/>
                  <a:gd name="connsiteX12" fmla="*/ 52418 w 434255"/>
                  <a:gd name="connsiteY12" fmla="*/ 25457 h 2167153"/>
                  <a:gd name="connsiteX13" fmla="*/ 89363 w 434255"/>
                  <a:gd name="connsiteY13" fmla="*/ 28536 h 2167153"/>
                  <a:gd name="connsiteX14" fmla="*/ 406479 w 434255"/>
                  <a:gd name="connsiteY14" fmla="*/ 391833 h 2167153"/>
                  <a:gd name="connsiteX0" fmla="*/ 406479 w 434255"/>
                  <a:gd name="connsiteY0" fmla="*/ 449539 h 2224859"/>
                  <a:gd name="connsiteX1" fmla="*/ 418793 w 434255"/>
                  <a:gd name="connsiteY1" fmla="*/ 1921199 h 2224859"/>
                  <a:gd name="connsiteX2" fmla="*/ 412638 w 434255"/>
                  <a:gd name="connsiteY2" fmla="*/ 2219842 h 2224859"/>
                  <a:gd name="connsiteX3" fmla="*/ 369533 w 434255"/>
                  <a:gd name="connsiteY3" fmla="*/ 2219842 h 2224859"/>
                  <a:gd name="connsiteX4" fmla="*/ 317194 w 434255"/>
                  <a:gd name="connsiteY4" fmla="*/ 2219842 h 2224859"/>
                  <a:gd name="connsiteX5" fmla="*/ 323351 w 434255"/>
                  <a:gd name="connsiteY5" fmla="*/ 2152109 h 2224859"/>
                  <a:gd name="connsiteX6" fmla="*/ 366454 w 434255"/>
                  <a:gd name="connsiteY6" fmla="*/ 1724157 h 2224859"/>
                  <a:gd name="connsiteX7" fmla="*/ 369533 w 434255"/>
                  <a:gd name="connsiteY7" fmla="*/ 1320836 h 2224859"/>
                  <a:gd name="connsiteX8" fmla="*/ 295642 w 434255"/>
                  <a:gd name="connsiteY8" fmla="*/ 822072 h 2224859"/>
                  <a:gd name="connsiteX9" fmla="*/ 200200 w 434255"/>
                  <a:gd name="connsiteY9" fmla="*/ 504957 h 2224859"/>
                  <a:gd name="connsiteX10" fmla="*/ 12394 w 434255"/>
                  <a:gd name="connsiteY10" fmla="*/ 95478 h 2224859"/>
                  <a:gd name="connsiteX11" fmla="*/ 21630 w 434255"/>
                  <a:gd name="connsiteY11" fmla="*/ 36 h 2224859"/>
                  <a:gd name="connsiteX12" fmla="*/ 52418 w 434255"/>
                  <a:gd name="connsiteY12" fmla="*/ 83163 h 2224859"/>
                  <a:gd name="connsiteX13" fmla="*/ 89363 w 434255"/>
                  <a:gd name="connsiteY13" fmla="*/ 86242 h 2224859"/>
                  <a:gd name="connsiteX14" fmla="*/ 406479 w 434255"/>
                  <a:gd name="connsiteY14" fmla="*/ 449539 h 2224859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394085 w 421861"/>
                  <a:gd name="connsiteY0" fmla="*/ 392077 h 2167397"/>
                  <a:gd name="connsiteX1" fmla="*/ 406399 w 421861"/>
                  <a:gd name="connsiteY1" fmla="*/ 1863737 h 2167397"/>
                  <a:gd name="connsiteX2" fmla="*/ 400244 w 421861"/>
                  <a:gd name="connsiteY2" fmla="*/ 2162380 h 2167397"/>
                  <a:gd name="connsiteX3" fmla="*/ 357139 w 421861"/>
                  <a:gd name="connsiteY3" fmla="*/ 2162380 h 2167397"/>
                  <a:gd name="connsiteX4" fmla="*/ 304800 w 421861"/>
                  <a:gd name="connsiteY4" fmla="*/ 2162380 h 2167397"/>
                  <a:gd name="connsiteX5" fmla="*/ 310957 w 421861"/>
                  <a:gd name="connsiteY5" fmla="*/ 2094647 h 2167397"/>
                  <a:gd name="connsiteX6" fmla="*/ 354060 w 421861"/>
                  <a:gd name="connsiteY6" fmla="*/ 1666695 h 2167397"/>
                  <a:gd name="connsiteX7" fmla="*/ 357139 w 421861"/>
                  <a:gd name="connsiteY7" fmla="*/ 1263374 h 2167397"/>
                  <a:gd name="connsiteX8" fmla="*/ 283248 w 421861"/>
                  <a:gd name="connsiteY8" fmla="*/ 764610 h 2167397"/>
                  <a:gd name="connsiteX9" fmla="*/ 187806 w 421861"/>
                  <a:gd name="connsiteY9" fmla="*/ 447495 h 2167397"/>
                  <a:gd name="connsiteX10" fmla="*/ 0 w 421861"/>
                  <a:gd name="connsiteY10" fmla="*/ 38016 h 2167397"/>
                  <a:gd name="connsiteX11" fmla="*/ 40024 w 421861"/>
                  <a:gd name="connsiteY11" fmla="*/ 25701 h 2167397"/>
                  <a:gd name="connsiteX12" fmla="*/ 76969 w 421861"/>
                  <a:gd name="connsiteY12" fmla="*/ 28780 h 2167397"/>
                  <a:gd name="connsiteX13" fmla="*/ 394085 w 421861"/>
                  <a:gd name="connsiteY13" fmla="*/ 392077 h 2167397"/>
                  <a:gd name="connsiteX0" fmla="*/ 399480 w 427256"/>
                  <a:gd name="connsiteY0" fmla="*/ 407020 h 2182340"/>
                  <a:gd name="connsiteX1" fmla="*/ 411794 w 427256"/>
                  <a:gd name="connsiteY1" fmla="*/ 1878680 h 2182340"/>
                  <a:gd name="connsiteX2" fmla="*/ 405639 w 427256"/>
                  <a:gd name="connsiteY2" fmla="*/ 2177323 h 2182340"/>
                  <a:gd name="connsiteX3" fmla="*/ 362534 w 427256"/>
                  <a:gd name="connsiteY3" fmla="*/ 2177323 h 2182340"/>
                  <a:gd name="connsiteX4" fmla="*/ 310195 w 427256"/>
                  <a:gd name="connsiteY4" fmla="*/ 2177323 h 2182340"/>
                  <a:gd name="connsiteX5" fmla="*/ 316352 w 427256"/>
                  <a:gd name="connsiteY5" fmla="*/ 2109590 h 2182340"/>
                  <a:gd name="connsiteX6" fmla="*/ 359455 w 427256"/>
                  <a:gd name="connsiteY6" fmla="*/ 1681638 h 2182340"/>
                  <a:gd name="connsiteX7" fmla="*/ 362534 w 427256"/>
                  <a:gd name="connsiteY7" fmla="*/ 1278317 h 2182340"/>
                  <a:gd name="connsiteX8" fmla="*/ 288643 w 427256"/>
                  <a:gd name="connsiteY8" fmla="*/ 779553 h 2182340"/>
                  <a:gd name="connsiteX9" fmla="*/ 193201 w 427256"/>
                  <a:gd name="connsiteY9" fmla="*/ 462438 h 2182340"/>
                  <a:gd name="connsiteX10" fmla="*/ 5395 w 427256"/>
                  <a:gd name="connsiteY10" fmla="*/ 52959 h 2182340"/>
                  <a:gd name="connsiteX11" fmla="*/ 82364 w 427256"/>
                  <a:gd name="connsiteY11" fmla="*/ 43723 h 2182340"/>
                  <a:gd name="connsiteX12" fmla="*/ 399480 w 427256"/>
                  <a:gd name="connsiteY12" fmla="*/ 407020 h 2182340"/>
                  <a:gd name="connsiteX0" fmla="*/ 394085 w 421861"/>
                  <a:gd name="connsiteY0" fmla="*/ 405910 h 2181230"/>
                  <a:gd name="connsiteX1" fmla="*/ 406399 w 421861"/>
                  <a:gd name="connsiteY1" fmla="*/ 1877570 h 2181230"/>
                  <a:gd name="connsiteX2" fmla="*/ 400244 w 421861"/>
                  <a:gd name="connsiteY2" fmla="*/ 2176213 h 2181230"/>
                  <a:gd name="connsiteX3" fmla="*/ 357139 w 421861"/>
                  <a:gd name="connsiteY3" fmla="*/ 2176213 h 2181230"/>
                  <a:gd name="connsiteX4" fmla="*/ 304800 w 421861"/>
                  <a:gd name="connsiteY4" fmla="*/ 2176213 h 2181230"/>
                  <a:gd name="connsiteX5" fmla="*/ 310957 w 421861"/>
                  <a:gd name="connsiteY5" fmla="*/ 2108480 h 2181230"/>
                  <a:gd name="connsiteX6" fmla="*/ 354060 w 421861"/>
                  <a:gd name="connsiteY6" fmla="*/ 1680528 h 2181230"/>
                  <a:gd name="connsiteX7" fmla="*/ 357139 w 421861"/>
                  <a:gd name="connsiteY7" fmla="*/ 1277207 h 2181230"/>
                  <a:gd name="connsiteX8" fmla="*/ 283248 w 421861"/>
                  <a:gd name="connsiteY8" fmla="*/ 778443 h 2181230"/>
                  <a:gd name="connsiteX9" fmla="*/ 187806 w 421861"/>
                  <a:gd name="connsiteY9" fmla="*/ 461328 h 2181230"/>
                  <a:gd name="connsiteX10" fmla="*/ 0 w 421861"/>
                  <a:gd name="connsiteY10" fmla="*/ 51849 h 2181230"/>
                  <a:gd name="connsiteX11" fmla="*/ 76969 w 421861"/>
                  <a:gd name="connsiteY11" fmla="*/ 42613 h 2181230"/>
                  <a:gd name="connsiteX12" fmla="*/ 394085 w 421861"/>
                  <a:gd name="connsiteY12" fmla="*/ 405910 h 2181230"/>
                  <a:gd name="connsiteX0" fmla="*/ 394085 w 416748"/>
                  <a:gd name="connsiteY0" fmla="*/ 378000 h 2153320"/>
                  <a:gd name="connsiteX1" fmla="*/ 406399 w 416748"/>
                  <a:gd name="connsiteY1" fmla="*/ 1849660 h 2153320"/>
                  <a:gd name="connsiteX2" fmla="*/ 400244 w 416748"/>
                  <a:gd name="connsiteY2" fmla="*/ 2148303 h 2153320"/>
                  <a:gd name="connsiteX3" fmla="*/ 357139 w 416748"/>
                  <a:gd name="connsiteY3" fmla="*/ 2148303 h 2153320"/>
                  <a:gd name="connsiteX4" fmla="*/ 304800 w 416748"/>
                  <a:gd name="connsiteY4" fmla="*/ 2148303 h 2153320"/>
                  <a:gd name="connsiteX5" fmla="*/ 310957 w 416748"/>
                  <a:gd name="connsiteY5" fmla="*/ 2080570 h 2153320"/>
                  <a:gd name="connsiteX6" fmla="*/ 354060 w 416748"/>
                  <a:gd name="connsiteY6" fmla="*/ 1652618 h 2153320"/>
                  <a:gd name="connsiteX7" fmla="*/ 357139 w 416748"/>
                  <a:gd name="connsiteY7" fmla="*/ 1249297 h 2153320"/>
                  <a:gd name="connsiteX8" fmla="*/ 283248 w 416748"/>
                  <a:gd name="connsiteY8" fmla="*/ 750533 h 2153320"/>
                  <a:gd name="connsiteX9" fmla="*/ 187806 w 416748"/>
                  <a:gd name="connsiteY9" fmla="*/ 433418 h 2153320"/>
                  <a:gd name="connsiteX10" fmla="*/ 0 w 416748"/>
                  <a:gd name="connsiteY10" fmla="*/ 23939 h 2153320"/>
                  <a:gd name="connsiteX11" fmla="*/ 147781 w 416748"/>
                  <a:gd name="connsiteY11" fmla="*/ 103988 h 2153320"/>
                  <a:gd name="connsiteX12" fmla="*/ 394085 w 416748"/>
                  <a:gd name="connsiteY12" fmla="*/ 378000 h 215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748" h="2153320">
                    <a:moveTo>
                      <a:pt x="394085" y="378000"/>
                    </a:moveTo>
                    <a:cubicBezTo>
                      <a:pt x="437188" y="668945"/>
                      <a:pt x="405373" y="1554610"/>
                      <a:pt x="406399" y="1849660"/>
                    </a:cubicBezTo>
                    <a:cubicBezTo>
                      <a:pt x="407425" y="2144710"/>
                      <a:pt x="405375" y="2145737"/>
                      <a:pt x="400244" y="2148303"/>
                    </a:cubicBezTo>
                    <a:cubicBezTo>
                      <a:pt x="395113" y="2150869"/>
                      <a:pt x="373046" y="2148303"/>
                      <a:pt x="357139" y="2148303"/>
                    </a:cubicBezTo>
                    <a:cubicBezTo>
                      <a:pt x="341232" y="2148303"/>
                      <a:pt x="312497" y="2159592"/>
                      <a:pt x="304800" y="2148303"/>
                    </a:cubicBezTo>
                    <a:cubicBezTo>
                      <a:pt x="297103" y="2137014"/>
                      <a:pt x="302747" y="2163184"/>
                      <a:pt x="310957" y="2080570"/>
                    </a:cubicBezTo>
                    <a:cubicBezTo>
                      <a:pt x="319167" y="1997956"/>
                      <a:pt x="346363" y="1791164"/>
                      <a:pt x="354060" y="1652618"/>
                    </a:cubicBezTo>
                    <a:cubicBezTo>
                      <a:pt x="361757" y="1514073"/>
                      <a:pt x="368941" y="1399645"/>
                      <a:pt x="357139" y="1249297"/>
                    </a:cubicBezTo>
                    <a:cubicBezTo>
                      <a:pt x="345337" y="1098949"/>
                      <a:pt x="311470" y="886513"/>
                      <a:pt x="283248" y="750533"/>
                    </a:cubicBezTo>
                    <a:cubicBezTo>
                      <a:pt x="255026" y="614553"/>
                      <a:pt x="235014" y="554517"/>
                      <a:pt x="187806" y="433418"/>
                    </a:cubicBezTo>
                    <a:cubicBezTo>
                      <a:pt x="140598" y="312319"/>
                      <a:pt x="24630" y="94238"/>
                      <a:pt x="0" y="23939"/>
                    </a:cubicBezTo>
                    <a:cubicBezTo>
                      <a:pt x="147782" y="-42768"/>
                      <a:pt x="82100" y="44978"/>
                      <a:pt x="147781" y="103988"/>
                    </a:cubicBezTo>
                    <a:cubicBezTo>
                      <a:pt x="213462" y="162998"/>
                      <a:pt x="350982" y="87055"/>
                      <a:pt x="394085" y="378000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1893541" y="2766571"/>
                <a:ext cx="555811" cy="1933236"/>
              </a:xfrm>
              <a:custGeom>
                <a:avLst/>
                <a:gdLst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76844"/>
                  <a:gd name="connsiteX1" fmla="*/ 412441 w 715772"/>
                  <a:gd name="connsiteY1" fmla="*/ 545478 h 2576844"/>
                  <a:gd name="connsiteX2" fmla="*/ 652586 w 715772"/>
                  <a:gd name="connsiteY2" fmla="*/ 1216654 h 2576844"/>
                  <a:gd name="connsiteX3" fmla="*/ 714162 w 715772"/>
                  <a:gd name="connsiteY3" fmla="*/ 1789308 h 2576844"/>
                  <a:gd name="connsiteX4" fmla="*/ 692611 w 715772"/>
                  <a:gd name="connsiteY4" fmla="*/ 2152605 h 2576844"/>
                  <a:gd name="connsiteX5" fmla="*/ 637192 w 715772"/>
                  <a:gd name="connsiteY5" fmla="*/ 2531296 h 2576844"/>
                  <a:gd name="connsiteX6" fmla="*/ 101483 w 715772"/>
                  <a:gd name="connsiteY6" fmla="*/ 2531296 h 2576844"/>
                  <a:gd name="connsiteX7" fmla="*/ 313920 w 715772"/>
                  <a:gd name="connsiteY7" fmla="*/ 1940169 h 2576844"/>
                  <a:gd name="connsiteX8" fmla="*/ 372417 w 715772"/>
                  <a:gd name="connsiteY8" fmla="*/ 1339805 h 2576844"/>
                  <a:gd name="connsiteX9" fmla="*/ 310841 w 715772"/>
                  <a:gd name="connsiteY9" fmla="*/ 770230 h 2576844"/>
                  <a:gd name="connsiteX10" fmla="*/ 159980 w 715772"/>
                  <a:gd name="connsiteY10" fmla="*/ 308411 h 2576844"/>
                  <a:gd name="connsiteX11" fmla="*/ 15277 w 715772"/>
                  <a:gd name="connsiteY11" fmla="*/ 74424 h 2576844"/>
                  <a:gd name="connsiteX12" fmla="*/ 49144 w 715772"/>
                  <a:gd name="connsiteY12" fmla="*/ 34399 h 2576844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43141 w 709769"/>
                  <a:gd name="connsiteY0" fmla="*/ 0 h 2497581"/>
                  <a:gd name="connsiteX1" fmla="*/ 406438 w 709769"/>
                  <a:gd name="connsiteY1" fmla="*/ 511079 h 2497581"/>
                  <a:gd name="connsiteX2" fmla="*/ 646583 w 709769"/>
                  <a:gd name="connsiteY2" fmla="*/ 1182255 h 2497581"/>
                  <a:gd name="connsiteX3" fmla="*/ 708159 w 709769"/>
                  <a:gd name="connsiteY3" fmla="*/ 1754909 h 2497581"/>
                  <a:gd name="connsiteX4" fmla="*/ 686608 w 709769"/>
                  <a:gd name="connsiteY4" fmla="*/ 2118206 h 2497581"/>
                  <a:gd name="connsiteX5" fmla="*/ 631189 w 709769"/>
                  <a:gd name="connsiteY5" fmla="*/ 2496897 h 2497581"/>
                  <a:gd name="connsiteX6" fmla="*/ 95480 w 709769"/>
                  <a:gd name="connsiteY6" fmla="*/ 2496897 h 2497581"/>
                  <a:gd name="connsiteX7" fmla="*/ 307917 w 709769"/>
                  <a:gd name="connsiteY7" fmla="*/ 1905770 h 2497581"/>
                  <a:gd name="connsiteX8" fmla="*/ 366414 w 709769"/>
                  <a:gd name="connsiteY8" fmla="*/ 1305406 h 2497581"/>
                  <a:gd name="connsiteX9" fmla="*/ 304838 w 709769"/>
                  <a:gd name="connsiteY9" fmla="*/ 735831 h 2497581"/>
                  <a:gd name="connsiteX10" fmla="*/ 153977 w 709769"/>
                  <a:gd name="connsiteY10" fmla="*/ 274012 h 2497581"/>
                  <a:gd name="connsiteX11" fmla="*/ 9274 w 709769"/>
                  <a:gd name="connsiteY11" fmla="*/ 40025 h 2497581"/>
                  <a:gd name="connsiteX12" fmla="*/ 43141 w 709769"/>
                  <a:gd name="connsiteY12" fmla="*/ 0 h 24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9769" h="2497581">
                    <a:moveTo>
                      <a:pt x="43141" y="0"/>
                    </a:moveTo>
                    <a:cubicBezTo>
                      <a:pt x="109335" y="78509"/>
                      <a:pt x="305864" y="314037"/>
                      <a:pt x="406438" y="511079"/>
                    </a:cubicBezTo>
                    <a:cubicBezTo>
                      <a:pt x="507012" y="708121"/>
                      <a:pt x="596296" y="974950"/>
                      <a:pt x="646583" y="1182255"/>
                    </a:cubicBezTo>
                    <a:cubicBezTo>
                      <a:pt x="696870" y="1389560"/>
                      <a:pt x="701488" y="1598917"/>
                      <a:pt x="708159" y="1754909"/>
                    </a:cubicBezTo>
                    <a:cubicBezTo>
                      <a:pt x="714830" y="1910901"/>
                      <a:pt x="699436" y="1994541"/>
                      <a:pt x="686608" y="2118206"/>
                    </a:cubicBezTo>
                    <a:cubicBezTo>
                      <a:pt x="673780" y="2241871"/>
                      <a:pt x="671213" y="2335261"/>
                      <a:pt x="631189" y="2496897"/>
                    </a:cubicBezTo>
                    <a:cubicBezTo>
                      <a:pt x="504959" y="2498436"/>
                      <a:pt x="217093" y="2496897"/>
                      <a:pt x="95480" y="2496897"/>
                    </a:cubicBezTo>
                    <a:cubicBezTo>
                      <a:pt x="155517" y="2361430"/>
                      <a:pt x="262761" y="2104352"/>
                      <a:pt x="307917" y="1905770"/>
                    </a:cubicBezTo>
                    <a:cubicBezTo>
                      <a:pt x="353073" y="1707188"/>
                      <a:pt x="366927" y="1500396"/>
                      <a:pt x="366414" y="1305406"/>
                    </a:cubicBezTo>
                    <a:cubicBezTo>
                      <a:pt x="365901" y="1110416"/>
                      <a:pt x="340244" y="907730"/>
                      <a:pt x="304838" y="735831"/>
                    </a:cubicBezTo>
                    <a:cubicBezTo>
                      <a:pt x="269432" y="563932"/>
                      <a:pt x="203238" y="389980"/>
                      <a:pt x="153977" y="274012"/>
                    </a:cubicBezTo>
                    <a:cubicBezTo>
                      <a:pt x="104716" y="158044"/>
                      <a:pt x="27747" y="84154"/>
                      <a:pt x="9274" y="40025"/>
                    </a:cubicBezTo>
                    <a:cubicBezTo>
                      <a:pt x="67771" y="-19498"/>
                      <a:pt x="-63078" y="69273"/>
                      <a:pt x="4314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5" name="Donut 144"/>
            <p:cNvSpPr/>
            <p:nvPr/>
          </p:nvSpPr>
          <p:spPr>
            <a:xfrm>
              <a:off x="2408772" y="4534946"/>
              <a:ext cx="215624" cy="202512"/>
            </a:xfrm>
            <a:prstGeom prst="donut">
              <a:avLst>
                <a:gd name="adj" fmla="val 163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2714431">
              <a:off x="2577674" y="4706871"/>
              <a:ext cx="167543" cy="202513"/>
              <a:chOff x="2388538" y="5719281"/>
              <a:chExt cx="167543" cy="202513"/>
            </a:xfrm>
          </p:grpSpPr>
          <p:sp>
            <p:nvSpPr>
              <p:cNvPr id="197" name="Rounded Rectangle 196"/>
              <p:cNvSpPr/>
              <p:nvPr/>
            </p:nvSpPr>
            <p:spPr>
              <a:xfrm rot="16200000">
                <a:off x="2306812" y="5801008"/>
                <a:ext cx="20251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08068" y="5792267"/>
                <a:ext cx="116490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2388538" y="5719281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2273933">
              <a:off x="2776116" y="4890827"/>
              <a:ext cx="227698" cy="213161"/>
              <a:chOff x="2629265" y="5708633"/>
              <a:chExt cx="227698" cy="213161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2629265" y="5708633"/>
                <a:ext cx="227698" cy="38330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 rot="5400000">
                <a:off x="2651360" y="5802908"/>
                <a:ext cx="198436" cy="39336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 rot="1929377">
              <a:off x="2978130" y="5051592"/>
              <a:ext cx="169615" cy="182562"/>
              <a:chOff x="2881383" y="5727433"/>
              <a:chExt cx="169615" cy="182562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2883455" y="5727433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2883454" y="5870935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2891400" y="5792267"/>
                <a:ext cx="125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 rot="5400000">
                <a:off x="2809928" y="5799481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 rot="1337142">
              <a:off x="3348520" y="5239257"/>
              <a:ext cx="194401" cy="183502"/>
              <a:chOff x="3317369" y="5726493"/>
              <a:chExt cx="194401" cy="183502"/>
            </a:xfrm>
          </p:grpSpPr>
          <p:sp>
            <p:nvSpPr>
              <p:cNvPr id="188" name="Rounded Rectangle 187"/>
              <p:cNvSpPr/>
              <p:nvPr/>
            </p:nvSpPr>
            <p:spPr>
              <a:xfrm>
                <a:off x="3325175" y="5790734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 rot="5400000">
                <a:off x="3245148" y="5798714"/>
                <a:ext cx="18350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 rot="5400000">
                <a:off x="3400960" y="5799184"/>
                <a:ext cx="18256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 rot="930150">
              <a:off x="3574045" y="5302640"/>
              <a:ext cx="190824" cy="215602"/>
              <a:chOff x="3553728" y="5715191"/>
              <a:chExt cx="190824" cy="215602"/>
            </a:xfrm>
          </p:grpSpPr>
          <p:sp>
            <p:nvSpPr>
              <p:cNvPr id="185" name="Rounded Rectangle 184"/>
              <p:cNvSpPr/>
              <p:nvPr/>
            </p:nvSpPr>
            <p:spPr>
              <a:xfrm rot="2827253">
                <a:off x="3548343" y="5803462"/>
                <a:ext cx="21560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 rot="5400000">
                <a:off x="3481977" y="5799184"/>
                <a:ext cx="18256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 rot="5400000">
                <a:off x="3633741" y="5799185"/>
                <a:ext cx="18256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294313">
              <a:off x="4045851" y="5397000"/>
              <a:ext cx="156515" cy="182563"/>
              <a:chOff x="4028402" y="5727433"/>
              <a:chExt cx="156515" cy="182563"/>
            </a:xfrm>
          </p:grpSpPr>
          <p:sp>
            <p:nvSpPr>
              <p:cNvPr id="183" name="Rounded Rectangle 182"/>
              <p:cNvSpPr/>
              <p:nvPr/>
            </p:nvSpPr>
            <p:spPr>
              <a:xfrm rot="5400000">
                <a:off x="3956650" y="5799185"/>
                <a:ext cx="18256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4032859" y="5870935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20802112">
              <a:off x="4752088" y="5329439"/>
              <a:ext cx="117115" cy="197087"/>
              <a:chOff x="4728567" y="5712908"/>
              <a:chExt cx="117115" cy="197087"/>
            </a:xfrm>
          </p:grpSpPr>
          <p:sp>
            <p:nvSpPr>
              <p:cNvPr id="180" name="Rounded Rectangle 179"/>
              <p:cNvSpPr/>
              <p:nvPr/>
            </p:nvSpPr>
            <p:spPr>
              <a:xfrm rot="18828651">
                <a:off x="4750124" y="5770676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 rot="2888126">
                <a:off x="4672068" y="5769407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 rot="5400000">
                <a:off x="4735806" y="5840600"/>
                <a:ext cx="99730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9534411">
              <a:off x="5513938" y="5007477"/>
              <a:ext cx="169615" cy="182562"/>
              <a:chOff x="5581054" y="5727433"/>
              <a:chExt cx="169615" cy="182562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5583126" y="5727433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5583125" y="5870935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5591071" y="5792267"/>
                <a:ext cx="125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 rot="5400000">
                <a:off x="5509599" y="5799481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54" name="Rounded Rectangle 153"/>
            <p:cNvSpPr/>
            <p:nvPr/>
          </p:nvSpPr>
          <p:spPr>
            <a:xfrm rot="2773080">
              <a:off x="5795544" y="4854725"/>
              <a:ext cx="181969" cy="39059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55" name="Group 154"/>
            <p:cNvGrpSpPr/>
            <p:nvPr/>
          </p:nvGrpSpPr>
          <p:grpSpPr>
            <a:xfrm rot="18488208">
              <a:off x="6055216" y="4470311"/>
              <a:ext cx="188584" cy="218494"/>
              <a:chOff x="6318792" y="5704965"/>
              <a:chExt cx="188584" cy="218494"/>
            </a:xfrm>
          </p:grpSpPr>
          <p:sp>
            <p:nvSpPr>
              <p:cNvPr id="173" name="Rounded Rectangle 172"/>
              <p:cNvSpPr/>
              <p:nvPr/>
            </p:nvSpPr>
            <p:spPr>
              <a:xfrm rot="5400000">
                <a:off x="6247337" y="5798714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 rot="5400000">
                <a:off x="6396862" y="5798715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 rot="2757608">
                <a:off x="6303837" y="5794682"/>
                <a:ext cx="218494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9915818">
              <a:off x="5281568" y="5097445"/>
              <a:ext cx="229277" cy="215556"/>
              <a:chOff x="5310064" y="5699722"/>
              <a:chExt cx="229277" cy="215556"/>
            </a:xfrm>
          </p:grpSpPr>
          <p:sp>
            <p:nvSpPr>
              <p:cNvPr id="169" name="Rounded Rectangle 168"/>
              <p:cNvSpPr/>
              <p:nvPr/>
            </p:nvSpPr>
            <p:spPr>
              <a:xfrm rot="5400000">
                <a:off x="5221831" y="5787985"/>
                <a:ext cx="215526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5316234" y="5879543"/>
                <a:ext cx="134266" cy="35733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5318244" y="5699752"/>
                <a:ext cx="147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2" name="Block Arc 171"/>
              <p:cNvSpPr/>
              <p:nvPr/>
            </p:nvSpPr>
            <p:spPr>
              <a:xfrm rot="5400000">
                <a:off x="5336454" y="5712391"/>
                <a:ext cx="215556" cy="190218"/>
              </a:xfrm>
              <a:prstGeom prst="blockArc">
                <a:avLst>
                  <a:gd name="adj1" fmla="val 10800000"/>
                  <a:gd name="adj2" fmla="val 69663"/>
                  <a:gd name="adj3" fmla="val 1886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8785556">
              <a:off x="5896040" y="4661396"/>
              <a:ext cx="197948" cy="188017"/>
              <a:chOff x="6073277" y="5727258"/>
              <a:chExt cx="197948" cy="188017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6168698" y="5809928"/>
                <a:ext cx="102526" cy="36631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68" name="Block Arc 167"/>
              <p:cNvSpPr/>
              <p:nvPr/>
            </p:nvSpPr>
            <p:spPr>
              <a:xfrm rot="16200000">
                <a:off x="6078242" y="5722293"/>
                <a:ext cx="188017" cy="197948"/>
              </a:xfrm>
              <a:prstGeom prst="blockArc">
                <a:avLst>
                  <a:gd name="adj1" fmla="val 5795662"/>
                  <a:gd name="adj2" fmla="val 3616667"/>
                  <a:gd name="adj3" fmla="val 177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21232993">
              <a:off x="4480758" y="5374294"/>
              <a:ext cx="206275" cy="198902"/>
              <a:chOff x="4458489" y="5714796"/>
              <a:chExt cx="206275" cy="200480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4562237" y="5807500"/>
                <a:ext cx="102526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66" name="Block Arc 165"/>
              <p:cNvSpPr/>
              <p:nvPr/>
            </p:nvSpPr>
            <p:spPr>
              <a:xfrm rot="16200000">
                <a:off x="4461387" y="5711898"/>
                <a:ext cx="200480" cy="206275"/>
              </a:xfrm>
              <a:prstGeom prst="blockArc">
                <a:avLst>
                  <a:gd name="adj1" fmla="val 5795662"/>
                  <a:gd name="adj2" fmla="val 3616667"/>
                  <a:gd name="adj3" fmla="val 177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Block Arc 158"/>
            <p:cNvSpPr/>
            <p:nvPr/>
          </p:nvSpPr>
          <p:spPr>
            <a:xfrm rot="17713401">
              <a:off x="3148480" y="5132039"/>
              <a:ext cx="200480" cy="206275"/>
            </a:xfrm>
            <a:prstGeom prst="blockArc">
              <a:avLst>
                <a:gd name="adj1" fmla="val 7173974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0" name="Donut 159"/>
            <p:cNvSpPr/>
            <p:nvPr/>
          </p:nvSpPr>
          <p:spPr>
            <a:xfrm>
              <a:off x="3804165" y="5365199"/>
              <a:ext cx="199682" cy="187942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1" name="Donut 160"/>
            <p:cNvSpPr/>
            <p:nvPr/>
          </p:nvSpPr>
          <p:spPr>
            <a:xfrm>
              <a:off x="4244563" y="5399370"/>
              <a:ext cx="199682" cy="187942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9435151">
              <a:off x="5517990" y="4645963"/>
              <a:ext cx="437445" cy="580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s</a:t>
              </a:r>
              <a:endParaRPr lang="en-US" sz="20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20392934">
              <a:off x="4867791" y="5130495"/>
              <a:ext cx="453714" cy="446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&amp;</a:t>
              </a:r>
              <a:endParaRPr lang="en-US" sz="14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674824" y="493752"/>
              <a:ext cx="5303520" cy="5303520"/>
            </a:xfrm>
            <a:prstGeom prst="ellipse">
              <a:avLst/>
            </a:prstGeom>
            <a:noFill/>
            <a:ln w="254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10313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69102" y="1209615"/>
            <a:ext cx="3657600" cy="3657600"/>
            <a:chOff x="4037089" y="1126364"/>
            <a:chExt cx="3618933" cy="3936087"/>
          </a:xfrm>
        </p:grpSpPr>
        <p:grpSp>
          <p:nvGrpSpPr>
            <p:cNvPr id="3" name="Group 2"/>
            <p:cNvGrpSpPr/>
            <p:nvPr/>
          </p:nvGrpSpPr>
          <p:grpSpPr>
            <a:xfrm>
              <a:off x="4207864" y="1509996"/>
              <a:ext cx="3030510" cy="3104775"/>
              <a:chOff x="1386319" y="1595032"/>
              <a:chExt cx="3030510" cy="31047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197633" y="1595032"/>
                <a:ext cx="226360" cy="1289313"/>
              </a:xfrm>
              <a:prstGeom prst="roundRect">
                <a:avLst>
                  <a:gd name="adj" fmla="val 4999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 rot="4186377">
                <a:off x="2027386" y="1096551"/>
                <a:ext cx="1561136" cy="2843270"/>
              </a:xfrm>
              <a:prstGeom prst="blockArc">
                <a:avLst>
                  <a:gd name="adj1" fmla="val 9466236"/>
                  <a:gd name="adj2" fmla="val 17690855"/>
                  <a:gd name="adj3" fmla="val 13641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195561" y="2537058"/>
                <a:ext cx="2221268" cy="474004"/>
              </a:xfrm>
              <a:custGeom>
                <a:avLst/>
                <a:gdLst>
                  <a:gd name="connsiteX0" fmla="*/ 0 w 2841126"/>
                  <a:gd name="connsiteY0" fmla="*/ 612888 h 612888"/>
                  <a:gd name="connsiteX1" fmla="*/ 261697 w 2841126"/>
                  <a:gd name="connsiteY1" fmla="*/ 440476 h 612888"/>
                  <a:gd name="connsiteX2" fmla="*/ 649624 w 2841126"/>
                  <a:gd name="connsiteY2" fmla="*/ 271142 h 612888"/>
                  <a:gd name="connsiteX3" fmla="*/ 1022157 w 2841126"/>
                  <a:gd name="connsiteY3" fmla="*/ 163385 h 612888"/>
                  <a:gd name="connsiteX4" fmla="*/ 1382375 w 2841126"/>
                  <a:gd name="connsiteY4" fmla="*/ 111045 h 612888"/>
                  <a:gd name="connsiteX5" fmla="*/ 1733357 w 2841126"/>
                  <a:gd name="connsiteY5" fmla="*/ 98730 h 612888"/>
                  <a:gd name="connsiteX6" fmla="*/ 2038157 w 2841126"/>
                  <a:gd name="connsiteY6" fmla="*/ 111045 h 612888"/>
                  <a:gd name="connsiteX7" fmla="*/ 2358351 w 2841126"/>
                  <a:gd name="connsiteY7" fmla="*/ 178779 h 612888"/>
                  <a:gd name="connsiteX8" fmla="*/ 2644678 w 2841126"/>
                  <a:gd name="connsiteY8" fmla="*/ 277300 h 612888"/>
                  <a:gd name="connsiteX9" fmla="*/ 2798618 w 2841126"/>
                  <a:gd name="connsiteY9" fmla="*/ 363506 h 612888"/>
                  <a:gd name="connsiteX10" fmla="*/ 2807854 w 2841126"/>
                  <a:gd name="connsiteY10" fmla="*/ 363506 h 612888"/>
                  <a:gd name="connsiteX11" fmla="*/ 2823248 w 2841126"/>
                  <a:gd name="connsiteY11" fmla="*/ 354270 h 612888"/>
                  <a:gd name="connsiteX12" fmla="*/ 2832485 w 2841126"/>
                  <a:gd name="connsiteY12" fmla="*/ 345033 h 612888"/>
                  <a:gd name="connsiteX13" fmla="*/ 2832485 w 2841126"/>
                  <a:gd name="connsiteY13" fmla="*/ 323482 h 612888"/>
                  <a:gd name="connsiteX14" fmla="*/ 2810933 w 2841126"/>
                  <a:gd name="connsiteY14" fmla="*/ 308088 h 612888"/>
                  <a:gd name="connsiteX15" fmla="*/ 2506133 w 2841126"/>
                  <a:gd name="connsiteY15" fmla="*/ 166464 h 612888"/>
                  <a:gd name="connsiteX16" fmla="*/ 2321406 w 2841126"/>
                  <a:gd name="connsiteY16" fmla="*/ 117203 h 612888"/>
                  <a:gd name="connsiteX17" fmla="*/ 2004291 w 2841126"/>
                  <a:gd name="connsiteY17" fmla="*/ 55627 h 612888"/>
                  <a:gd name="connsiteX18" fmla="*/ 1653309 w 2841126"/>
                  <a:gd name="connsiteY18" fmla="*/ 6367 h 612888"/>
                  <a:gd name="connsiteX19" fmla="*/ 1320800 w 2841126"/>
                  <a:gd name="connsiteY19" fmla="*/ 3288 h 612888"/>
                  <a:gd name="connsiteX20" fmla="*/ 1031394 w 2841126"/>
                  <a:gd name="connsiteY20" fmla="*/ 30997 h 612888"/>
                  <a:gd name="connsiteX21" fmla="*/ 797406 w 2841126"/>
                  <a:gd name="connsiteY21" fmla="*/ 67942 h 612888"/>
                  <a:gd name="connsiteX22" fmla="*/ 544945 w 2841126"/>
                  <a:gd name="connsiteY22" fmla="*/ 138755 h 612888"/>
                  <a:gd name="connsiteX23" fmla="*/ 360218 w 2841126"/>
                  <a:gd name="connsiteY23" fmla="*/ 212645 h 612888"/>
                  <a:gd name="connsiteX24" fmla="*/ 55418 w 2841126"/>
                  <a:gd name="connsiteY24" fmla="*/ 335797 h 612888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21406 w 2841126"/>
                  <a:gd name="connsiteY16" fmla="*/ 116689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1999 w 2841126"/>
                  <a:gd name="connsiteY6" fmla="*/ 116689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36555"/>
                  <a:gd name="connsiteY0" fmla="*/ 612374 h 612374"/>
                  <a:gd name="connsiteX1" fmla="*/ 261697 w 2836555"/>
                  <a:gd name="connsiteY1" fmla="*/ 439962 h 612374"/>
                  <a:gd name="connsiteX2" fmla="*/ 649624 w 2836555"/>
                  <a:gd name="connsiteY2" fmla="*/ 270628 h 612374"/>
                  <a:gd name="connsiteX3" fmla="*/ 1022157 w 2836555"/>
                  <a:gd name="connsiteY3" fmla="*/ 162871 h 612374"/>
                  <a:gd name="connsiteX4" fmla="*/ 1382375 w 2836555"/>
                  <a:gd name="connsiteY4" fmla="*/ 110531 h 612374"/>
                  <a:gd name="connsiteX5" fmla="*/ 1733357 w 2836555"/>
                  <a:gd name="connsiteY5" fmla="*/ 98216 h 612374"/>
                  <a:gd name="connsiteX6" fmla="*/ 2031999 w 2836555"/>
                  <a:gd name="connsiteY6" fmla="*/ 116689 h 612374"/>
                  <a:gd name="connsiteX7" fmla="*/ 2358351 w 2836555"/>
                  <a:gd name="connsiteY7" fmla="*/ 178265 h 612374"/>
                  <a:gd name="connsiteX8" fmla="*/ 2644678 w 2836555"/>
                  <a:gd name="connsiteY8" fmla="*/ 276786 h 612374"/>
                  <a:gd name="connsiteX9" fmla="*/ 2798618 w 2836555"/>
                  <a:gd name="connsiteY9" fmla="*/ 362992 h 612374"/>
                  <a:gd name="connsiteX10" fmla="*/ 2807854 w 2836555"/>
                  <a:gd name="connsiteY10" fmla="*/ 362992 h 612374"/>
                  <a:gd name="connsiteX11" fmla="*/ 2823248 w 2836555"/>
                  <a:gd name="connsiteY11" fmla="*/ 353756 h 612374"/>
                  <a:gd name="connsiteX12" fmla="*/ 2832485 w 2836555"/>
                  <a:gd name="connsiteY12" fmla="*/ 344519 h 612374"/>
                  <a:gd name="connsiteX13" fmla="*/ 2832485 w 2836555"/>
                  <a:gd name="connsiteY13" fmla="*/ 322968 h 612374"/>
                  <a:gd name="connsiteX14" fmla="*/ 2810933 w 2836555"/>
                  <a:gd name="connsiteY14" fmla="*/ 307574 h 612374"/>
                  <a:gd name="connsiteX15" fmla="*/ 2573866 w 2836555"/>
                  <a:gd name="connsiteY15" fmla="*/ 196738 h 612374"/>
                  <a:gd name="connsiteX16" fmla="*/ 2312170 w 2836555"/>
                  <a:gd name="connsiteY16" fmla="*/ 110531 h 612374"/>
                  <a:gd name="connsiteX17" fmla="*/ 2007369 w 2836555"/>
                  <a:gd name="connsiteY17" fmla="*/ 45877 h 612374"/>
                  <a:gd name="connsiteX18" fmla="*/ 1653309 w 2836555"/>
                  <a:gd name="connsiteY18" fmla="*/ 5853 h 612374"/>
                  <a:gd name="connsiteX19" fmla="*/ 1320800 w 2836555"/>
                  <a:gd name="connsiteY19" fmla="*/ 2774 h 612374"/>
                  <a:gd name="connsiteX20" fmla="*/ 1031394 w 2836555"/>
                  <a:gd name="connsiteY20" fmla="*/ 30483 h 612374"/>
                  <a:gd name="connsiteX21" fmla="*/ 797406 w 2836555"/>
                  <a:gd name="connsiteY21" fmla="*/ 67428 h 612374"/>
                  <a:gd name="connsiteX22" fmla="*/ 544945 w 2836555"/>
                  <a:gd name="connsiteY22" fmla="*/ 138241 h 612374"/>
                  <a:gd name="connsiteX23" fmla="*/ 360218 w 2836555"/>
                  <a:gd name="connsiteY23" fmla="*/ 212131 h 612374"/>
                  <a:gd name="connsiteX24" fmla="*/ 55418 w 2836555"/>
                  <a:gd name="connsiteY24" fmla="*/ 335283 h 612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6555" h="612374">
                    <a:moveTo>
                      <a:pt x="0" y="612374"/>
                    </a:moveTo>
                    <a:cubicBezTo>
                      <a:pt x="76713" y="554647"/>
                      <a:pt x="153426" y="496920"/>
                      <a:pt x="261697" y="439962"/>
                    </a:cubicBezTo>
                    <a:cubicBezTo>
                      <a:pt x="369968" y="383004"/>
                      <a:pt x="522881" y="316810"/>
                      <a:pt x="649624" y="270628"/>
                    </a:cubicBezTo>
                    <a:cubicBezTo>
                      <a:pt x="776367" y="224446"/>
                      <a:pt x="900032" y="189554"/>
                      <a:pt x="1022157" y="162871"/>
                    </a:cubicBezTo>
                    <a:cubicBezTo>
                      <a:pt x="1144282" y="136188"/>
                      <a:pt x="1263842" y="121307"/>
                      <a:pt x="1382375" y="110531"/>
                    </a:cubicBezTo>
                    <a:cubicBezTo>
                      <a:pt x="1500908" y="99755"/>
                      <a:pt x="1625086" y="97190"/>
                      <a:pt x="1733357" y="98216"/>
                    </a:cubicBezTo>
                    <a:cubicBezTo>
                      <a:pt x="1841628" y="99242"/>
                      <a:pt x="1927833" y="103347"/>
                      <a:pt x="2031999" y="116689"/>
                    </a:cubicBezTo>
                    <a:cubicBezTo>
                      <a:pt x="2136165" y="130030"/>
                      <a:pt x="2256238" y="151582"/>
                      <a:pt x="2358351" y="178265"/>
                    </a:cubicBezTo>
                    <a:cubicBezTo>
                      <a:pt x="2460464" y="204948"/>
                      <a:pt x="2571300" y="245998"/>
                      <a:pt x="2644678" y="276786"/>
                    </a:cubicBezTo>
                    <a:cubicBezTo>
                      <a:pt x="2718056" y="307574"/>
                      <a:pt x="2798618" y="362992"/>
                      <a:pt x="2798618" y="362992"/>
                    </a:cubicBezTo>
                    <a:cubicBezTo>
                      <a:pt x="2825814" y="377360"/>
                      <a:pt x="2803749" y="364531"/>
                      <a:pt x="2807854" y="362992"/>
                    </a:cubicBezTo>
                    <a:cubicBezTo>
                      <a:pt x="2811959" y="361453"/>
                      <a:pt x="2823248" y="353756"/>
                      <a:pt x="2823248" y="353756"/>
                    </a:cubicBezTo>
                    <a:cubicBezTo>
                      <a:pt x="2827353" y="350677"/>
                      <a:pt x="2830946" y="349650"/>
                      <a:pt x="2832485" y="344519"/>
                    </a:cubicBezTo>
                    <a:cubicBezTo>
                      <a:pt x="2834024" y="339388"/>
                      <a:pt x="2836077" y="329125"/>
                      <a:pt x="2832485" y="322968"/>
                    </a:cubicBezTo>
                    <a:cubicBezTo>
                      <a:pt x="2828893" y="316810"/>
                      <a:pt x="2854036" y="328612"/>
                      <a:pt x="2810933" y="307574"/>
                    </a:cubicBezTo>
                    <a:cubicBezTo>
                      <a:pt x="2767830" y="286536"/>
                      <a:pt x="2656993" y="229579"/>
                      <a:pt x="2573866" y="196738"/>
                    </a:cubicBezTo>
                    <a:cubicBezTo>
                      <a:pt x="2490739" y="163898"/>
                      <a:pt x="2406586" y="135674"/>
                      <a:pt x="2312170" y="110531"/>
                    </a:cubicBezTo>
                    <a:cubicBezTo>
                      <a:pt x="2217754" y="85388"/>
                      <a:pt x="2117179" y="63323"/>
                      <a:pt x="2007369" y="45877"/>
                    </a:cubicBezTo>
                    <a:cubicBezTo>
                      <a:pt x="1897559" y="28431"/>
                      <a:pt x="1767737" y="13037"/>
                      <a:pt x="1653309" y="5853"/>
                    </a:cubicBezTo>
                    <a:cubicBezTo>
                      <a:pt x="1538881" y="-1331"/>
                      <a:pt x="1424452" y="-1331"/>
                      <a:pt x="1320800" y="2774"/>
                    </a:cubicBezTo>
                    <a:cubicBezTo>
                      <a:pt x="1217148" y="6879"/>
                      <a:pt x="1118626" y="19707"/>
                      <a:pt x="1031394" y="30483"/>
                    </a:cubicBezTo>
                    <a:cubicBezTo>
                      <a:pt x="944162" y="41259"/>
                      <a:pt x="878481" y="49468"/>
                      <a:pt x="797406" y="67428"/>
                    </a:cubicBezTo>
                    <a:cubicBezTo>
                      <a:pt x="716331" y="85388"/>
                      <a:pt x="617810" y="114124"/>
                      <a:pt x="544945" y="138241"/>
                    </a:cubicBezTo>
                    <a:cubicBezTo>
                      <a:pt x="472080" y="162358"/>
                      <a:pt x="360218" y="212131"/>
                      <a:pt x="360218" y="212131"/>
                    </a:cubicBezTo>
                    <a:lnTo>
                      <a:pt x="55418" y="335283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7" idx="24"/>
                <a:endCxn id="7" idx="0"/>
              </p:cNvCxnSpPr>
              <p:nvPr/>
            </p:nvCxnSpPr>
            <p:spPr>
              <a:xfrm flipH="1">
                <a:off x="2195561" y="2796581"/>
                <a:ext cx="43397" cy="214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 8"/>
              <p:cNvSpPr/>
              <p:nvPr/>
            </p:nvSpPr>
            <p:spPr>
              <a:xfrm>
                <a:off x="1620759" y="2459798"/>
                <a:ext cx="704204" cy="551418"/>
              </a:xfrm>
              <a:custGeom>
                <a:avLst/>
                <a:gdLst>
                  <a:gd name="connsiteX0" fmla="*/ 19743 w 899267"/>
                  <a:gd name="connsiteY0" fmla="*/ 37932 h 712387"/>
                  <a:gd name="connsiteX1" fmla="*/ 75161 w 899267"/>
                  <a:gd name="connsiteY1" fmla="*/ 10223 h 712387"/>
                  <a:gd name="connsiteX2" fmla="*/ 379961 w 899267"/>
                  <a:gd name="connsiteY2" fmla="*/ 136454 h 712387"/>
                  <a:gd name="connsiteX3" fmla="*/ 650894 w 899267"/>
                  <a:gd name="connsiteY3" fmla="*/ 311944 h 712387"/>
                  <a:gd name="connsiteX4" fmla="*/ 869488 w 899267"/>
                  <a:gd name="connsiteY4" fmla="*/ 475120 h 712387"/>
                  <a:gd name="connsiteX5" fmla="*/ 897197 w 899267"/>
                  <a:gd name="connsiteY5" fmla="*/ 515144 h 712387"/>
                  <a:gd name="connsiteX6" fmla="*/ 869488 w 899267"/>
                  <a:gd name="connsiteY6" fmla="*/ 561326 h 712387"/>
                  <a:gd name="connsiteX7" fmla="*/ 807913 w 899267"/>
                  <a:gd name="connsiteY7" fmla="*/ 625981 h 712387"/>
                  <a:gd name="connsiteX8" fmla="*/ 761731 w 899267"/>
                  <a:gd name="connsiteY8" fmla="*/ 687557 h 712387"/>
                  <a:gd name="connsiteX9" fmla="*/ 737100 w 899267"/>
                  <a:gd name="connsiteY9" fmla="*/ 712187 h 712387"/>
                  <a:gd name="connsiteX10" fmla="*/ 727864 w 899267"/>
                  <a:gd name="connsiteY10" fmla="*/ 699872 h 712387"/>
                  <a:gd name="connsiteX11" fmla="*/ 586240 w 899267"/>
                  <a:gd name="connsiteY11" fmla="*/ 505908 h 712387"/>
                  <a:gd name="connsiteX12" fmla="*/ 352252 w 899267"/>
                  <a:gd name="connsiteY12" fmla="*/ 278078 h 712387"/>
                  <a:gd name="connsiteX13" fmla="*/ 19743 w 899267"/>
                  <a:gd name="connsiteY13" fmla="*/ 37932 h 7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9267" h="712387">
                    <a:moveTo>
                      <a:pt x="19743" y="37932"/>
                    </a:moveTo>
                    <a:cubicBezTo>
                      <a:pt x="-26439" y="-6710"/>
                      <a:pt x="15125" y="-6197"/>
                      <a:pt x="75161" y="10223"/>
                    </a:cubicBezTo>
                    <a:cubicBezTo>
                      <a:pt x="135197" y="26643"/>
                      <a:pt x="284005" y="86167"/>
                      <a:pt x="379961" y="136454"/>
                    </a:cubicBezTo>
                    <a:cubicBezTo>
                      <a:pt x="475917" y="186741"/>
                      <a:pt x="569306" y="255500"/>
                      <a:pt x="650894" y="311944"/>
                    </a:cubicBezTo>
                    <a:cubicBezTo>
                      <a:pt x="732482" y="368388"/>
                      <a:pt x="828437" y="441253"/>
                      <a:pt x="869488" y="475120"/>
                    </a:cubicBezTo>
                    <a:cubicBezTo>
                      <a:pt x="910539" y="508987"/>
                      <a:pt x="897197" y="500776"/>
                      <a:pt x="897197" y="515144"/>
                    </a:cubicBezTo>
                    <a:cubicBezTo>
                      <a:pt x="897197" y="529512"/>
                      <a:pt x="884369" y="542853"/>
                      <a:pt x="869488" y="561326"/>
                    </a:cubicBezTo>
                    <a:cubicBezTo>
                      <a:pt x="854607" y="579799"/>
                      <a:pt x="825872" y="604943"/>
                      <a:pt x="807913" y="625981"/>
                    </a:cubicBezTo>
                    <a:cubicBezTo>
                      <a:pt x="789954" y="647019"/>
                      <a:pt x="773533" y="673189"/>
                      <a:pt x="761731" y="687557"/>
                    </a:cubicBezTo>
                    <a:cubicBezTo>
                      <a:pt x="749929" y="701925"/>
                      <a:pt x="737100" y="712187"/>
                      <a:pt x="737100" y="712187"/>
                    </a:cubicBezTo>
                    <a:cubicBezTo>
                      <a:pt x="731456" y="714239"/>
                      <a:pt x="727864" y="699872"/>
                      <a:pt x="727864" y="699872"/>
                    </a:cubicBezTo>
                    <a:cubicBezTo>
                      <a:pt x="702721" y="665492"/>
                      <a:pt x="648842" y="576207"/>
                      <a:pt x="586240" y="505908"/>
                    </a:cubicBezTo>
                    <a:cubicBezTo>
                      <a:pt x="523638" y="435609"/>
                      <a:pt x="447695" y="355048"/>
                      <a:pt x="352252" y="278078"/>
                    </a:cubicBezTo>
                    <a:cubicBezTo>
                      <a:pt x="256809" y="201108"/>
                      <a:pt x="65925" y="82574"/>
                      <a:pt x="19743" y="37932"/>
                    </a:cubicBez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226904" y="2654410"/>
                <a:ext cx="2125048" cy="544917"/>
              </a:xfrm>
              <a:custGeom>
                <a:avLst/>
                <a:gdLst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213648 w 2713682"/>
                  <a:gd name="connsiteY10" fmla="*/ 119018 h 703988"/>
                  <a:gd name="connsiteX11" fmla="*/ 1794933 w 2713682"/>
                  <a:gd name="connsiteY11" fmla="*/ 100546 h 703988"/>
                  <a:gd name="connsiteX12" fmla="*/ 1345430 w 2713682"/>
                  <a:gd name="connsiteY12" fmla="*/ 137491 h 703988"/>
                  <a:gd name="connsiteX13" fmla="*/ 840509 w 2713682"/>
                  <a:gd name="connsiteY13" fmla="*/ 272958 h 703988"/>
                  <a:gd name="connsiteX14" fmla="*/ 449503 w 2713682"/>
                  <a:gd name="connsiteY14" fmla="*/ 466921 h 703988"/>
                  <a:gd name="connsiteX15" fmla="*/ 240145 w 2713682"/>
                  <a:gd name="connsiteY15" fmla="*/ 620861 h 703988"/>
                  <a:gd name="connsiteX16" fmla="*/ 144703 w 2713682"/>
                  <a:gd name="connsiteY16" fmla="*/ 703988 h 703988"/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444557 w 2713682"/>
                  <a:gd name="connsiteY10" fmla="*/ 168279 h 703988"/>
                  <a:gd name="connsiteX11" fmla="*/ 2213648 w 2713682"/>
                  <a:gd name="connsiteY11" fmla="*/ 119018 h 703988"/>
                  <a:gd name="connsiteX12" fmla="*/ 1794933 w 2713682"/>
                  <a:gd name="connsiteY12" fmla="*/ 100546 h 703988"/>
                  <a:gd name="connsiteX13" fmla="*/ 1345430 w 2713682"/>
                  <a:gd name="connsiteY13" fmla="*/ 137491 h 703988"/>
                  <a:gd name="connsiteX14" fmla="*/ 840509 w 2713682"/>
                  <a:gd name="connsiteY14" fmla="*/ 272958 h 703988"/>
                  <a:gd name="connsiteX15" fmla="*/ 449503 w 2713682"/>
                  <a:gd name="connsiteY15" fmla="*/ 466921 h 703988"/>
                  <a:gd name="connsiteX16" fmla="*/ 240145 w 2713682"/>
                  <a:gd name="connsiteY16" fmla="*/ 620861 h 703988"/>
                  <a:gd name="connsiteX17" fmla="*/ 144703 w 2713682"/>
                  <a:gd name="connsiteY17" fmla="*/ 703988 h 7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13682" h="703988">
                    <a:moveTo>
                      <a:pt x="0" y="513103"/>
                    </a:moveTo>
                    <a:cubicBezTo>
                      <a:pt x="192168" y="391748"/>
                      <a:pt x="384336" y="270393"/>
                      <a:pt x="584970" y="189831"/>
                    </a:cubicBezTo>
                    <a:cubicBezTo>
                      <a:pt x="785604" y="109269"/>
                      <a:pt x="1003172" y="61035"/>
                      <a:pt x="1203806" y="29734"/>
                    </a:cubicBezTo>
                    <a:cubicBezTo>
                      <a:pt x="1404440" y="-1567"/>
                      <a:pt x="1615851" y="-2594"/>
                      <a:pt x="1788776" y="2024"/>
                    </a:cubicBezTo>
                    <a:cubicBezTo>
                      <a:pt x="1961701" y="6642"/>
                      <a:pt x="2111535" y="32300"/>
                      <a:pt x="2241357" y="57443"/>
                    </a:cubicBezTo>
                    <a:cubicBezTo>
                      <a:pt x="2371179" y="82586"/>
                      <a:pt x="2490739" y="125689"/>
                      <a:pt x="2567709" y="152885"/>
                    </a:cubicBezTo>
                    <a:cubicBezTo>
                      <a:pt x="2644679" y="180081"/>
                      <a:pt x="2680598" y="206250"/>
                      <a:pt x="2703176" y="220618"/>
                    </a:cubicBezTo>
                    <a:cubicBezTo>
                      <a:pt x="2725754" y="234986"/>
                      <a:pt x="2705228" y="233447"/>
                      <a:pt x="2703176" y="239091"/>
                    </a:cubicBezTo>
                    <a:cubicBezTo>
                      <a:pt x="2701124" y="244735"/>
                      <a:pt x="2697532" y="252946"/>
                      <a:pt x="2690861" y="254485"/>
                    </a:cubicBezTo>
                    <a:cubicBezTo>
                      <a:pt x="2681624" y="252432"/>
                      <a:pt x="2704202" y="262695"/>
                      <a:pt x="2663151" y="248327"/>
                    </a:cubicBezTo>
                    <a:cubicBezTo>
                      <a:pt x="2622100" y="233959"/>
                      <a:pt x="2519474" y="189830"/>
                      <a:pt x="2444557" y="168279"/>
                    </a:cubicBezTo>
                    <a:cubicBezTo>
                      <a:pt x="2369640" y="146728"/>
                      <a:pt x="2321919" y="130307"/>
                      <a:pt x="2213648" y="119018"/>
                    </a:cubicBezTo>
                    <a:cubicBezTo>
                      <a:pt x="2105377" y="107729"/>
                      <a:pt x="1939636" y="97467"/>
                      <a:pt x="1794933" y="100546"/>
                    </a:cubicBezTo>
                    <a:cubicBezTo>
                      <a:pt x="1650230" y="103625"/>
                      <a:pt x="1504501" y="108756"/>
                      <a:pt x="1345430" y="137491"/>
                    </a:cubicBezTo>
                    <a:cubicBezTo>
                      <a:pt x="1186359" y="166226"/>
                      <a:pt x="989830" y="218053"/>
                      <a:pt x="840509" y="272958"/>
                    </a:cubicBezTo>
                    <a:cubicBezTo>
                      <a:pt x="691188" y="327863"/>
                      <a:pt x="549564" y="408937"/>
                      <a:pt x="449503" y="466921"/>
                    </a:cubicBezTo>
                    <a:cubicBezTo>
                      <a:pt x="349442" y="524905"/>
                      <a:pt x="290945" y="581350"/>
                      <a:pt x="240145" y="620861"/>
                    </a:cubicBezTo>
                    <a:cubicBezTo>
                      <a:pt x="189345" y="660372"/>
                      <a:pt x="167024" y="682180"/>
                      <a:pt x="144703" y="703988"/>
                    </a:cubicBez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380771" y="2691273"/>
                <a:ext cx="1586043" cy="668967"/>
              </a:xfrm>
              <a:custGeom>
                <a:avLst/>
                <a:gdLst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30348 w 2025374"/>
                  <a:gd name="connsiteY13" fmla="*/ 711783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11875 w 2025374"/>
                  <a:gd name="connsiteY13" fmla="*/ 727177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5374" h="864250">
                    <a:moveTo>
                      <a:pt x="554" y="573238"/>
                    </a:moveTo>
                    <a:cubicBezTo>
                      <a:pt x="7225" y="536806"/>
                      <a:pt x="61104" y="614288"/>
                      <a:pt x="157573" y="610183"/>
                    </a:cubicBezTo>
                    <a:cubicBezTo>
                      <a:pt x="254042" y="606078"/>
                      <a:pt x="426453" y="585553"/>
                      <a:pt x="579366" y="548608"/>
                    </a:cubicBezTo>
                    <a:cubicBezTo>
                      <a:pt x="732279" y="511663"/>
                      <a:pt x="927782" y="449060"/>
                      <a:pt x="1075051" y="388511"/>
                    </a:cubicBezTo>
                    <a:cubicBezTo>
                      <a:pt x="1222320" y="327961"/>
                      <a:pt x="1365484" y="247400"/>
                      <a:pt x="1462979" y="185311"/>
                    </a:cubicBezTo>
                    <a:cubicBezTo>
                      <a:pt x="1560474" y="123222"/>
                      <a:pt x="1621536" y="45739"/>
                      <a:pt x="1660021" y="15977"/>
                    </a:cubicBezTo>
                    <a:cubicBezTo>
                      <a:pt x="1698506" y="-13785"/>
                      <a:pt x="1679007" y="7254"/>
                      <a:pt x="1693888" y="6741"/>
                    </a:cubicBezTo>
                    <a:cubicBezTo>
                      <a:pt x="1708769" y="6228"/>
                      <a:pt x="1700046" y="9819"/>
                      <a:pt x="1749306" y="12898"/>
                    </a:cubicBezTo>
                    <a:cubicBezTo>
                      <a:pt x="1798566" y="15977"/>
                      <a:pt x="1989451" y="25214"/>
                      <a:pt x="1989451" y="25214"/>
                    </a:cubicBezTo>
                    <a:cubicBezTo>
                      <a:pt x="2031528" y="28806"/>
                      <a:pt x="1999200" y="30345"/>
                      <a:pt x="2001766" y="34450"/>
                    </a:cubicBezTo>
                    <a:cubicBezTo>
                      <a:pt x="2004332" y="38555"/>
                      <a:pt x="2051540" y="6741"/>
                      <a:pt x="2004845" y="49844"/>
                    </a:cubicBezTo>
                    <a:cubicBezTo>
                      <a:pt x="1958150" y="92947"/>
                      <a:pt x="1834486" y="209941"/>
                      <a:pt x="1721597" y="293068"/>
                    </a:cubicBezTo>
                    <a:cubicBezTo>
                      <a:pt x="1608708" y="376195"/>
                      <a:pt x="1462466" y="476257"/>
                      <a:pt x="1327512" y="548608"/>
                    </a:cubicBezTo>
                    <a:cubicBezTo>
                      <a:pt x="1192558" y="620959"/>
                      <a:pt x="1061709" y="676890"/>
                      <a:pt x="911875" y="727177"/>
                    </a:cubicBezTo>
                    <a:cubicBezTo>
                      <a:pt x="762041" y="777464"/>
                      <a:pt x="563973" y="830830"/>
                      <a:pt x="428506" y="850329"/>
                    </a:cubicBezTo>
                    <a:cubicBezTo>
                      <a:pt x="293039" y="869828"/>
                      <a:pt x="186821" y="873933"/>
                      <a:pt x="117548" y="828777"/>
                    </a:cubicBezTo>
                    <a:cubicBezTo>
                      <a:pt x="48275" y="783621"/>
                      <a:pt x="-6117" y="609670"/>
                      <a:pt x="554" y="573238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229315" y="3033044"/>
                <a:ext cx="326350" cy="1666763"/>
              </a:xfrm>
              <a:custGeom>
                <a:avLst/>
                <a:gdLst>
                  <a:gd name="connsiteX0" fmla="*/ 406479 w 428017"/>
                  <a:gd name="connsiteY0" fmla="*/ 391833 h 2280325"/>
                  <a:gd name="connsiteX1" fmla="*/ 400321 w 428017"/>
                  <a:gd name="connsiteY1" fmla="*/ 2146742 h 2280325"/>
                  <a:gd name="connsiteX2" fmla="*/ 388006 w 428017"/>
                  <a:gd name="connsiteY2" fmla="*/ 2159057 h 2280325"/>
                  <a:gd name="connsiteX3" fmla="*/ 369533 w 428017"/>
                  <a:gd name="connsiteY3" fmla="*/ 2162136 h 2280325"/>
                  <a:gd name="connsiteX4" fmla="*/ 317194 w 428017"/>
                  <a:gd name="connsiteY4" fmla="*/ 2162136 h 2280325"/>
                  <a:gd name="connsiteX5" fmla="*/ 301800 w 428017"/>
                  <a:gd name="connsiteY5" fmla="*/ 2140584 h 2280325"/>
                  <a:gd name="connsiteX6" fmla="*/ 323351 w 428017"/>
                  <a:gd name="connsiteY6" fmla="*/ 2094403 h 2280325"/>
                  <a:gd name="connsiteX7" fmla="*/ 366454 w 428017"/>
                  <a:gd name="connsiteY7" fmla="*/ 1666451 h 2280325"/>
                  <a:gd name="connsiteX8" fmla="*/ 369533 w 428017"/>
                  <a:gd name="connsiteY8" fmla="*/ 1263130 h 2280325"/>
                  <a:gd name="connsiteX9" fmla="*/ 295642 w 428017"/>
                  <a:gd name="connsiteY9" fmla="*/ 764366 h 2280325"/>
                  <a:gd name="connsiteX10" fmla="*/ 200200 w 428017"/>
                  <a:gd name="connsiteY10" fmla="*/ 447251 h 2280325"/>
                  <a:gd name="connsiteX11" fmla="*/ 12394 w 428017"/>
                  <a:gd name="connsiteY11" fmla="*/ 37772 h 2280325"/>
                  <a:gd name="connsiteX12" fmla="*/ 21630 w 428017"/>
                  <a:gd name="connsiteY12" fmla="*/ 31615 h 2280325"/>
                  <a:gd name="connsiteX13" fmla="*/ 52418 w 428017"/>
                  <a:gd name="connsiteY13" fmla="*/ 25457 h 2280325"/>
                  <a:gd name="connsiteX14" fmla="*/ 89363 w 428017"/>
                  <a:gd name="connsiteY14" fmla="*/ 28536 h 2280325"/>
                  <a:gd name="connsiteX15" fmla="*/ 406479 w 428017"/>
                  <a:gd name="connsiteY15" fmla="*/ 391833 h 2280325"/>
                  <a:gd name="connsiteX0" fmla="*/ 406479 w 686728"/>
                  <a:gd name="connsiteY0" fmla="*/ 391833 h 2279271"/>
                  <a:gd name="connsiteX1" fmla="*/ 400321 w 686728"/>
                  <a:gd name="connsiteY1" fmla="*/ 2146742 h 2279271"/>
                  <a:gd name="connsiteX2" fmla="*/ 686649 w 686728"/>
                  <a:gd name="connsiteY2" fmla="*/ 2155978 h 2279271"/>
                  <a:gd name="connsiteX3" fmla="*/ 369533 w 686728"/>
                  <a:gd name="connsiteY3" fmla="*/ 2162136 h 2279271"/>
                  <a:gd name="connsiteX4" fmla="*/ 317194 w 686728"/>
                  <a:gd name="connsiteY4" fmla="*/ 2162136 h 2279271"/>
                  <a:gd name="connsiteX5" fmla="*/ 301800 w 686728"/>
                  <a:gd name="connsiteY5" fmla="*/ 2140584 h 2279271"/>
                  <a:gd name="connsiteX6" fmla="*/ 323351 w 686728"/>
                  <a:gd name="connsiteY6" fmla="*/ 2094403 h 2279271"/>
                  <a:gd name="connsiteX7" fmla="*/ 366454 w 686728"/>
                  <a:gd name="connsiteY7" fmla="*/ 1666451 h 2279271"/>
                  <a:gd name="connsiteX8" fmla="*/ 369533 w 686728"/>
                  <a:gd name="connsiteY8" fmla="*/ 1263130 h 2279271"/>
                  <a:gd name="connsiteX9" fmla="*/ 295642 w 686728"/>
                  <a:gd name="connsiteY9" fmla="*/ 764366 h 2279271"/>
                  <a:gd name="connsiteX10" fmla="*/ 200200 w 686728"/>
                  <a:gd name="connsiteY10" fmla="*/ 447251 h 2279271"/>
                  <a:gd name="connsiteX11" fmla="*/ 12394 w 686728"/>
                  <a:gd name="connsiteY11" fmla="*/ 37772 h 2279271"/>
                  <a:gd name="connsiteX12" fmla="*/ 21630 w 686728"/>
                  <a:gd name="connsiteY12" fmla="*/ 31615 h 2279271"/>
                  <a:gd name="connsiteX13" fmla="*/ 52418 w 686728"/>
                  <a:gd name="connsiteY13" fmla="*/ 25457 h 2279271"/>
                  <a:gd name="connsiteX14" fmla="*/ 89363 w 686728"/>
                  <a:gd name="connsiteY14" fmla="*/ 28536 h 2279271"/>
                  <a:gd name="connsiteX15" fmla="*/ 406479 w 686728"/>
                  <a:gd name="connsiteY15" fmla="*/ 391833 h 2279271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520574"/>
                  <a:gd name="connsiteY0" fmla="*/ 391833 h 2278226"/>
                  <a:gd name="connsiteX1" fmla="*/ 400321 w 520574"/>
                  <a:gd name="connsiteY1" fmla="*/ 2146742 h 2278226"/>
                  <a:gd name="connsiteX2" fmla="*/ 520395 w 520574"/>
                  <a:gd name="connsiteY2" fmla="*/ 2152899 h 2278226"/>
                  <a:gd name="connsiteX3" fmla="*/ 369533 w 520574"/>
                  <a:gd name="connsiteY3" fmla="*/ 2162136 h 2278226"/>
                  <a:gd name="connsiteX4" fmla="*/ 317194 w 520574"/>
                  <a:gd name="connsiteY4" fmla="*/ 2162136 h 2278226"/>
                  <a:gd name="connsiteX5" fmla="*/ 301800 w 520574"/>
                  <a:gd name="connsiteY5" fmla="*/ 2140584 h 2278226"/>
                  <a:gd name="connsiteX6" fmla="*/ 323351 w 520574"/>
                  <a:gd name="connsiteY6" fmla="*/ 2094403 h 2278226"/>
                  <a:gd name="connsiteX7" fmla="*/ 366454 w 520574"/>
                  <a:gd name="connsiteY7" fmla="*/ 1666451 h 2278226"/>
                  <a:gd name="connsiteX8" fmla="*/ 369533 w 520574"/>
                  <a:gd name="connsiteY8" fmla="*/ 1263130 h 2278226"/>
                  <a:gd name="connsiteX9" fmla="*/ 295642 w 520574"/>
                  <a:gd name="connsiteY9" fmla="*/ 764366 h 2278226"/>
                  <a:gd name="connsiteX10" fmla="*/ 200200 w 520574"/>
                  <a:gd name="connsiteY10" fmla="*/ 447251 h 2278226"/>
                  <a:gd name="connsiteX11" fmla="*/ 12394 w 520574"/>
                  <a:gd name="connsiteY11" fmla="*/ 37772 h 2278226"/>
                  <a:gd name="connsiteX12" fmla="*/ 21630 w 520574"/>
                  <a:gd name="connsiteY12" fmla="*/ 31615 h 2278226"/>
                  <a:gd name="connsiteX13" fmla="*/ 52418 w 520574"/>
                  <a:gd name="connsiteY13" fmla="*/ 25457 h 2278226"/>
                  <a:gd name="connsiteX14" fmla="*/ 89363 w 520574"/>
                  <a:gd name="connsiteY14" fmla="*/ 28536 h 2278226"/>
                  <a:gd name="connsiteX15" fmla="*/ 406479 w 520574"/>
                  <a:gd name="connsiteY15" fmla="*/ 391833 h 2278226"/>
                  <a:gd name="connsiteX0" fmla="*/ 406479 w 648391"/>
                  <a:gd name="connsiteY0" fmla="*/ 391833 h 2164131"/>
                  <a:gd name="connsiteX1" fmla="*/ 646624 w 648391"/>
                  <a:gd name="connsiteY1" fmla="*/ 1857336 h 2164131"/>
                  <a:gd name="connsiteX2" fmla="*/ 520395 w 648391"/>
                  <a:gd name="connsiteY2" fmla="*/ 2152899 h 2164131"/>
                  <a:gd name="connsiteX3" fmla="*/ 369533 w 648391"/>
                  <a:gd name="connsiteY3" fmla="*/ 2162136 h 2164131"/>
                  <a:gd name="connsiteX4" fmla="*/ 317194 w 648391"/>
                  <a:gd name="connsiteY4" fmla="*/ 2162136 h 2164131"/>
                  <a:gd name="connsiteX5" fmla="*/ 301800 w 648391"/>
                  <a:gd name="connsiteY5" fmla="*/ 2140584 h 2164131"/>
                  <a:gd name="connsiteX6" fmla="*/ 323351 w 648391"/>
                  <a:gd name="connsiteY6" fmla="*/ 2094403 h 2164131"/>
                  <a:gd name="connsiteX7" fmla="*/ 366454 w 648391"/>
                  <a:gd name="connsiteY7" fmla="*/ 1666451 h 2164131"/>
                  <a:gd name="connsiteX8" fmla="*/ 369533 w 648391"/>
                  <a:gd name="connsiteY8" fmla="*/ 1263130 h 2164131"/>
                  <a:gd name="connsiteX9" fmla="*/ 295642 w 648391"/>
                  <a:gd name="connsiteY9" fmla="*/ 764366 h 2164131"/>
                  <a:gd name="connsiteX10" fmla="*/ 200200 w 648391"/>
                  <a:gd name="connsiteY10" fmla="*/ 447251 h 2164131"/>
                  <a:gd name="connsiteX11" fmla="*/ 12394 w 648391"/>
                  <a:gd name="connsiteY11" fmla="*/ 37772 h 2164131"/>
                  <a:gd name="connsiteX12" fmla="*/ 21630 w 648391"/>
                  <a:gd name="connsiteY12" fmla="*/ 31615 h 2164131"/>
                  <a:gd name="connsiteX13" fmla="*/ 52418 w 648391"/>
                  <a:gd name="connsiteY13" fmla="*/ 25457 h 2164131"/>
                  <a:gd name="connsiteX14" fmla="*/ 89363 w 648391"/>
                  <a:gd name="connsiteY14" fmla="*/ 28536 h 2164131"/>
                  <a:gd name="connsiteX15" fmla="*/ 406479 w 648391"/>
                  <a:gd name="connsiteY15" fmla="*/ 391833 h 2164131"/>
                  <a:gd name="connsiteX0" fmla="*/ 406479 w 646876"/>
                  <a:gd name="connsiteY0" fmla="*/ 391833 h 2164131"/>
                  <a:gd name="connsiteX1" fmla="*/ 646624 w 646876"/>
                  <a:gd name="connsiteY1" fmla="*/ 1857336 h 2164131"/>
                  <a:gd name="connsiteX2" fmla="*/ 520395 w 646876"/>
                  <a:gd name="connsiteY2" fmla="*/ 2152899 h 2164131"/>
                  <a:gd name="connsiteX3" fmla="*/ 369533 w 646876"/>
                  <a:gd name="connsiteY3" fmla="*/ 2162136 h 2164131"/>
                  <a:gd name="connsiteX4" fmla="*/ 317194 w 646876"/>
                  <a:gd name="connsiteY4" fmla="*/ 2162136 h 2164131"/>
                  <a:gd name="connsiteX5" fmla="*/ 301800 w 646876"/>
                  <a:gd name="connsiteY5" fmla="*/ 2140584 h 2164131"/>
                  <a:gd name="connsiteX6" fmla="*/ 323351 w 646876"/>
                  <a:gd name="connsiteY6" fmla="*/ 2094403 h 2164131"/>
                  <a:gd name="connsiteX7" fmla="*/ 366454 w 646876"/>
                  <a:gd name="connsiteY7" fmla="*/ 1666451 h 2164131"/>
                  <a:gd name="connsiteX8" fmla="*/ 369533 w 646876"/>
                  <a:gd name="connsiteY8" fmla="*/ 1263130 h 2164131"/>
                  <a:gd name="connsiteX9" fmla="*/ 295642 w 646876"/>
                  <a:gd name="connsiteY9" fmla="*/ 764366 h 2164131"/>
                  <a:gd name="connsiteX10" fmla="*/ 200200 w 646876"/>
                  <a:gd name="connsiteY10" fmla="*/ 447251 h 2164131"/>
                  <a:gd name="connsiteX11" fmla="*/ 12394 w 646876"/>
                  <a:gd name="connsiteY11" fmla="*/ 37772 h 2164131"/>
                  <a:gd name="connsiteX12" fmla="*/ 21630 w 646876"/>
                  <a:gd name="connsiteY12" fmla="*/ 31615 h 2164131"/>
                  <a:gd name="connsiteX13" fmla="*/ 52418 w 646876"/>
                  <a:gd name="connsiteY13" fmla="*/ 25457 h 2164131"/>
                  <a:gd name="connsiteX14" fmla="*/ 89363 w 646876"/>
                  <a:gd name="connsiteY14" fmla="*/ 28536 h 2164131"/>
                  <a:gd name="connsiteX15" fmla="*/ 406479 w 646876"/>
                  <a:gd name="connsiteY15" fmla="*/ 391833 h 2164131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80065"/>
                  <a:gd name="connsiteX1" fmla="*/ 418793 w 434255"/>
                  <a:gd name="connsiteY1" fmla="*/ 1863493 h 2180065"/>
                  <a:gd name="connsiteX2" fmla="*/ 412638 w 434255"/>
                  <a:gd name="connsiteY2" fmla="*/ 2162136 h 2180065"/>
                  <a:gd name="connsiteX3" fmla="*/ 369533 w 434255"/>
                  <a:gd name="connsiteY3" fmla="*/ 2162136 h 2180065"/>
                  <a:gd name="connsiteX4" fmla="*/ 317194 w 434255"/>
                  <a:gd name="connsiteY4" fmla="*/ 2162136 h 2180065"/>
                  <a:gd name="connsiteX5" fmla="*/ 49339 w 434255"/>
                  <a:gd name="connsiteY5" fmla="*/ 2177530 h 2180065"/>
                  <a:gd name="connsiteX6" fmla="*/ 323351 w 434255"/>
                  <a:gd name="connsiteY6" fmla="*/ 2094403 h 2180065"/>
                  <a:gd name="connsiteX7" fmla="*/ 366454 w 434255"/>
                  <a:gd name="connsiteY7" fmla="*/ 1666451 h 2180065"/>
                  <a:gd name="connsiteX8" fmla="*/ 369533 w 434255"/>
                  <a:gd name="connsiteY8" fmla="*/ 1263130 h 2180065"/>
                  <a:gd name="connsiteX9" fmla="*/ 295642 w 434255"/>
                  <a:gd name="connsiteY9" fmla="*/ 764366 h 2180065"/>
                  <a:gd name="connsiteX10" fmla="*/ 200200 w 434255"/>
                  <a:gd name="connsiteY10" fmla="*/ 447251 h 2180065"/>
                  <a:gd name="connsiteX11" fmla="*/ 12394 w 434255"/>
                  <a:gd name="connsiteY11" fmla="*/ 37772 h 2180065"/>
                  <a:gd name="connsiteX12" fmla="*/ 21630 w 434255"/>
                  <a:gd name="connsiteY12" fmla="*/ 31615 h 2180065"/>
                  <a:gd name="connsiteX13" fmla="*/ 52418 w 434255"/>
                  <a:gd name="connsiteY13" fmla="*/ 25457 h 2180065"/>
                  <a:gd name="connsiteX14" fmla="*/ 89363 w 434255"/>
                  <a:gd name="connsiteY14" fmla="*/ 28536 h 2180065"/>
                  <a:gd name="connsiteX15" fmla="*/ 406479 w 434255"/>
                  <a:gd name="connsiteY15" fmla="*/ 391833 h 2180065"/>
                  <a:gd name="connsiteX0" fmla="*/ 406479 w 434255"/>
                  <a:gd name="connsiteY0" fmla="*/ 391833 h 2167153"/>
                  <a:gd name="connsiteX1" fmla="*/ 418793 w 434255"/>
                  <a:gd name="connsiteY1" fmla="*/ 1863493 h 2167153"/>
                  <a:gd name="connsiteX2" fmla="*/ 412638 w 434255"/>
                  <a:gd name="connsiteY2" fmla="*/ 2162136 h 2167153"/>
                  <a:gd name="connsiteX3" fmla="*/ 369533 w 434255"/>
                  <a:gd name="connsiteY3" fmla="*/ 2162136 h 2167153"/>
                  <a:gd name="connsiteX4" fmla="*/ 317194 w 434255"/>
                  <a:gd name="connsiteY4" fmla="*/ 2162136 h 2167153"/>
                  <a:gd name="connsiteX5" fmla="*/ 323351 w 434255"/>
                  <a:gd name="connsiteY5" fmla="*/ 2094403 h 2167153"/>
                  <a:gd name="connsiteX6" fmla="*/ 366454 w 434255"/>
                  <a:gd name="connsiteY6" fmla="*/ 1666451 h 2167153"/>
                  <a:gd name="connsiteX7" fmla="*/ 369533 w 434255"/>
                  <a:gd name="connsiteY7" fmla="*/ 1263130 h 2167153"/>
                  <a:gd name="connsiteX8" fmla="*/ 295642 w 434255"/>
                  <a:gd name="connsiteY8" fmla="*/ 764366 h 2167153"/>
                  <a:gd name="connsiteX9" fmla="*/ 200200 w 434255"/>
                  <a:gd name="connsiteY9" fmla="*/ 447251 h 2167153"/>
                  <a:gd name="connsiteX10" fmla="*/ 12394 w 434255"/>
                  <a:gd name="connsiteY10" fmla="*/ 37772 h 2167153"/>
                  <a:gd name="connsiteX11" fmla="*/ 21630 w 434255"/>
                  <a:gd name="connsiteY11" fmla="*/ 31615 h 2167153"/>
                  <a:gd name="connsiteX12" fmla="*/ 52418 w 434255"/>
                  <a:gd name="connsiteY12" fmla="*/ 25457 h 2167153"/>
                  <a:gd name="connsiteX13" fmla="*/ 89363 w 434255"/>
                  <a:gd name="connsiteY13" fmla="*/ 28536 h 2167153"/>
                  <a:gd name="connsiteX14" fmla="*/ 406479 w 434255"/>
                  <a:gd name="connsiteY14" fmla="*/ 391833 h 2167153"/>
                  <a:gd name="connsiteX0" fmla="*/ 406479 w 434255"/>
                  <a:gd name="connsiteY0" fmla="*/ 449539 h 2224859"/>
                  <a:gd name="connsiteX1" fmla="*/ 418793 w 434255"/>
                  <a:gd name="connsiteY1" fmla="*/ 1921199 h 2224859"/>
                  <a:gd name="connsiteX2" fmla="*/ 412638 w 434255"/>
                  <a:gd name="connsiteY2" fmla="*/ 2219842 h 2224859"/>
                  <a:gd name="connsiteX3" fmla="*/ 369533 w 434255"/>
                  <a:gd name="connsiteY3" fmla="*/ 2219842 h 2224859"/>
                  <a:gd name="connsiteX4" fmla="*/ 317194 w 434255"/>
                  <a:gd name="connsiteY4" fmla="*/ 2219842 h 2224859"/>
                  <a:gd name="connsiteX5" fmla="*/ 323351 w 434255"/>
                  <a:gd name="connsiteY5" fmla="*/ 2152109 h 2224859"/>
                  <a:gd name="connsiteX6" fmla="*/ 366454 w 434255"/>
                  <a:gd name="connsiteY6" fmla="*/ 1724157 h 2224859"/>
                  <a:gd name="connsiteX7" fmla="*/ 369533 w 434255"/>
                  <a:gd name="connsiteY7" fmla="*/ 1320836 h 2224859"/>
                  <a:gd name="connsiteX8" fmla="*/ 295642 w 434255"/>
                  <a:gd name="connsiteY8" fmla="*/ 822072 h 2224859"/>
                  <a:gd name="connsiteX9" fmla="*/ 200200 w 434255"/>
                  <a:gd name="connsiteY9" fmla="*/ 504957 h 2224859"/>
                  <a:gd name="connsiteX10" fmla="*/ 12394 w 434255"/>
                  <a:gd name="connsiteY10" fmla="*/ 95478 h 2224859"/>
                  <a:gd name="connsiteX11" fmla="*/ 21630 w 434255"/>
                  <a:gd name="connsiteY11" fmla="*/ 36 h 2224859"/>
                  <a:gd name="connsiteX12" fmla="*/ 52418 w 434255"/>
                  <a:gd name="connsiteY12" fmla="*/ 83163 h 2224859"/>
                  <a:gd name="connsiteX13" fmla="*/ 89363 w 434255"/>
                  <a:gd name="connsiteY13" fmla="*/ 86242 h 2224859"/>
                  <a:gd name="connsiteX14" fmla="*/ 406479 w 434255"/>
                  <a:gd name="connsiteY14" fmla="*/ 449539 h 2224859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394085 w 421861"/>
                  <a:gd name="connsiteY0" fmla="*/ 392077 h 2167397"/>
                  <a:gd name="connsiteX1" fmla="*/ 406399 w 421861"/>
                  <a:gd name="connsiteY1" fmla="*/ 1863737 h 2167397"/>
                  <a:gd name="connsiteX2" fmla="*/ 400244 w 421861"/>
                  <a:gd name="connsiteY2" fmla="*/ 2162380 h 2167397"/>
                  <a:gd name="connsiteX3" fmla="*/ 357139 w 421861"/>
                  <a:gd name="connsiteY3" fmla="*/ 2162380 h 2167397"/>
                  <a:gd name="connsiteX4" fmla="*/ 304800 w 421861"/>
                  <a:gd name="connsiteY4" fmla="*/ 2162380 h 2167397"/>
                  <a:gd name="connsiteX5" fmla="*/ 310957 w 421861"/>
                  <a:gd name="connsiteY5" fmla="*/ 2094647 h 2167397"/>
                  <a:gd name="connsiteX6" fmla="*/ 354060 w 421861"/>
                  <a:gd name="connsiteY6" fmla="*/ 1666695 h 2167397"/>
                  <a:gd name="connsiteX7" fmla="*/ 357139 w 421861"/>
                  <a:gd name="connsiteY7" fmla="*/ 1263374 h 2167397"/>
                  <a:gd name="connsiteX8" fmla="*/ 283248 w 421861"/>
                  <a:gd name="connsiteY8" fmla="*/ 764610 h 2167397"/>
                  <a:gd name="connsiteX9" fmla="*/ 187806 w 421861"/>
                  <a:gd name="connsiteY9" fmla="*/ 447495 h 2167397"/>
                  <a:gd name="connsiteX10" fmla="*/ 0 w 421861"/>
                  <a:gd name="connsiteY10" fmla="*/ 38016 h 2167397"/>
                  <a:gd name="connsiteX11" fmla="*/ 40024 w 421861"/>
                  <a:gd name="connsiteY11" fmla="*/ 25701 h 2167397"/>
                  <a:gd name="connsiteX12" fmla="*/ 76969 w 421861"/>
                  <a:gd name="connsiteY12" fmla="*/ 28780 h 2167397"/>
                  <a:gd name="connsiteX13" fmla="*/ 394085 w 421861"/>
                  <a:gd name="connsiteY13" fmla="*/ 392077 h 2167397"/>
                  <a:gd name="connsiteX0" fmla="*/ 399480 w 427256"/>
                  <a:gd name="connsiteY0" fmla="*/ 407020 h 2182340"/>
                  <a:gd name="connsiteX1" fmla="*/ 411794 w 427256"/>
                  <a:gd name="connsiteY1" fmla="*/ 1878680 h 2182340"/>
                  <a:gd name="connsiteX2" fmla="*/ 405639 w 427256"/>
                  <a:gd name="connsiteY2" fmla="*/ 2177323 h 2182340"/>
                  <a:gd name="connsiteX3" fmla="*/ 362534 w 427256"/>
                  <a:gd name="connsiteY3" fmla="*/ 2177323 h 2182340"/>
                  <a:gd name="connsiteX4" fmla="*/ 310195 w 427256"/>
                  <a:gd name="connsiteY4" fmla="*/ 2177323 h 2182340"/>
                  <a:gd name="connsiteX5" fmla="*/ 316352 w 427256"/>
                  <a:gd name="connsiteY5" fmla="*/ 2109590 h 2182340"/>
                  <a:gd name="connsiteX6" fmla="*/ 359455 w 427256"/>
                  <a:gd name="connsiteY6" fmla="*/ 1681638 h 2182340"/>
                  <a:gd name="connsiteX7" fmla="*/ 362534 w 427256"/>
                  <a:gd name="connsiteY7" fmla="*/ 1278317 h 2182340"/>
                  <a:gd name="connsiteX8" fmla="*/ 288643 w 427256"/>
                  <a:gd name="connsiteY8" fmla="*/ 779553 h 2182340"/>
                  <a:gd name="connsiteX9" fmla="*/ 193201 w 427256"/>
                  <a:gd name="connsiteY9" fmla="*/ 462438 h 2182340"/>
                  <a:gd name="connsiteX10" fmla="*/ 5395 w 427256"/>
                  <a:gd name="connsiteY10" fmla="*/ 52959 h 2182340"/>
                  <a:gd name="connsiteX11" fmla="*/ 82364 w 427256"/>
                  <a:gd name="connsiteY11" fmla="*/ 43723 h 2182340"/>
                  <a:gd name="connsiteX12" fmla="*/ 399480 w 427256"/>
                  <a:gd name="connsiteY12" fmla="*/ 407020 h 2182340"/>
                  <a:gd name="connsiteX0" fmla="*/ 394085 w 421861"/>
                  <a:gd name="connsiteY0" fmla="*/ 405910 h 2181230"/>
                  <a:gd name="connsiteX1" fmla="*/ 406399 w 421861"/>
                  <a:gd name="connsiteY1" fmla="*/ 1877570 h 2181230"/>
                  <a:gd name="connsiteX2" fmla="*/ 400244 w 421861"/>
                  <a:gd name="connsiteY2" fmla="*/ 2176213 h 2181230"/>
                  <a:gd name="connsiteX3" fmla="*/ 357139 w 421861"/>
                  <a:gd name="connsiteY3" fmla="*/ 2176213 h 2181230"/>
                  <a:gd name="connsiteX4" fmla="*/ 304800 w 421861"/>
                  <a:gd name="connsiteY4" fmla="*/ 2176213 h 2181230"/>
                  <a:gd name="connsiteX5" fmla="*/ 310957 w 421861"/>
                  <a:gd name="connsiteY5" fmla="*/ 2108480 h 2181230"/>
                  <a:gd name="connsiteX6" fmla="*/ 354060 w 421861"/>
                  <a:gd name="connsiteY6" fmla="*/ 1680528 h 2181230"/>
                  <a:gd name="connsiteX7" fmla="*/ 357139 w 421861"/>
                  <a:gd name="connsiteY7" fmla="*/ 1277207 h 2181230"/>
                  <a:gd name="connsiteX8" fmla="*/ 283248 w 421861"/>
                  <a:gd name="connsiteY8" fmla="*/ 778443 h 2181230"/>
                  <a:gd name="connsiteX9" fmla="*/ 187806 w 421861"/>
                  <a:gd name="connsiteY9" fmla="*/ 461328 h 2181230"/>
                  <a:gd name="connsiteX10" fmla="*/ 0 w 421861"/>
                  <a:gd name="connsiteY10" fmla="*/ 51849 h 2181230"/>
                  <a:gd name="connsiteX11" fmla="*/ 76969 w 421861"/>
                  <a:gd name="connsiteY11" fmla="*/ 42613 h 2181230"/>
                  <a:gd name="connsiteX12" fmla="*/ 394085 w 421861"/>
                  <a:gd name="connsiteY12" fmla="*/ 405910 h 2181230"/>
                  <a:gd name="connsiteX0" fmla="*/ 394085 w 416748"/>
                  <a:gd name="connsiteY0" fmla="*/ 378000 h 2153320"/>
                  <a:gd name="connsiteX1" fmla="*/ 406399 w 416748"/>
                  <a:gd name="connsiteY1" fmla="*/ 1849660 h 2153320"/>
                  <a:gd name="connsiteX2" fmla="*/ 400244 w 416748"/>
                  <a:gd name="connsiteY2" fmla="*/ 2148303 h 2153320"/>
                  <a:gd name="connsiteX3" fmla="*/ 357139 w 416748"/>
                  <a:gd name="connsiteY3" fmla="*/ 2148303 h 2153320"/>
                  <a:gd name="connsiteX4" fmla="*/ 304800 w 416748"/>
                  <a:gd name="connsiteY4" fmla="*/ 2148303 h 2153320"/>
                  <a:gd name="connsiteX5" fmla="*/ 310957 w 416748"/>
                  <a:gd name="connsiteY5" fmla="*/ 2080570 h 2153320"/>
                  <a:gd name="connsiteX6" fmla="*/ 354060 w 416748"/>
                  <a:gd name="connsiteY6" fmla="*/ 1652618 h 2153320"/>
                  <a:gd name="connsiteX7" fmla="*/ 357139 w 416748"/>
                  <a:gd name="connsiteY7" fmla="*/ 1249297 h 2153320"/>
                  <a:gd name="connsiteX8" fmla="*/ 283248 w 416748"/>
                  <a:gd name="connsiteY8" fmla="*/ 750533 h 2153320"/>
                  <a:gd name="connsiteX9" fmla="*/ 187806 w 416748"/>
                  <a:gd name="connsiteY9" fmla="*/ 433418 h 2153320"/>
                  <a:gd name="connsiteX10" fmla="*/ 0 w 416748"/>
                  <a:gd name="connsiteY10" fmla="*/ 23939 h 2153320"/>
                  <a:gd name="connsiteX11" fmla="*/ 147781 w 416748"/>
                  <a:gd name="connsiteY11" fmla="*/ 103988 h 2153320"/>
                  <a:gd name="connsiteX12" fmla="*/ 394085 w 416748"/>
                  <a:gd name="connsiteY12" fmla="*/ 378000 h 215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748" h="2153320">
                    <a:moveTo>
                      <a:pt x="394085" y="378000"/>
                    </a:moveTo>
                    <a:cubicBezTo>
                      <a:pt x="437188" y="668945"/>
                      <a:pt x="405373" y="1554610"/>
                      <a:pt x="406399" y="1849660"/>
                    </a:cubicBezTo>
                    <a:cubicBezTo>
                      <a:pt x="407425" y="2144710"/>
                      <a:pt x="405375" y="2145737"/>
                      <a:pt x="400244" y="2148303"/>
                    </a:cubicBezTo>
                    <a:cubicBezTo>
                      <a:pt x="395113" y="2150869"/>
                      <a:pt x="373046" y="2148303"/>
                      <a:pt x="357139" y="2148303"/>
                    </a:cubicBezTo>
                    <a:cubicBezTo>
                      <a:pt x="341232" y="2148303"/>
                      <a:pt x="312497" y="2159592"/>
                      <a:pt x="304800" y="2148303"/>
                    </a:cubicBezTo>
                    <a:cubicBezTo>
                      <a:pt x="297103" y="2137014"/>
                      <a:pt x="302747" y="2163184"/>
                      <a:pt x="310957" y="2080570"/>
                    </a:cubicBezTo>
                    <a:cubicBezTo>
                      <a:pt x="319167" y="1997956"/>
                      <a:pt x="346363" y="1791164"/>
                      <a:pt x="354060" y="1652618"/>
                    </a:cubicBezTo>
                    <a:cubicBezTo>
                      <a:pt x="361757" y="1514073"/>
                      <a:pt x="368941" y="1399645"/>
                      <a:pt x="357139" y="1249297"/>
                    </a:cubicBezTo>
                    <a:cubicBezTo>
                      <a:pt x="345337" y="1098949"/>
                      <a:pt x="311470" y="886513"/>
                      <a:pt x="283248" y="750533"/>
                    </a:cubicBezTo>
                    <a:cubicBezTo>
                      <a:pt x="255026" y="614553"/>
                      <a:pt x="235014" y="554517"/>
                      <a:pt x="187806" y="433418"/>
                    </a:cubicBezTo>
                    <a:cubicBezTo>
                      <a:pt x="140598" y="312319"/>
                      <a:pt x="24630" y="94238"/>
                      <a:pt x="0" y="23939"/>
                    </a:cubicBezTo>
                    <a:cubicBezTo>
                      <a:pt x="147782" y="-42768"/>
                      <a:pt x="82100" y="44978"/>
                      <a:pt x="147781" y="103988"/>
                    </a:cubicBezTo>
                    <a:cubicBezTo>
                      <a:pt x="213462" y="162998"/>
                      <a:pt x="350982" y="87055"/>
                      <a:pt x="394085" y="378000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893541" y="2766571"/>
                <a:ext cx="555811" cy="1933236"/>
              </a:xfrm>
              <a:custGeom>
                <a:avLst/>
                <a:gdLst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76844"/>
                  <a:gd name="connsiteX1" fmla="*/ 412441 w 715772"/>
                  <a:gd name="connsiteY1" fmla="*/ 545478 h 2576844"/>
                  <a:gd name="connsiteX2" fmla="*/ 652586 w 715772"/>
                  <a:gd name="connsiteY2" fmla="*/ 1216654 h 2576844"/>
                  <a:gd name="connsiteX3" fmla="*/ 714162 w 715772"/>
                  <a:gd name="connsiteY3" fmla="*/ 1789308 h 2576844"/>
                  <a:gd name="connsiteX4" fmla="*/ 692611 w 715772"/>
                  <a:gd name="connsiteY4" fmla="*/ 2152605 h 2576844"/>
                  <a:gd name="connsiteX5" fmla="*/ 637192 w 715772"/>
                  <a:gd name="connsiteY5" fmla="*/ 2531296 h 2576844"/>
                  <a:gd name="connsiteX6" fmla="*/ 101483 w 715772"/>
                  <a:gd name="connsiteY6" fmla="*/ 2531296 h 2576844"/>
                  <a:gd name="connsiteX7" fmla="*/ 313920 w 715772"/>
                  <a:gd name="connsiteY7" fmla="*/ 1940169 h 2576844"/>
                  <a:gd name="connsiteX8" fmla="*/ 372417 w 715772"/>
                  <a:gd name="connsiteY8" fmla="*/ 1339805 h 2576844"/>
                  <a:gd name="connsiteX9" fmla="*/ 310841 w 715772"/>
                  <a:gd name="connsiteY9" fmla="*/ 770230 h 2576844"/>
                  <a:gd name="connsiteX10" fmla="*/ 159980 w 715772"/>
                  <a:gd name="connsiteY10" fmla="*/ 308411 h 2576844"/>
                  <a:gd name="connsiteX11" fmla="*/ 15277 w 715772"/>
                  <a:gd name="connsiteY11" fmla="*/ 74424 h 2576844"/>
                  <a:gd name="connsiteX12" fmla="*/ 49144 w 715772"/>
                  <a:gd name="connsiteY12" fmla="*/ 34399 h 2576844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43141 w 709769"/>
                  <a:gd name="connsiteY0" fmla="*/ 0 h 2497581"/>
                  <a:gd name="connsiteX1" fmla="*/ 406438 w 709769"/>
                  <a:gd name="connsiteY1" fmla="*/ 511079 h 2497581"/>
                  <a:gd name="connsiteX2" fmla="*/ 646583 w 709769"/>
                  <a:gd name="connsiteY2" fmla="*/ 1182255 h 2497581"/>
                  <a:gd name="connsiteX3" fmla="*/ 708159 w 709769"/>
                  <a:gd name="connsiteY3" fmla="*/ 1754909 h 2497581"/>
                  <a:gd name="connsiteX4" fmla="*/ 686608 w 709769"/>
                  <a:gd name="connsiteY4" fmla="*/ 2118206 h 2497581"/>
                  <a:gd name="connsiteX5" fmla="*/ 631189 w 709769"/>
                  <a:gd name="connsiteY5" fmla="*/ 2496897 h 2497581"/>
                  <a:gd name="connsiteX6" fmla="*/ 95480 w 709769"/>
                  <a:gd name="connsiteY6" fmla="*/ 2496897 h 2497581"/>
                  <a:gd name="connsiteX7" fmla="*/ 307917 w 709769"/>
                  <a:gd name="connsiteY7" fmla="*/ 1905770 h 2497581"/>
                  <a:gd name="connsiteX8" fmla="*/ 366414 w 709769"/>
                  <a:gd name="connsiteY8" fmla="*/ 1305406 h 2497581"/>
                  <a:gd name="connsiteX9" fmla="*/ 304838 w 709769"/>
                  <a:gd name="connsiteY9" fmla="*/ 735831 h 2497581"/>
                  <a:gd name="connsiteX10" fmla="*/ 153977 w 709769"/>
                  <a:gd name="connsiteY10" fmla="*/ 274012 h 2497581"/>
                  <a:gd name="connsiteX11" fmla="*/ 9274 w 709769"/>
                  <a:gd name="connsiteY11" fmla="*/ 40025 h 2497581"/>
                  <a:gd name="connsiteX12" fmla="*/ 43141 w 709769"/>
                  <a:gd name="connsiteY12" fmla="*/ 0 h 24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9769" h="2497581">
                    <a:moveTo>
                      <a:pt x="43141" y="0"/>
                    </a:moveTo>
                    <a:cubicBezTo>
                      <a:pt x="109335" y="78509"/>
                      <a:pt x="305864" y="314037"/>
                      <a:pt x="406438" y="511079"/>
                    </a:cubicBezTo>
                    <a:cubicBezTo>
                      <a:pt x="507012" y="708121"/>
                      <a:pt x="596296" y="974950"/>
                      <a:pt x="646583" y="1182255"/>
                    </a:cubicBezTo>
                    <a:cubicBezTo>
                      <a:pt x="696870" y="1389560"/>
                      <a:pt x="701488" y="1598917"/>
                      <a:pt x="708159" y="1754909"/>
                    </a:cubicBezTo>
                    <a:cubicBezTo>
                      <a:pt x="714830" y="1910901"/>
                      <a:pt x="699436" y="1994541"/>
                      <a:pt x="686608" y="2118206"/>
                    </a:cubicBezTo>
                    <a:cubicBezTo>
                      <a:pt x="673780" y="2241871"/>
                      <a:pt x="671213" y="2335261"/>
                      <a:pt x="631189" y="2496897"/>
                    </a:cubicBezTo>
                    <a:cubicBezTo>
                      <a:pt x="504959" y="2498436"/>
                      <a:pt x="217093" y="2496897"/>
                      <a:pt x="95480" y="2496897"/>
                    </a:cubicBezTo>
                    <a:cubicBezTo>
                      <a:pt x="155517" y="2361430"/>
                      <a:pt x="262761" y="2104352"/>
                      <a:pt x="307917" y="1905770"/>
                    </a:cubicBezTo>
                    <a:cubicBezTo>
                      <a:pt x="353073" y="1707188"/>
                      <a:pt x="366927" y="1500396"/>
                      <a:pt x="366414" y="1305406"/>
                    </a:cubicBezTo>
                    <a:cubicBezTo>
                      <a:pt x="365901" y="1110416"/>
                      <a:pt x="340244" y="907730"/>
                      <a:pt x="304838" y="735831"/>
                    </a:cubicBezTo>
                    <a:cubicBezTo>
                      <a:pt x="269432" y="563932"/>
                      <a:pt x="203238" y="389980"/>
                      <a:pt x="153977" y="274012"/>
                    </a:cubicBezTo>
                    <a:cubicBezTo>
                      <a:pt x="104716" y="158044"/>
                      <a:pt x="27747" y="84154"/>
                      <a:pt x="9274" y="40025"/>
                    </a:cubicBezTo>
                    <a:cubicBezTo>
                      <a:pt x="67771" y="-19498"/>
                      <a:pt x="-63078" y="69273"/>
                      <a:pt x="4314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ounded Rectangle 3"/>
            <p:cNvSpPr/>
            <p:nvPr/>
          </p:nvSpPr>
          <p:spPr>
            <a:xfrm>
              <a:off x="4037089" y="1126364"/>
              <a:ext cx="3618933" cy="3936087"/>
            </a:xfrm>
            <a:prstGeom prst="roundRect">
              <a:avLst/>
            </a:prstGeom>
            <a:noFill/>
            <a:ln w="254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23704" y="1581083"/>
            <a:ext cx="2743200" cy="2743200"/>
            <a:chOff x="4037089" y="1126364"/>
            <a:chExt cx="3618933" cy="3936087"/>
          </a:xfrm>
        </p:grpSpPr>
        <p:grpSp>
          <p:nvGrpSpPr>
            <p:cNvPr id="15" name="Group 14"/>
            <p:cNvGrpSpPr/>
            <p:nvPr/>
          </p:nvGrpSpPr>
          <p:grpSpPr>
            <a:xfrm>
              <a:off x="4207864" y="1509996"/>
              <a:ext cx="3030510" cy="3104775"/>
              <a:chOff x="1386319" y="1595032"/>
              <a:chExt cx="3030510" cy="3104775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197633" y="1595032"/>
                <a:ext cx="226360" cy="1289313"/>
              </a:xfrm>
              <a:prstGeom prst="roundRect">
                <a:avLst>
                  <a:gd name="adj" fmla="val 4999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 rot="4186377">
                <a:off x="2027386" y="1096551"/>
                <a:ext cx="1561136" cy="2843270"/>
              </a:xfrm>
              <a:prstGeom prst="blockArc">
                <a:avLst>
                  <a:gd name="adj1" fmla="val 9466236"/>
                  <a:gd name="adj2" fmla="val 17690855"/>
                  <a:gd name="adj3" fmla="val 13641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2195561" y="2537058"/>
                <a:ext cx="2221268" cy="474004"/>
              </a:xfrm>
              <a:custGeom>
                <a:avLst/>
                <a:gdLst>
                  <a:gd name="connsiteX0" fmla="*/ 0 w 2841126"/>
                  <a:gd name="connsiteY0" fmla="*/ 612888 h 612888"/>
                  <a:gd name="connsiteX1" fmla="*/ 261697 w 2841126"/>
                  <a:gd name="connsiteY1" fmla="*/ 440476 h 612888"/>
                  <a:gd name="connsiteX2" fmla="*/ 649624 w 2841126"/>
                  <a:gd name="connsiteY2" fmla="*/ 271142 h 612888"/>
                  <a:gd name="connsiteX3" fmla="*/ 1022157 w 2841126"/>
                  <a:gd name="connsiteY3" fmla="*/ 163385 h 612888"/>
                  <a:gd name="connsiteX4" fmla="*/ 1382375 w 2841126"/>
                  <a:gd name="connsiteY4" fmla="*/ 111045 h 612888"/>
                  <a:gd name="connsiteX5" fmla="*/ 1733357 w 2841126"/>
                  <a:gd name="connsiteY5" fmla="*/ 98730 h 612888"/>
                  <a:gd name="connsiteX6" fmla="*/ 2038157 w 2841126"/>
                  <a:gd name="connsiteY6" fmla="*/ 111045 h 612888"/>
                  <a:gd name="connsiteX7" fmla="*/ 2358351 w 2841126"/>
                  <a:gd name="connsiteY7" fmla="*/ 178779 h 612888"/>
                  <a:gd name="connsiteX8" fmla="*/ 2644678 w 2841126"/>
                  <a:gd name="connsiteY8" fmla="*/ 277300 h 612888"/>
                  <a:gd name="connsiteX9" fmla="*/ 2798618 w 2841126"/>
                  <a:gd name="connsiteY9" fmla="*/ 363506 h 612888"/>
                  <a:gd name="connsiteX10" fmla="*/ 2807854 w 2841126"/>
                  <a:gd name="connsiteY10" fmla="*/ 363506 h 612888"/>
                  <a:gd name="connsiteX11" fmla="*/ 2823248 w 2841126"/>
                  <a:gd name="connsiteY11" fmla="*/ 354270 h 612888"/>
                  <a:gd name="connsiteX12" fmla="*/ 2832485 w 2841126"/>
                  <a:gd name="connsiteY12" fmla="*/ 345033 h 612888"/>
                  <a:gd name="connsiteX13" fmla="*/ 2832485 w 2841126"/>
                  <a:gd name="connsiteY13" fmla="*/ 323482 h 612888"/>
                  <a:gd name="connsiteX14" fmla="*/ 2810933 w 2841126"/>
                  <a:gd name="connsiteY14" fmla="*/ 308088 h 612888"/>
                  <a:gd name="connsiteX15" fmla="*/ 2506133 w 2841126"/>
                  <a:gd name="connsiteY15" fmla="*/ 166464 h 612888"/>
                  <a:gd name="connsiteX16" fmla="*/ 2321406 w 2841126"/>
                  <a:gd name="connsiteY16" fmla="*/ 117203 h 612888"/>
                  <a:gd name="connsiteX17" fmla="*/ 2004291 w 2841126"/>
                  <a:gd name="connsiteY17" fmla="*/ 55627 h 612888"/>
                  <a:gd name="connsiteX18" fmla="*/ 1653309 w 2841126"/>
                  <a:gd name="connsiteY18" fmla="*/ 6367 h 612888"/>
                  <a:gd name="connsiteX19" fmla="*/ 1320800 w 2841126"/>
                  <a:gd name="connsiteY19" fmla="*/ 3288 h 612888"/>
                  <a:gd name="connsiteX20" fmla="*/ 1031394 w 2841126"/>
                  <a:gd name="connsiteY20" fmla="*/ 30997 h 612888"/>
                  <a:gd name="connsiteX21" fmla="*/ 797406 w 2841126"/>
                  <a:gd name="connsiteY21" fmla="*/ 67942 h 612888"/>
                  <a:gd name="connsiteX22" fmla="*/ 544945 w 2841126"/>
                  <a:gd name="connsiteY22" fmla="*/ 138755 h 612888"/>
                  <a:gd name="connsiteX23" fmla="*/ 360218 w 2841126"/>
                  <a:gd name="connsiteY23" fmla="*/ 212645 h 612888"/>
                  <a:gd name="connsiteX24" fmla="*/ 55418 w 2841126"/>
                  <a:gd name="connsiteY24" fmla="*/ 335797 h 612888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21406 w 2841126"/>
                  <a:gd name="connsiteY16" fmla="*/ 116689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1999 w 2841126"/>
                  <a:gd name="connsiteY6" fmla="*/ 116689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36555"/>
                  <a:gd name="connsiteY0" fmla="*/ 612374 h 612374"/>
                  <a:gd name="connsiteX1" fmla="*/ 261697 w 2836555"/>
                  <a:gd name="connsiteY1" fmla="*/ 439962 h 612374"/>
                  <a:gd name="connsiteX2" fmla="*/ 649624 w 2836555"/>
                  <a:gd name="connsiteY2" fmla="*/ 270628 h 612374"/>
                  <a:gd name="connsiteX3" fmla="*/ 1022157 w 2836555"/>
                  <a:gd name="connsiteY3" fmla="*/ 162871 h 612374"/>
                  <a:gd name="connsiteX4" fmla="*/ 1382375 w 2836555"/>
                  <a:gd name="connsiteY4" fmla="*/ 110531 h 612374"/>
                  <a:gd name="connsiteX5" fmla="*/ 1733357 w 2836555"/>
                  <a:gd name="connsiteY5" fmla="*/ 98216 h 612374"/>
                  <a:gd name="connsiteX6" fmla="*/ 2031999 w 2836555"/>
                  <a:gd name="connsiteY6" fmla="*/ 116689 h 612374"/>
                  <a:gd name="connsiteX7" fmla="*/ 2358351 w 2836555"/>
                  <a:gd name="connsiteY7" fmla="*/ 178265 h 612374"/>
                  <a:gd name="connsiteX8" fmla="*/ 2644678 w 2836555"/>
                  <a:gd name="connsiteY8" fmla="*/ 276786 h 612374"/>
                  <a:gd name="connsiteX9" fmla="*/ 2798618 w 2836555"/>
                  <a:gd name="connsiteY9" fmla="*/ 362992 h 612374"/>
                  <a:gd name="connsiteX10" fmla="*/ 2807854 w 2836555"/>
                  <a:gd name="connsiteY10" fmla="*/ 362992 h 612374"/>
                  <a:gd name="connsiteX11" fmla="*/ 2823248 w 2836555"/>
                  <a:gd name="connsiteY11" fmla="*/ 353756 h 612374"/>
                  <a:gd name="connsiteX12" fmla="*/ 2832485 w 2836555"/>
                  <a:gd name="connsiteY12" fmla="*/ 344519 h 612374"/>
                  <a:gd name="connsiteX13" fmla="*/ 2832485 w 2836555"/>
                  <a:gd name="connsiteY13" fmla="*/ 322968 h 612374"/>
                  <a:gd name="connsiteX14" fmla="*/ 2810933 w 2836555"/>
                  <a:gd name="connsiteY14" fmla="*/ 307574 h 612374"/>
                  <a:gd name="connsiteX15" fmla="*/ 2573866 w 2836555"/>
                  <a:gd name="connsiteY15" fmla="*/ 196738 h 612374"/>
                  <a:gd name="connsiteX16" fmla="*/ 2312170 w 2836555"/>
                  <a:gd name="connsiteY16" fmla="*/ 110531 h 612374"/>
                  <a:gd name="connsiteX17" fmla="*/ 2007369 w 2836555"/>
                  <a:gd name="connsiteY17" fmla="*/ 45877 h 612374"/>
                  <a:gd name="connsiteX18" fmla="*/ 1653309 w 2836555"/>
                  <a:gd name="connsiteY18" fmla="*/ 5853 h 612374"/>
                  <a:gd name="connsiteX19" fmla="*/ 1320800 w 2836555"/>
                  <a:gd name="connsiteY19" fmla="*/ 2774 h 612374"/>
                  <a:gd name="connsiteX20" fmla="*/ 1031394 w 2836555"/>
                  <a:gd name="connsiteY20" fmla="*/ 30483 h 612374"/>
                  <a:gd name="connsiteX21" fmla="*/ 797406 w 2836555"/>
                  <a:gd name="connsiteY21" fmla="*/ 67428 h 612374"/>
                  <a:gd name="connsiteX22" fmla="*/ 544945 w 2836555"/>
                  <a:gd name="connsiteY22" fmla="*/ 138241 h 612374"/>
                  <a:gd name="connsiteX23" fmla="*/ 360218 w 2836555"/>
                  <a:gd name="connsiteY23" fmla="*/ 212131 h 612374"/>
                  <a:gd name="connsiteX24" fmla="*/ 55418 w 2836555"/>
                  <a:gd name="connsiteY24" fmla="*/ 335283 h 612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6555" h="612374">
                    <a:moveTo>
                      <a:pt x="0" y="612374"/>
                    </a:moveTo>
                    <a:cubicBezTo>
                      <a:pt x="76713" y="554647"/>
                      <a:pt x="153426" y="496920"/>
                      <a:pt x="261697" y="439962"/>
                    </a:cubicBezTo>
                    <a:cubicBezTo>
                      <a:pt x="369968" y="383004"/>
                      <a:pt x="522881" y="316810"/>
                      <a:pt x="649624" y="270628"/>
                    </a:cubicBezTo>
                    <a:cubicBezTo>
                      <a:pt x="776367" y="224446"/>
                      <a:pt x="900032" y="189554"/>
                      <a:pt x="1022157" y="162871"/>
                    </a:cubicBezTo>
                    <a:cubicBezTo>
                      <a:pt x="1144282" y="136188"/>
                      <a:pt x="1263842" y="121307"/>
                      <a:pt x="1382375" y="110531"/>
                    </a:cubicBezTo>
                    <a:cubicBezTo>
                      <a:pt x="1500908" y="99755"/>
                      <a:pt x="1625086" y="97190"/>
                      <a:pt x="1733357" y="98216"/>
                    </a:cubicBezTo>
                    <a:cubicBezTo>
                      <a:pt x="1841628" y="99242"/>
                      <a:pt x="1927833" y="103347"/>
                      <a:pt x="2031999" y="116689"/>
                    </a:cubicBezTo>
                    <a:cubicBezTo>
                      <a:pt x="2136165" y="130030"/>
                      <a:pt x="2256238" y="151582"/>
                      <a:pt x="2358351" y="178265"/>
                    </a:cubicBezTo>
                    <a:cubicBezTo>
                      <a:pt x="2460464" y="204948"/>
                      <a:pt x="2571300" y="245998"/>
                      <a:pt x="2644678" y="276786"/>
                    </a:cubicBezTo>
                    <a:cubicBezTo>
                      <a:pt x="2718056" y="307574"/>
                      <a:pt x="2798618" y="362992"/>
                      <a:pt x="2798618" y="362992"/>
                    </a:cubicBezTo>
                    <a:cubicBezTo>
                      <a:pt x="2825814" y="377360"/>
                      <a:pt x="2803749" y="364531"/>
                      <a:pt x="2807854" y="362992"/>
                    </a:cubicBezTo>
                    <a:cubicBezTo>
                      <a:pt x="2811959" y="361453"/>
                      <a:pt x="2823248" y="353756"/>
                      <a:pt x="2823248" y="353756"/>
                    </a:cubicBezTo>
                    <a:cubicBezTo>
                      <a:pt x="2827353" y="350677"/>
                      <a:pt x="2830946" y="349650"/>
                      <a:pt x="2832485" y="344519"/>
                    </a:cubicBezTo>
                    <a:cubicBezTo>
                      <a:pt x="2834024" y="339388"/>
                      <a:pt x="2836077" y="329125"/>
                      <a:pt x="2832485" y="322968"/>
                    </a:cubicBezTo>
                    <a:cubicBezTo>
                      <a:pt x="2828893" y="316810"/>
                      <a:pt x="2854036" y="328612"/>
                      <a:pt x="2810933" y="307574"/>
                    </a:cubicBezTo>
                    <a:cubicBezTo>
                      <a:pt x="2767830" y="286536"/>
                      <a:pt x="2656993" y="229579"/>
                      <a:pt x="2573866" y="196738"/>
                    </a:cubicBezTo>
                    <a:cubicBezTo>
                      <a:pt x="2490739" y="163898"/>
                      <a:pt x="2406586" y="135674"/>
                      <a:pt x="2312170" y="110531"/>
                    </a:cubicBezTo>
                    <a:cubicBezTo>
                      <a:pt x="2217754" y="85388"/>
                      <a:pt x="2117179" y="63323"/>
                      <a:pt x="2007369" y="45877"/>
                    </a:cubicBezTo>
                    <a:cubicBezTo>
                      <a:pt x="1897559" y="28431"/>
                      <a:pt x="1767737" y="13037"/>
                      <a:pt x="1653309" y="5853"/>
                    </a:cubicBezTo>
                    <a:cubicBezTo>
                      <a:pt x="1538881" y="-1331"/>
                      <a:pt x="1424452" y="-1331"/>
                      <a:pt x="1320800" y="2774"/>
                    </a:cubicBezTo>
                    <a:cubicBezTo>
                      <a:pt x="1217148" y="6879"/>
                      <a:pt x="1118626" y="19707"/>
                      <a:pt x="1031394" y="30483"/>
                    </a:cubicBezTo>
                    <a:cubicBezTo>
                      <a:pt x="944162" y="41259"/>
                      <a:pt x="878481" y="49468"/>
                      <a:pt x="797406" y="67428"/>
                    </a:cubicBezTo>
                    <a:cubicBezTo>
                      <a:pt x="716331" y="85388"/>
                      <a:pt x="617810" y="114124"/>
                      <a:pt x="544945" y="138241"/>
                    </a:cubicBezTo>
                    <a:cubicBezTo>
                      <a:pt x="472080" y="162358"/>
                      <a:pt x="360218" y="212131"/>
                      <a:pt x="360218" y="212131"/>
                    </a:cubicBezTo>
                    <a:lnTo>
                      <a:pt x="55418" y="335283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24"/>
                <a:endCxn id="19" idx="0"/>
              </p:cNvCxnSpPr>
              <p:nvPr/>
            </p:nvCxnSpPr>
            <p:spPr>
              <a:xfrm flipH="1">
                <a:off x="2195561" y="2796581"/>
                <a:ext cx="43397" cy="214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>
                <a:off x="1620759" y="2459798"/>
                <a:ext cx="704204" cy="551418"/>
              </a:xfrm>
              <a:custGeom>
                <a:avLst/>
                <a:gdLst>
                  <a:gd name="connsiteX0" fmla="*/ 19743 w 899267"/>
                  <a:gd name="connsiteY0" fmla="*/ 37932 h 712387"/>
                  <a:gd name="connsiteX1" fmla="*/ 75161 w 899267"/>
                  <a:gd name="connsiteY1" fmla="*/ 10223 h 712387"/>
                  <a:gd name="connsiteX2" fmla="*/ 379961 w 899267"/>
                  <a:gd name="connsiteY2" fmla="*/ 136454 h 712387"/>
                  <a:gd name="connsiteX3" fmla="*/ 650894 w 899267"/>
                  <a:gd name="connsiteY3" fmla="*/ 311944 h 712387"/>
                  <a:gd name="connsiteX4" fmla="*/ 869488 w 899267"/>
                  <a:gd name="connsiteY4" fmla="*/ 475120 h 712387"/>
                  <a:gd name="connsiteX5" fmla="*/ 897197 w 899267"/>
                  <a:gd name="connsiteY5" fmla="*/ 515144 h 712387"/>
                  <a:gd name="connsiteX6" fmla="*/ 869488 w 899267"/>
                  <a:gd name="connsiteY6" fmla="*/ 561326 h 712387"/>
                  <a:gd name="connsiteX7" fmla="*/ 807913 w 899267"/>
                  <a:gd name="connsiteY7" fmla="*/ 625981 h 712387"/>
                  <a:gd name="connsiteX8" fmla="*/ 761731 w 899267"/>
                  <a:gd name="connsiteY8" fmla="*/ 687557 h 712387"/>
                  <a:gd name="connsiteX9" fmla="*/ 737100 w 899267"/>
                  <a:gd name="connsiteY9" fmla="*/ 712187 h 712387"/>
                  <a:gd name="connsiteX10" fmla="*/ 727864 w 899267"/>
                  <a:gd name="connsiteY10" fmla="*/ 699872 h 712387"/>
                  <a:gd name="connsiteX11" fmla="*/ 586240 w 899267"/>
                  <a:gd name="connsiteY11" fmla="*/ 505908 h 712387"/>
                  <a:gd name="connsiteX12" fmla="*/ 352252 w 899267"/>
                  <a:gd name="connsiteY12" fmla="*/ 278078 h 712387"/>
                  <a:gd name="connsiteX13" fmla="*/ 19743 w 899267"/>
                  <a:gd name="connsiteY13" fmla="*/ 37932 h 7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9267" h="712387">
                    <a:moveTo>
                      <a:pt x="19743" y="37932"/>
                    </a:moveTo>
                    <a:cubicBezTo>
                      <a:pt x="-26439" y="-6710"/>
                      <a:pt x="15125" y="-6197"/>
                      <a:pt x="75161" y="10223"/>
                    </a:cubicBezTo>
                    <a:cubicBezTo>
                      <a:pt x="135197" y="26643"/>
                      <a:pt x="284005" y="86167"/>
                      <a:pt x="379961" y="136454"/>
                    </a:cubicBezTo>
                    <a:cubicBezTo>
                      <a:pt x="475917" y="186741"/>
                      <a:pt x="569306" y="255500"/>
                      <a:pt x="650894" y="311944"/>
                    </a:cubicBezTo>
                    <a:cubicBezTo>
                      <a:pt x="732482" y="368388"/>
                      <a:pt x="828437" y="441253"/>
                      <a:pt x="869488" y="475120"/>
                    </a:cubicBezTo>
                    <a:cubicBezTo>
                      <a:pt x="910539" y="508987"/>
                      <a:pt x="897197" y="500776"/>
                      <a:pt x="897197" y="515144"/>
                    </a:cubicBezTo>
                    <a:cubicBezTo>
                      <a:pt x="897197" y="529512"/>
                      <a:pt x="884369" y="542853"/>
                      <a:pt x="869488" y="561326"/>
                    </a:cubicBezTo>
                    <a:cubicBezTo>
                      <a:pt x="854607" y="579799"/>
                      <a:pt x="825872" y="604943"/>
                      <a:pt x="807913" y="625981"/>
                    </a:cubicBezTo>
                    <a:cubicBezTo>
                      <a:pt x="789954" y="647019"/>
                      <a:pt x="773533" y="673189"/>
                      <a:pt x="761731" y="687557"/>
                    </a:cubicBezTo>
                    <a:cubicBezTo>
                      <a:pt x="749929" y="701925"/>
                      <a:pt x="737100" y="712187"/>
                      <a:pt x="737100" y="712187"/>
                    </a:cubicBezTo>
                    <a:cubicBezTo>
                      <a:pt x="731456" y="714239"/>
                      <a:pt x="727864" y="699872"/>
                      <a:pt x="727864" y="699872"/>
                    </a:cubicBezTo>
                    <a:cubicBezTo>
                      <a:pt x="702721" y="665492"/>
                      <a:pt x="648842" y="576207"/>
                      <a:pt x="586240" y="505908"/>
                    </a:cubicBezTo>
                    <a:cubicBezTo>
                      <a:pt x="523638" y="435609"/>
                      <a:pt x="447695" y="355048"/>
                      <a:pt x="352252" y="278078"/>
                    </a:cubicBezTo>
                    <a:cubicBezTo>
                      <a:pt x="256809" y="201108"/>
                      <a:pt x="65925" y="82574"/>
                      <a:pt x="19743" y="37932"/>
                    </a:cubicBez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2226904" y="2654410"/>
                <a:ext cx="2125048" cy="544917"/>
              </a:xfrm>
              <a:custGeom>
                <a:avLst/>
                <a:gdLst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213648 w 2713682"/>
                  <a:gd name="connsiteY10" fmla="*/ 119018 h 703988"/>
                  <a:gd name="connsiteX11" fmla="*/ 1794933 w 2713682"/>
                  <a:gd name="connsiteY11" fmla="*/ 100546 h 703988"/>
                  <a:gd name="connsiteX12" fmla="*/ 1345430 w 2713682"/>
                  <a:gd name="connsiteY12" fmla="*/ 137491 h 703988"/>
                  <a:gd name="connsiteX13" fmla="*/ 840509 w 2713682"/>
                  <a:gd name="connsiteY13" fmla="*/ 272958 h 703988"/>
                  <a:gd name="connsiteX14" fmla="*/ 449503 w 2713682"/>
                  <a:gd name="connsiteY14" fmla="*/ 466921 h 703988"/>
                  <a:gd name="connsiteX15" fmla="*/ 240145 w 2713682"/>
                  <a:gd name="connsiteY15" fmla="*/ 620861 h 703988"/>
                  <a:gd name="connsiteX16" fmla="*/ 144703 w 2713682"/>
                  <a:gd name="connsiteY16" fmla="*/ 703988 h 703988"/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444557 w 2713682"/>
                  <a:gd name="connsiteY10" fmla="*/ 168279 h 703988"/>
                  <a:gd name="connsiteX11" fmla="*/ 2213648 w 2713682"/>
                  <a:gd name="connsiteY11" fmla="*/ 119018 h 703988"/>
                  <a:gd name="connsiteX12" fmla="*/ 1794933 w 2713682"/>
                  <a:gd name="connsiteY12" fmla="*/ 100546 h 703988"/>
                  <a:gd name="connsiteX13" fmla="*/ 1345430 w 2713682"/>
                  <a:gd name="connsiteY13" fmla="*/ 137491 h 703988"/>
                  <a:gd name="connsiteX14" fmla="*/ 840509 w 2713682"/>
                  <a:gd name="connsiteY14" fmla="*/ 272958 h 703988"/>
                  <a:gd name="connsiteX15" fmla="*/ 449503 w 2713682"/>
                  <a:gd name="connsiteY15" fmla="*/ 466921 h 703988"/>
                  <a:gd name="connsiteX16" fmla="*/ 240145 w 2713682"/>
                  <a:gd name="connsiteY16" fmla="*/ 620861 h 703988"/>
                  <a:gd name="connsiteX17" fmla="*/ 144703 w 2713682"/>
                  <a:gd name="connsiteY17" fmla="*/ 703988 h 7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13682" h="703988">
                    <a:moveTo>
                      <a:pt x="0" y="513103"/>
                    </a:moveTo>
                    <a:cubicBezTo>
                      <a:pt x="192168" y="391748"/>
                      <a:pt x="384336" y="270393"/>
                      <a:pt x="584970" y="189831"/>
                    </a:cubicBezTo>
                    <a:cubicBezTo>
                      <a:pt x="785604" y="109269"/>
                      <a:pt x="1003172" y="61035"/>
                      <a:pt x="1203806" y="29734"/>
                    </a:cubicBezTo>
                    <a:cubicBezTo>
                      <a:pt x="1404440" y="-1567"/>
                      <a:pt x="1615851" y="-2594"/>
                      <a:pt x="1788776" y="2024"/>
                    </a:cubicBezTo>
                    <a:cubicBezTo>
                      <a:pt x="1961701" y="6642"/>
                      <a:pt x="2111535" y="32300"/>
                      <a:pt x="2241357" y="57443"/>
                    </a:cubicBezTo>
                    <a:cubicBezTo>
                      <a:pt x="2371179" y="82586"/>
                      <a:pt x="2490739" y="125689"/>
                      <a:pt x="2567709" y="152885"/>
                    </a:cubicBezTo>
                    <a:cubicBezTo>
                      <a:pt x="2644679" y="180081"/>
                      <a:pt x="2680598" y="206250"/>
                      <a:pt x="2703176" y="220618"/>
                    </a:cubicBezTo>
                    <a:cubicBezTo>
                      <a:pt x="2725754" y="234986"/>
                      <a:pt x="2705228" y="233447"/>
                      <a:pt x="2703176" y="239091"/>
                    </a:cubicBezTo>
                    <a:cubicBezTo>
                      <a:pt x="2701124" y="244735"/>
                      <a:pt x="2697532" y="252946"/>
                      <a:pt x="2690861" y="254485"/>
                    </a:cubicBezTo>
                    <a:cubicBezTo>
                      <a:pt x="2681624" y="252432"/>
                      <a:pt x="2704202" y="262695"/>
                      <a:pt x="2663151" y="248327"/>
                    </a:cubicBezTo>
                    <a:cubicBezTo>
                      <a:pt x="2622100" y="233959"/>
                      <a:pt x="2519474" y="189830"/>
                      <a:pt x="2444557" y="168279"/>
                    </a:cubicBezTo>
                    <a:cubicBezTo>
                      <a:pt x="2369640" y="146728"/>
                      <a:pt x="2321919" y="130307"/>
                      <a:pt x="2213648" y="119018"/>
                    </a:cubicBezTo>
                    <a:cubicBezTo>
                      <a:pt x="2105377" y="107729"/>
                      <a:pt x="1939636" y="97467"/>
                      <a:pt x="1794933" y="100546"/>
                    </a:cubicBezTo>
                    <a:cubicBezTo>
                      <a:pt x="1650230" y="103625"/>
                      <a:pt x="1504501" y="108756"/>
                      <a:pt x="1345430" y="137491"/>
                    </a:cubicBezTo>
                    <a:cubicBezTo>
                      <a:pt x="1186359" y="166226"/>
                      <a:pt x="989830" y="218053"/>
                      <a:pt x="840509" y="272958"/>
                    </a:cubicBezTo>
                    <a:cubicBezTo>
                      <a:pt x="691188" y="327863"/>
                      <a:pt x="549564" y="408937"/>
                      <a:pt x="449503" y="466921"/>
                    </a:cubicBezTo>
                    <a:cubicBezTo>
                      <a:pt x="349442" y="524905"/>
                      <a:pt x="290945" y="581350"/>
                      <a:pt x="240145" y="620861"/>
                    </a:cubicBezTo>
                    <a:cubicBezTo>
                      <a:pt x="189345" y="660372"/>
                      <a:pt x="167024" y="682180"/>
                      <a:pt x="144703" y="703988"/>
                    </a:cubicBez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380771" y="2691273"/>
                <a:ext cx="1586043" cy="668967"/>
              </a:xfrm>
              <a:custGeom>
                <a:avLst/>
                <a:gdLst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30348 w 2025374"/>
                  <a:gd name="connsiteY13" fmla="*/ 711783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11875 w 2025374"/>
                  <a:gd name="connsiteY13" fmla="*/ 727177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5374" h="864250">
                    <a:moveTo>
                      <a:pt x="554" y="573238"/>
                    </a:moveTo>
                    <a:cubicBezTo>
                      <a:pt x="7225" y="536806"/>
                      <a:pt x="61104" y="614288"/>
                      <a:pt x="157573" y="610183"/>
                    </a:cubicBezTo>
                    <a:cubicBezTo>
                      <a:pt x="254042" y="606078"/>
                      <a:pt x="426453" y="585553"/>
                      <a:pt x="579366" y="548608"/>
                    </a:cubicBezTo>
                    <a:cubicBezTo>
                      <a:pt x="732279" y="511663"/>
                      <a:pt x="927782" y="449060"/>
                      <a:pt x="1075051" y="388511"/>
                    </a:cubicBezTo>
                    <a:cubicBezTo>
                      <a:pt x="1222320" y="327961"/>
                      <a:pt x="1365484" y="247400"/>
                      <a:pt x="1462979" y="185311"/>
                    </a:cubicBezTo>
                    <a:cubicBezTo>
                      <a:pt x="1560474" y="123222"/>
                      <a:pt x="1621536" y="45739"/>
                      <a:pt x="1660021" y="15977"/>
                    </a:cubicBezTo>
                    <a:cubicBezTo>
                      <a:pt x="1698506" y="-13785"/>
                      <a:pt x="1679007" y="7254"/>
                      <a:pt x="1693888" y="6741"/>
                    </a:cubicBezTo>
                    <a:cubicBezTo>
                      <a:pt x="1708769" y="6228"/>
                      <a:pt x="1700046" y="9819"/>
                      <a:pt x="1749306" y="12898"/>
                    </a:cubicBezTo>
                    <a:cubicBezTo>
                      <a:pt x="1798566" y="15977"/>
                      <a:pt x="1989451" y="25214"/>
                      <a:pt x="1989451" y="25214"/>
                    </a:cubicBezTo>
                    <a:cubicBezTo>
                      <a:pt x="2031528" y="28806"/>
                      <a:pt x="1999200" y="30345"/>
                      <a:pt x="2001766" y="34450"/>
                    </a:cubicBezTo>
                    <a:cubicBezTo>
                      <a:pt x="2004332" y="38555"/>
                      <a:pt x="2051540" y="6741"/>
                      <a:pt x="2004845" y="49844"/>
                    </a:cubicBezTo>
                    <a:cubicBezTo>
                      <a:pt x="1958150" y="92947"/>
                      <a:pt x="1834486" y="209941"/>
                      <a:pt x="1721597" y="293068"/>
                    </a:cubicBezTo>
                    <a:cubicBezTo>
                      <a:pt x="1608708" y="376195"/>
                      <a:pt x="1462466" y="476257"/>
                      <a:pt x="1327512" y="548608"/>
                    </a:cubicBezTo>
                    <a:cubicBezTo>
                      <a:pt x="1192558" y="620959"/>
                      <a:pt x="1061709" y="676890"/>
                      <a:pt x="911875" y="727177"/>
                    </a:cubicBezTo>
                    <a:cubicBezTo>
                      <a:pt x="762041" y="777464"/>
                      <a:pt x="563973" y="830830"/>
                      <a:pt x="428506" y="850329"/>
                    </a:cubicBezTo>
                    <a:cubicBezTo>
                      <a:pt x="293039" y="869828"/>
                      <a:pt x="186821" y="873933"/>
                      <a:pt x="117548" y="828777"/>
                    </a:cubicBezTo>
                    <a:cubicBezTo>
                      <a:pt x="48275" y="783621"/>
                      <a:pt x="-6117" y="609670"/>
                      <a:pt x="554" y="573238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229315" y="3033044"/>
                <a:ext cx="326350" cy="1666763"/>
              </a:xfrm>
              <a:custGeom>
                <a:avLst/>
                <a:gdLst>
                  <a:gd name="connsiteX0" fmla="*/ 406479 w 428017"/>
                  <a:gd name="connsiteY0" fmla="*/ 391833 h 2280325"/>
                  <a:gd name="connsiteX1" fmla="*/ 400321 w 428017"/>
                  <a:gd name="connsiteY1" fmla="*/ 2146742 h 2280325"/>
                  <a:gd name="connsiteX2" fmla="*/ 388006 w 428017"/>
                  <a:gd name="connsiteY2" fmla="*/ 2159057 h 2280325"/>
                  <a:gd name="connsiteX3" fmla="*/ 369533 w 428017"/>
                  <a:gd name="connsiteY3" fmla="*/ 2162136 h 2280325"/>
                  <a:gd name="connsiteX4" fmla="*/ 317194 w 428017"/>
                  <a:gd name="connsiteY4" fmla="*/ 2162136 h 2280325"/>
                  <a:gd name="connsiteX5" fmla="*/ 301800 w 428017"/>
                  <a:gd name="connsiteY5" fmla="*/ 2140584 h 2280325"/>
                  <a:gd name="connsiteX6" fmla="*/ 323351 w 428017"/>
                  <a:gd name="connsiteY6" fmla="*/ 2094403 h 2280325"/>
                  <a:gd name="connsiteX7" fmla="*/ 366454 w 428017"/>
                  <a:gd name="connsiteY7" fmla="*/ 1666451 h 2280325"/>
                  <a:gd name="connsiteX8" fmla="*/ 369533 w 428017"/>
                  <a:gd name="connsiteY8" fmla="*/ 1263130 h 2280325"/>
                  <a:gd name="connsiteX9" fmla="*/ 295642 w 428017"/>
                  <a:gd name="connsiteY9" fmla="*/ 764366 h 2280325"/>
                  <a:gd name="connsiteX10" fmla="*/ 200200 w 428017"/>
                  <a:gd name="connsiteY10" fmla="*/ 447251 h 2280325"/>
                  <a:gd name="connsiteX11" fmla="*/ 12394 w 428017"/>
                  <a:gd name="connsiteY11" fmla="*/ 37772 h 2280325"/>
                  <a:gd name="connsiteX12" fmla="*/ 21630 w 428017"/>
                  <a:gd name="connsiteY12" fmla="*/ 31615 h 2280325"/>
                  <a:gd name="connsiteX13" fmla="*/ 52418 w 428017"/>
                  <a:gd name="connsiteY13" fmla="*/ 25457 h 2280325"/>
                  <a:gd name="connsiteX14" fmla="*/ 89363 w 428017"/>
                  <a:gd name="connsiteY14" fmla="*/ 28536 h 2280325"/>
                  <a:gd name="connsiteX15" fmla="*/ 406479 w 428017"/>
                  <a:gd name="connsiteY15" fmla="*/ 391833 h 2280325"/>
                  <a:gd name="connsiteX0" fmla="*/ 406479 w 686728"/>
                  <a:gd name="connsiteY0" fmla="*/ 391833 h 2279271"/>
                  <a:gd name="connsiteX1" fmla="*/ 400321 w 686728"/>
                  <a:gd name="connsiteY1" fmla="*/ 2146742 h 2279271"/>
                  <a:gd name="connsiteX2" fmla="*/ 686649 w 686728"/>
                  <a:gd name="connsiteY2" fmla="*/ 2155978 h 2279271"/>
                  <a:gd name="connsiteX3" fmla="*/ 369533 w 686728"/>
                  <a:gd name="connsiteY3" fmla="*/ 2162136 h 2279271"/>
                  <a:gd name="connsiteX4" fmla="*/ 317194 w 686728"/>
                  <a:gd name="connsiteY4" fmla="*/ 2162136 h 2279271"/>
                  <a:gd name="connsiteX5" fmla="*/ 301800 w 686728"/>
                  <a:gd name="connsiteY5" fmla="*/ 2140584 h 2279271"/>
                  <a:gd name="connsiteX6" fmla="*/ 323351 w 686728"/>
                  <a:gd name="connsiteY6" fmla="*/ 2094403 h 2279271"/>
                  <a:gd name="connsiteX7" fmla="*/ 366454 w 686728"/>
                  <a:gd name="connsiteY7" fmla="*/ 1666451 h 2279271"/>
                  <a:gd name="connsiteX8" fmla="*/ 369533 w 686728"/>
                  <a:gd name="connsiteY8" fmla="*/ 1263130 h 2279271"/>
                  <a:gd name="connsiteX9" fmla="*/ 295642 w 686728"/>
                  <a:gd name="connsiteY9" fmla="*/ 764366 h 2279271"/>
                  <a:gd name="connsiteX10" fmla="*/ 200200 w 686728"/>
                  <a:gd name="connsiteY10" fmla="*/ 447251 h 2279271"/>
                  <a:gd name="connsiteX11" fmla="*/ 12394 w 686728"/>
                  <a:gd name="connsiteY11" fmla="*/ 37772 h 2279271"/>
                  <a:gd name="connsiteX12" fmla="*/ 21630 w 686728"/>
                  <a:gd name="connsiteY12" fmla="*/ 31615 h 2279271"/>
                  <a:gd name="connsiteX13" fmla="*/ 52418 w 686728"/>
                  <a:gd name="connsiteY13" fmla="*/ 25457 h 2279271"/>
                  <a:gd name="connsiteX14" fmla="*/ 89363 w 686728"/>
                  <a:gd name="connsiteY14" fmla="*/ 28536 h 2279271"/>
                  <a:gd name="connsiteX15" fmla="*/ 406479 w 686728"/>
                  <a:gd name="connsiteY15" fmla="*/ 391833 h 2279271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520574"/>
                  <a:gd name="connsiteY0" fmla="*/ 391833 h 2278226"/>
                  <a:gd name="connsiteX1" fmla="*/ 400321 w 520574"/>
                  <a:gd name="connsiteY1" fmla="*/ 2146742 h 2278226"/>
                  <a:gd name="connsiteX2" fmla="*/ 520395 w 520574"/>
                  <a:gd name="connsiteY2" fmla="*/ 2152899 h 2278226"/>
                  <a:gd name="connsiteX3" fmla="*/ 369533 w 520574"/>
                  <a:gd name="connsiteY3" fmla="*/ 2162136 h 2278226"/>
                  <a:gd name="connsiteX4" fmla="*/ 317194 w 520574"/>
                  <a:gd name="connsiteY4" fmla="*/ 2162136 h 2278226"/>
                  <a:gd name="connsiteX5" fmla="*/ 301800 w 520574"/>
                  <a:gd name="connsiteY5" fmla="*/ 2140584 h 2278226"/>
                  <a:gd name="connsiteX6" fmla="*/ 323351 w 520574"/>
                  <a:gd name="connsiteY6" fmla="*/ 2094403 h 2278226"/>
                  <a:gd name="connsiteX7" fmla="*/ 366454 w 520574"/>
                  <a:gd name="connsiteY7" fmla="*/ 1666451 h 2278226"/>
                  <a:gd name="connsiteX8" fmla="*/ 369533 w 520574"/>
                  <a:gd name="connsiteY8" fmla="*/ 1263130 h 2278226"/>
                  <a:gd name="connsiteX9" fmla="*/ 295642 w 520574"/>
                  <a:gd name="connsiteY9" fmla="*/ 764366 h 2278226"/>
                  <a:gd name="connsiteX10" fmla="*/ 200200 w 520574"/>
                  <a:gd name="connsiteY10" fmla="*/ 447251 h 2278226"/>
                  <a:gd name="connsiteX11" fmla="*/ 12394 w 520574"/>
                  <a:gd name="connsiteY11" fmla="*/ 37772 h 2278226"/>
                  <a:gd name="connsiteX12" fmla="*/ 21630 w 520574"/>
                  <a:gd name="connsiteY12" fmla="*/ 31615 h 2278226"/>
                  <a:gd name="connsiteX13" fmla="*/ 52418 w 520574"/>
                  <a:gd name="connsiteY13" fmla="*/ 25457 h 2278226"/>
                  <a:gd name="connsiteX14" fmla="*/ 89363 w 520574"/>
                  <a:gd name="connsiteY14" fmla="*/ 28536 h 2278226"/>
                  <a:gd name="connsiteX15" fmla="*/ 406479 w 520574"/>
                  <a:gd name="connsiteY15" fmla="*/ 391833 h 2278226"/>
                  <a:gd name="connsiteX0" fmla="*/ 406479 w 648391"/>
                  <a:gd name="connsiteY0" fmla="*/ 391833 h 2164131"/>
                  <a:gd name="connsiteX1" fmla="*/ 646624 w 648391"/>
                  <a:gd name="connsiteY1" fmla="*/ 1857336 h 2164131"/>
                  <a:gd name="connsiteX2" fmla="*/ 520395 w 648391"/>
                  <a:gd name="connsiteY2" fmla="*/ 2152899 h 2164131"/>
                  <a:gd name="connsiteX3" fmla="*/ 369533 w 648391"/>
                  <a:gd name="connsiteY3" fmla="*/ 2162136 h 2164131"/>
                  <a:gd name="connsiteX4" fmla="*/ 317194 w 648391"/>
                  <a:gd name="connsiteY4" fmla="*/ 2162136 h 2164131"/>
                  <a:gd name="connsiteX5" fmla="*/ 301800 w 648391"/>
                  <a:gd name="connsiteY5" fmla="*/ 2140584 h 2164131"/>
                  <a:gd name="connsiteX6" fmla="*/ 323351 w 648391"/>
                  <a:gd name="connsiteY6" fmla="*/ 2094403 h 2164131"/>
                  <a:gd name="connsiteX7" fmla="*/ 366454 w 648391"/>
                  <a:gd name="connsiteY7" fmla="*/ 1666451 h 2164131"/>
                  <a:gd name="connsiteX8" fmla="*/ 369533 w 648391"/>
                  <a:gd name="connsiteY8" fmla="*/ 1263130 h 2164131"/>
                  <a:gd name="connsiteX9" fmla="*/ 295642 w 648391"/>
                  <a:gd name="connsiteY9" fmla="*/ 764366 h 2164131"/>
                  <a:gd name="connsiteX10" fmla="*/ 200200 w 648391"/>
                  <a:gd name="connsiteY10" fmla="*/ 447251 h 2164131"/>
                  <a:gd name="connsiteX11" fmla="*/ 12394 w 648391"/>
                  <a:gd name="connsiteY11" fmla="*/ 37772 h 2164131"/>
                  <a:gd name="connsiteX12" fmla="*/ 21630 w 648391"/>
                  <a:gd name="connsiteY12" fmla="*/ 31615 h 2164131"/>
                  <a:gd name="connsiteX13" fmla="*/ 52418 w 648391"/>
                  <a:gd name="connsiteY13" fmla="*/ 25457 h 2164131"/>
                  <a:gd name="connsiteX14" fmla="*/ 89363 w 648391"/>
                  <a:gd name="connsiteY14" fmla="*/ 28536 h 2164131"/>
                  <a:gd name="connsiteX15" fmla="*/ 406479 w 648391"/>
                  <a:gd name="connsiteY15" fmla="*/ 391833 h 2164131"/>
                  <a:gd name="connsiteX0" fmla="*/ 406479 w 646876"/>
                  <a:gd name="connsiteY0" fmla="*/ 391833 h 2164131"/>
                  <a:gd name="connsiteX1" fmla="*/ 646624 w 646876"/>
                  <a:gd name="connsiteY1" fmla="*/ 1857336 h 2164131"/>
                  <a:gd name="connsiteX2" fmla="*/ 520395 w 646876"/>
                  <a:gd name="connsiteY2" fmla="*/ 2152899 h 2164131"/>
                  <a:gd name="connsiteX3" fmla="*/ 369533 w 646876"/>
                  <a:gd name="connsiteY3" fmla="*/ 2162136 h 2164131"/>
                  <a:gd name="connsiteX4" fmla="*/ 317194 w 646876"/>
                  <a:gd name="connsiteY4" fmla="*/ 2162136 h 2164131"/>
                  <a:gd name="connsiteX5" fmla="*/ 301800 w 646876"/>
                  <a:gd name="connsiteY5" fmla="*/ 2140584 h 2164131"/>
                  <a:gd name="connsiteX6" fmla="*/ 323351 w 646876"/>
                  <a:gd name="connsiteY6" fmla="*/ 2094403 h 2164131"/>
                  <a:gd name="connsiteX7" fmla="*/ 366454 w 646876"/>
                  <a:gd name="connsiteY7" fmla="*/ 1666451 h 2164131"/>
                  <a:gd name="connsiteX8" fmla="*/ 369533 w 646876"/>
                  <a:gd name="connsiteY8" fmla="*/ 1263130 h 2164131"/>
                  <a:gd name="connsiteX9" fmla="*/ 295642 w 646876"/>
                  <a:gd name="connsiteY9" fmla="*/ 764366 h 2164131"/>
                  <a:gd name="connsiteX10" fmla="*/ 200200 w 646876"/>
                  <a:gd name="connsiteY10" fmla="*/ 447251 h 2164131"/>
                  <a:gd name="connsiteX11" fmla="*/ 12394 w 646876"/>
                  <a:gd name="connsiteY11" fmla="*/ 37772 h 2164131"/>
                  <a:gd name="connsiteX12" fmla="*/ 21630 w 646876"/>
                  <a:gd name="connsiteY12" fmla="*/ 31615 h 2164131"/>
                  <a:gd name="connsiteX13" fmla="*/ 52418 w 646876"/>
                  <a:gd name="connsiteY13" fmla="*/ 25457 h 2164131"/>
                  <a:gd name="connsiteX14" fmla="*/ 89363 w 646876"/>
                  <a:gd name="connsiteY14" fmla="*/ 28536 h 2164131"/>
                  <a:gd name="connsiteX15" fmla="*/ 406479 w 646876"/>
                  <a:gd name="connsiteY15" fmla="*/ 391833 h 2164131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80065"/>
                  <a:gd name="connsiteX1" fmla="*/ 418793 w 434255"/>
                  <a:gd name="connsiteY1" fmla="*/ 1863493 h 2180065"/>
                  <a:gd name="connsiteX2" fmla="*/ 412638 w 434255"/>
                  <a:gd name="connsiteY2" fmla="*/ 2162136 h 2180065"/>
                  <a:gd name="connsiteX3" fmla="*/ 369533 w 434255"/>
                  <a:gd name="connsiteY3" fmla="*/ 2162136 h 2180065"/>
                  <a:gd name="connsiteX4" fmla="*/ 317194 w 434255"/>
                  <a:gd name="connsiteY4" fmla="*/ 2162136 h 2180065"/>
                  <a:gd name="connsiteX5" fmla="*/ 49339 w 434255"/>
                  <a:gd name="connsiteY5" fmla="*/ 2177530 h 2180065"/>
                  <a:gd name="connsiteX6" fmla="*/ 323351 w 434255"/>
                  <a:gd name="connsiteY6" fmla="*/ 2094403 h 2180065"/>
                  <a:gd name="connsiteX7" fmla="*/ 366454 w 434255"/>
                  <a:gd name="connsiteY7" fmla="*/ 1666451 h 2180065"/>
                  <a:gd name="connsiteX8" fmla="*/ 369533 w 434255"/>
                  <a:gd name="connsiteY8" fmla="*/ 1263130 h 2180065"/>
                  <a:gd name="connsiteX9" fmla="*/ 295642 w 434255"/>
                  <a:gd name="connsiteY9" fmla="*/ 764366 h 2180065"/>
                  <a:gd name="connsiteX10" fmla="*/ 200200 w 434255"/>
                  <a:gd name="connsiteY10" fmla="*/ 447251 h 2180065"/>
                  <a:gd name="connsiteX11" fmla="*/ 12394 w 434255"/>
                  <a:gd name="connsiteY11" fmla="*/ 37772 h 2180065"/>
                  <a:gd name="connsiteX12" fmla="*/ 21630 w 434255"/>
                  <a:gd name="connsiteY12" fmla="*/ 31615 h 2180065"/>
                  <a:gd name="connsiteX13" fmla="*/ 52418 w 434255"/>
                  <a:gd name="connsiteY13" fmla="*/ 25457 h 2180065"/>
                  <a:gd name="connsiteX14" fmla="*/ 89363 w 434255"/>
                  <a:gd name="connsiteY14" fmla="*/ 28536 h 2180065"/>
                  <a:gd name="connsiteX15" fmla="*/ 406479 w 434255"/>
                  <a:gd name="connsiteY15" fmla="*/ 391833 h 2180065"/>
                  <a:gd name="connsiteX0" fmla="*/ 406479 w 434255"/>
                  <a:gd name="connsiteY0" fmla="*/ 391833 h 2167153"/>
                  <a:gd name="connsiteX1" fmla="*/ 418793 w 434255"/>
                  <a:gd name="connsiteY1" fmla="*/ 1863493 h 2167153"/>
                  <a:gd name="connsiteX2" fmla="*/ 412638 w 434255"/>
                  <a:gd name="connsiteY2" fmla="*/ 2162136 h 2167153"/>
                  <a:gd name="connsiteX3" fmla="*/ 369533 w 434255"/>
                  <a:gd name="connsiteY3" fmla="*/ 2162136 h 2167153"/>
                  <a:gd name="connsiteX4" fmla="*/ 317194 w 434255"/>
                  <a:gd name="connsiteY4" fmla="*/ 2162136 h 2167153"/>
                  <a:gd name="connsiteX5" fmla="*/ 323351 w 434255"/>
                  <a:gd name="connsiteY5" fmla="*/ 2094403 h 2167153"/>
                  <a:gd name="connsiteX6" fmla="*/ 366454 w 434255"/>
                  <a:gd name="connsiteY6" fmla="*/ 1666451 h 2167153"/>
                  <a:gd name="connsiteX7" fmla="*/ 369533 w 434255"/>
                  <a:gd name="connsiteY7" fmla="*/ 1263130 h 2167153"/>
                  <a:gd name="connsiteX8" fmla="*/ 295642 w 434255"/>
                  <a:gd name="connsiteY8" fmla="*/ 764366 h 2167153"/>
                  <a:gd name="connsiteX9" fmla="*/ 200200 w 434255"/>
                  <a:gd name="connsiteY9" fmla="*/ 447251 h 2167153"/>
                  <a:gd name="connsiteX10" fmla="*/ 12394 w 434255"/>
                  <a:gd name="connsiteY10" fmla="*/ 37772 h 2167153"/>
                  <a:gd name="connsiteX11" fmla="*/ 21630 w 434255"/>
                  <a:gd name="connsiteY11" fmla="*/ 31615 h 2167153"/>
                  <a:gd name="connsiteX12" fmla="*/ 52418 w 434255"/>
                  <a:gd name="connsiteY12" fmla="*/ 25457 h 2167153"/>
                  <a:gd name="connsiteX13" fmla="*/ 89363 w 434255"/>
                  <a:gd name="connsiteY13" fmla="*/ 28536 h 2167153"/>
                  <a:gd name="connsiteX14" fmla="*/ 406479 w 434255"/>
                  <a:gd name="connsiteY14" fmla="*/ 391833 h 2167153"/>
                  <a:gd name="connsiteX0" fmla="*/ 406479 w 434255"/>
                  <a:gd name="connsiteY0" fmla="*/ 449539 h 2224859"/>
                  <a:gd name="connsiteX1" fmla="*/ 418793 w 434255"/>
                  <a:gd name="connsiteY1" fmla="*/ 1921199 h 2224859"/>
                  <a:gd name="connsiteX2" fmla="*/ 412638 w 434255"/>
                  <a:gd name="connsiteY2" fmla="*/ 2219842 h 2224859"/>
                  <a:gd name="connsiteX3" fmla="*/ 369533 w 434255"/>
                  <a:gd name="connsiteY3" fmla="*/ 2219842 h 2224859"/>
                  <a:gd name="connsiteX4" fmla="*/ 317194 w 434255"/>
                  <a:gd name="connsiteY4" fmla="*/ 2219842 h 2224859"/>
                  <a:gd name="connsiteX5" fmla="*/ 323351 w 434255"/>
                  <a:gd name="connsiteY5" fmla="*/ 2152109 h 2224859"/>
                  <a:gd name="connsiteX6" fmla="*/ 366454 w 434255"/>
                  <a:gd name="connsiteY6" fmla="*/ 1724157 h 2224859"/>
                  <a:gd name="connsiteX7" fmla="*/ 369533 w 434255"/>
                  <a:gd name="connsiteY7" fmla="*/ 1320836 h 2224859"/>
                  <a:gd name="connsiteX8" fmla="*/ 295642 w 434255"/>
                  <a:gd name="connsiteY8" fmla="*/ 822072 h 2224859"/>
                  <a:gd name="connsiteX9" fmla="*/ 200200 w 434255"/>
                  <a:gd name="connsiteY9" fmla="*/ 504957 h 2224859"/>
                  <a:gd name="connsiteX10" fmla="*/ 12394 w 434255"/>
                  <a:gd name="connsiteY10" fmla="*/ 95478 h 2224859"/>
                  <a:gd name="connsiteX11" fmla="*/ 21630 w 434255"/>
                  <a:gd name="connsiteY11" fmla="*/ 36 h 2224859"/>
                  <a:gd name="connsiteX12" fmla="*/ 52418 w 434255"/>
                  <a:gd name="connsiteY12" fmla="*/ 83163 h 2224859"/>
                  <a:gd name="connsiteX13" fmla="*/ 89363 w 434255"/>
                  <a:gd name="connsiteY13" fmla="*/ 86242 h 2224859"/>
                  <a:gd name="connsiteX14" fmla="*/ 406479 w 434255"/>
                  <a:gd name="connsiteY14" fmla="*/ 449539 h 2224859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394085 w 421861"/>
                  <a:gd name="connsiteY0" fmla="*/ 392077 h 2167397"/>
                  <a:gd name="connsiteX1" fmla="*/ 406399 w 421861"/>
                  <a:gd name="connsiteY1" fmla="*/ 1863737 h 2167397"/>
                  <a:gd name="connsiteX2" fmla="*/ 400244 w 421861"/>
                  <a:gd name="connsiteY2" fmla="*/ 2162380 h 2167397"/>
                  <a:gd name="connsiteX3" fmla="*/ 357139 w 421861"/>
                  <a:gd name="connsiteY3" fmla="*/ 2162380 h 2167397"/>
                  <a:gd name="connsiteX4" fmla="*/ 304800 w 421861"/>
                  <a:gd name="connsiteY4" fmla="*/ 2162380 h 2167397"/>
                  <a:gd name="connsiteX5" fmla="*/ 310957 w 421861"/>
                  <a:gd name="connsiteY5" fmla="*/ 2094647 h 2167397"/>
                  <a:gd name="connsiteX6" fmla="*/ 354060 w 421861"/>
                  <a:gd name="connsiteY6" fmla="*/ 1666695 h 2167397"/>
                  <a:gd name="connsiteX7" fmla="*/ 357139 w 421861"/>
                  <a:gd name="connsiteY7" fmla="*/ 1263374 h 2167397"/>
                  <a:gd name="connsiteX8" fmla="*/ 283248 w 421861"/>
                  <a:gd name="connsiteY8" fmla="*/ 764610 h 2167397"/>
                  <a:gd name="connsiteX9" fmla="*/ 187806 w 421861"/>
                  <a:gd name="connsiteY9" fmla="*/ 447495 h 2167397"/>
                  <a:gd name="connsiteX10" fmla="*/ 0 w 421861"/>
                  <a:gd name="connsiteY10" fmla="*/ 38016 h 2167397"/>
                  <a:gd name="connsiteX11" fmla="*/ 40024 w 421861"/>
                  <a:gd name="connsiteY11" fmla="*/ 25701 h 2167397"/>
                  <a:gd name="connsiteX12" fmla="*/ 76969 w 421861"/>
                  <a:gd name="connsiteY12" fmla="*/ 28780 h 2167397"/>
                  <a:gd name="connsiteX13" fmla="*/ 394085 w 421861"/>
                  <a:gd name="connsiteY13" fmla="*/ 392077 h 2167397"/>
                  <a:gd name="connsiteX0" fmla="*/ 399480 w 427256"/>
                  <a:gd name="connsiteY0" fmla="*/ 407020 h 2182340"/>
                  <a:gd name="connsiteX1" fmla="*/ 411794 w 427256"/>
                  <a:gd name="connsiteY1" fmla="*/ 1878680 h 2182340"/>
                  <a:gd name="connsiteX2" fmla="*/ 405639 w 427256"/>
                  <a:gd name="connsiteY2" fmla="*/ 2177323 h 2182340"/>
                  <a:gd name="connsiteX3" fmla="*/ 362534 w 427256"/>
                  <a:gd name="connsiteY3" fmla="*/ 2177323 h 2182340"/>
                  <a:gd name="connsiteX4" fmla="*/ 310195 w 427256"/>
                  <a:gd name="connsiteY4" fmla="*/ 2177323 h 2182340"/>
                  <a:gd name="connsiteX5" fmla="*/ 316352 w 427256"/>
                  <a:gd name="connsiteY5" fmla="*/ 2109590 h 2182340"/>
                  <a:gd name="connsiteX6" fmla="*/ 359455 w 427256"/>
                  <a:gd name="connsiteY6" fmla="*/ 1681638 h 2182340"/>
                  <a:gd name="connsiteX7" fmla="*/ 362534 w 427256"/>
                  <a:gd name="connsiteY7" fmla="*/ 1278317 h 2182340"/>
                  <a:gd name="connsiteX8" fmla="*/ 288643 w 427256"/>
                  <a:gd name="connsiteY8" fmla="*/ 779553 h 2182340"/>
                  <a:gd name="connsiteX9" fmla="*/ 193201 w 427256"/>
                  <a:gd name="connsiteY9" fmla="*/ 462438 h 2182340"/>
                  <a:gd name="connsiteX10" fmla="*/ 5395 w 427256"/>
                  <a:gd name="connsiteY10" fmla="*/ 52959 h 2182340"/>
                  <a:gd name="connsiteX11" fmla="*/ 82364 w 427256"/>
                  <a:gd name="connsiteY11" fmla="*/ 43723 h 2182340"/>
                  <a:gd name="connsiteX12" fmla="*/ 399480 w 427256"/>
                  <a:gd name="connsiteY12" fmla="*/ 407020 h 2182340"/>
                  <a:gd name="connsiteX0" fmla="*/ 394085 w 421861"/>
                  <a:gd name="connsiteY0" fmla="*/ 405910 h 2181230"/>
                  <a:gd name="connsiteX1" fmla="*/ 406399 w 421861"/>
                  <a:gd name="connsiteY1" fmla="*/ 1877570 h 2181230"/>
                  <a:gd name="connsiteX2" fmla="*/ 400244 w 421861"/>
                  <a:gd name="connsiteY2" fmla="*/ 2176213 h 2181230"/>
                  <a:gd name="connsiteX3" fmla="*/ 357139 w 421861"/>
                  <a:gd name="connsiteY3" fmla="*/ 2176213 h 2181230"/>
                  <a:gd name="connsiteX4" fmla="*/ 304800 w 421861"/>
                  <a:gd name="connsiteY4" fmla="*/ 2176213 h 2181230"/>
                  <a:gd name="connsiteX5" fmla="*/ 310957 w 421861"/>
                  <a:gd name="connsiteY5" fmla="*/ 2108480 h 2181230"/>
                  <a:gd name="connsiteX6" fmla="*/ 354060 w 421861"/>
                  <a:gd name="connsiteY6" fmla="*/ 1680528 h 2181230"/>
                  <a:gd name="connsiteX7" fmla="*/ 357139 w 421861"/>
                  <a:gd name="connsiteY7" fmla="*/ 1277207 h 2181230"/>
                  <a:gd name="connsiteX8" fmla="*/ 283248 w 421861"/>
                  <a:gd name="connsiteY8" fmla="*/ 778443 h 2181230"/>
                  <a:gd name="connsiteX9" fmla="*/ 187806 w 421861"/>
                  <a:gd name="connsiteY9" fmla="*/ 461328 h 2181230"/>
                  <a:gd name="connsiteX10" fmla="*/ 0 w 421861"/>
                  <a:gd name="connsiteY10" fmla="*/ 51849 h 2181230"/>
                  <a:gd name="connsiteX11" fmla="*/ 76969 w 421861"/>
                  <a:gd name="connsiteY11" fmla="*/ 42613 h 2181230"/>
                  <a:gd name="connsiteX12" fmla="*/ 394085 w 421861"/>
                  <a:gd name="connsiteY12" fmla="*/ 405910 h 2181230"/>
                  <a:gd name="connsiteX0" fmla="*/ 394085 w 416748"/>
                  <a:gd name="connsiteY0" fmla="*/ 378000 h 2153320"/>
                  <a:gd name="connsiteX1" fmla="*/ 406399 w 416748"/>
                  <a:gd name="connsiteY1" fmla="*/ 1849660 h 2153320"/>
                  <a:gd name="connsiteX2" fmla="*/ 400244 w 416748"/>
                  <a:gd name="connsiteY2" fmla="*/ 2148303 h 2153320"/>
                  <a:gd name="connsiteX3" fmla="*/ 357139 w 416748"/>
                  <a:gd name="connsiteY3" fmla="*/ 2148303 h 2153320"/>
                  <a:gd name="connsiteX4" fmla="*/ 304800 w 416748"/>
                  <a:gd name="connsiteY4" fmla="*/ 2148303 h 2153320"/>
                  <a:gd name="connsiteX5" fmla="*/ 310957 w 416748"/>
                  <a:gd name="connsiteY5" fmla="*/ 2080570 h 2153320"/>
                  <a:gd name="connsiteX6" fmla="*/ 354060 w 416748"/>
                  <a:gd name="connsiteY6" fmla="*/ 1652618 h 2153320"/>
                  <a:gd name="connsiteX7" fmla="*/ 357139 w 416748"/>
                  <a:gd name="connsiteY7" fmla="*/ 1249297 h 2153320"/>
                  <a:gd name="connsiteX8" fmla="*/ 283248 w 416748"/>
                  <a:gd name="connsiteY8" fmla="*/ 750533 h 2153320"/>
                  <a:gd name="connsiteX9" fmla="*/ 187806 w 416748"/>
                  <a:gd name="connsiteY9" fmla="*/ 433418 h 2153320"/>
                  <a:gd name="connsiteX10" fmla="*/ 0 w 416748"/>
                  <a:gd name="connsiteY10" fmla="*/ 23939 h 2153320"/>
                  <a:gd name="connsiteX11" fmla="*/ 147781 w 416748"/>
                  <a:gd name="connsiteY11" fmla="*/ 103988 h 2153320"/>
                  <a:gd name="connsiteX12" fmla="*/ 394085 w 416748"/>
                  <a:gd name="connsiteY12" fmla="*/ 378000 h 215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748" h="2153320">
                    <a:moveTo>
                      <a:pt x="394085" y="378000"/>
                    </a:moveTo>
                    <a:cubicBezTo>
                      <a:pt x="437188" y="668945"/>
                      <a:pt x="405373" y="1554610"/>
                      <a:pt x="406399" y="1849660"/>
                    </a:cubicBezTo>
                    <a:cubicBezTo>
                      <a:pt x="407425" y="2144710"/>
                      <a:pt x="405375" y="2145737"/>
                      <a:pt x="400244" y="2148303"/>
                    </a:cubicBezTo>
                    <a:cubicBezTo>
                      <a:pt x="395113" y="2150869"/>
                      <a:pt x="373046" y="2148303"/>
                      <a:pt x="357139" y="2148303"/>
                    </a:cubicBezTo>
                    <a:cubicBezTo>
                      <a:pt x="341232" y="2148303"/>
                      <a:pt x="312497" y="2159592"/>
                      <a:pt x="304800" y="2148303"/>
                    </a:cubicBezTo>
                    <a:cubicBezTo>
                      <a:pt x="297103" y="2137014"/>
                      <a:pt x="302747" y="2163184"/>
                      <a:pt x="310957" y="2080570"/>
                    </a:cubicBezTo>
                    <a:cubicBezTo>
                      <a:pt x="319167" y="1997956"/>
                      <a:pt x="346363" y="1791164"/>
                      <a:pt x="354060" y="1652618"/>
                    </a:cubicBezTo>
                    <a:cubicBezTo>
                      <a:pt x="361757" y="1514073"/>
                      <a:pt x="368941" y="1399645"/>
                      <a:pt x="357139" y="1249297"/>
                    </a:cubicBezTo>
                    <a:cubicBezTo>
                      <a:pt x="345337" y="1098949"/>
                      <a:pt x="311470" y="886513"/>
                      <a:pt x="283248" y="750533"/>
                    </a:cubicBezTo>
                    <a:cubicBezTo>
                      <a:pt x="255026" y="614553"/>
                      <a:pt x="235014" y="554517"/>
                      <a:pt x="187806" y="433418"/>
                    </a:cubicBezTo>
                    <a:cubicBezTo>
                      <a:pt x="140598" y="312319"/>
                      <a:pt x="24630" y="94238"/>
                      <a:pt x="0" y="23939"/>
                    </a:cubicBezTo>
                    <a:cubicBezTo>
                      <a:pt x="147782" y="-42768"/>
                      <a:pt x="82100" y="44978"/>
                      <a:pt x="147781" y="103988"/>
                    </a:cubicBezTo>
                    <a:cubicBezTo>
                      <a:pt x="213462" y="162998"/>
                      <a:pt x="350982" y="87055"/>
                      <a:pt x="394085" y="378000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893541" y="2766571"/>
                <a:ext cx="555811" cy="1933236"/>
              </a:xfrm>
              <a:custGeom>
                <a:avLst/>
                <a:gdLst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76844"/>
                  <a:gd name="connsiteX1" fmla="*/ 412441 w 715772"/>
                  <a:gd name="connsiteY1" fmla="*/ 545478 h 2576844"/>
                  <a:gd name="connsiteX2" fmla="*/ 652586 w 715772"/>
                  <a:gd name="connsiteY2" fmla="*/ 1216654 h 2576844"/>
                  <a:gd name="connsiteX3" fmla="*/ 714162 w 715772"/>
                  <a:gd name="connsiteY3" fmla="*/ 1789308 h 2576844"/>
                  <a:gd name="connsiteX4" fmla="*/ 692611 w 715772"/>
                  <a:gd name="connsiteY4" fmla="*/ 2152605 h 2576844"/>
                  <a:gd name="connsiteX5" fmla="*/ 637192 w 715772"/>
                  <a:gd name="connsiteY5" fmla="*/ 2531296 h 2576844"/>
                  <a:gd name="connsiteX6" fmla="*/ 101483 w 715772"/>
                  <a:gd name="connsiteY6" fmla="*/ 2531296 h 2576844"/>
                  <a:gd name="connsiteX7" fmla="*/ 313920 w 715772"/>
                  <a:gd name="connsiteY7" fmla="*/ 1940169 h 2576844"/>
                  <a:gd name="connsiteX8" fmla="*/ 372417 w 715772"/>
                  <a:gd name="connsiteY8" fmla="*/ 1339805 h 2576844"/>
                  <a:gd name="connsiteX9" fmla="*/ 310841 w 715772"/>
                  <a:gd name="connsiteY9" fmla="*/ 770230 h 2576844"/>
                  <a:gd name="connsiteX10" fmla="*/ 159980 w 715772"/>
                  <a:gd name="connsiteY10" fmla="*/ 308411 h 2576844"/>
                  <a:gd name="connsiteX11" fmla="*/ 15277 w 715772"/>
                  <a:gd name="connsiteY11" fmla="*/ 74424 h 2576844"/>
                  <a:gd name="connsiteX12" fmla="*/ 49144 w 715772"/>
                  <a:gd name="connsiteY12" fmla="*/ 34399 h 2576844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43141 w 709769"/>
                  <a:gd name="connsiteY0" fmla="*/ 0 h 2497581"/>
                  <a:gd name="connsiteX1" fmla="*/ 406438 w 709769"/>
                  <a:gd name="connsiteY1" fmla="*/ 511079 h 2497581"/>
                  <a:gd name="connsiteX2" fmla="*/ 646583 w 709769"/>
                  <a:gd name="connsiteY2" fmla="*/ 1182255 h 2497581"/>
                  <a:gd name="connsiteX3" fmla="*/ 708159 w 709769"/>
                  <a:gd name="connsiteY3" fmla="*/ 1754909 h 2497581"/>
                  <a:gd name="connsiteX4" fmla="*/ 686608 w 709769"/>
                  <a:gd name="connsiteY4" fmla="*/ 2118206 h 2497581"/>
                  <a:gd name="connsiteX5" fmla="*/ 631189 w 709769"/>
                  <a:gd name="connsiteY5" fmla="*/ 2496897 h 2497581"/>
                  <a:gd name="connsiteX6" fmla="*/ 95480 w 709769"/>
                  <a:gd name="connsiteY6" fmla="*/ 2496897 h 2497581"/>
                  <a:gd name="connsiteX7" fmla="*/ 307917 w 709769"/>
                  <a:gd name="connsiteY7" fmla="*/ 1905770 h 2497581"/>
                  <a:gd name="connsiteX8" fmla="*/ 366414 w 709769"/>
                  <a:gd name="connsiteY8" fmla="*/ 1305406 h 2497581"/>
                  <a:gd name="connsiteX9" fmla="*/ 304838 w 709769"/>
                  <a:gd name="connsiteY9" fmla="*/ 735831 h 2497581"/>
                  <a:gd name="connsiteX10" fmla="*/ 153977 w 709769"/>
                  <a:gd name="connsiteY10" fmla="*/ 274012 h 2497581"/>
                  <a:gd name="connsiteX11" fmla="*/ 9274 w 709769"/>
                  <a:gd name="connsiteY11" fmla="*/ 40025 h 2497581"/>
                  <a:gd name="connsiteX12" fmla="*/ 43141 w 709769"/>
                  <a:gd name="connsiteY12" fmla="*/ 0 h 24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9769" h="2497581">
                    <a:moveTo>
                      <a:pt x="43141" y="0"/>
                    </a:moveTo>
                    <a:cubicBezTo>
                      <a:pt x="109335" y="78509"/>
                      <a:pt x="305864" y="314037"/>
                      <a:pt x="406438" y="511079"/>
                    </a:cubicBezTo>
                    <a:cubicBezTo>
                      <a:pt x="507012" y="708121"/>
                      <a:pt x="596296" y="974950"/>
                      <a:pt x="646583" y="1182255"/>
                    </a:cubicBezTo>
                    <a:cubicBezTo>
                      <a:pt x="696870" y="1389560"/>
                      <a:pt x="701488" y="1598917"/>
                      <a:pt x="708159" y="1754909"/>
                    </a:cubicBezTo>
                    <a:cubicBezTo>
                      <a:pt x="714830" y="1910901"/>
                      <a:pt x="699436" y="1994541"/>
                      <a:pt x="686608" y="2118206"/>
                    </a:cubicBezTo>
                    <a:cubicBezTo>
                      <a:pt x="673780" y="2241871"/>
                      <a:pt x="671213" y="2335261"/>
                      <a:pt x="631189" y="2496897"/>
                    </a:cubicBezTo>
                    <a:cubicBezTo>
                      <a:pt x="504959" y="2498436"/>
                      <a:pt x="217093" y="2496897"/>
                      <a:pt x="95480" y="2496897"/>
                    </a:cubicBezTo>
                    <a:cubicBezTo>
                      <a:pt x="155517" y="2361430"/>
                      <a:pt x="262761" y="2104352"/>
                      <a:pt x="307917" y="1905770"/>
                    </a:cubicBezTo>
                    <a:cubicBezTo>
                      <a:pt x="353073" y="1707188"/>
                      <a:pt x="366927" y="1500396"/>
                      <a:pt x="366414" y="1305406"/>
                    </a:cubicBezTo>
                    <a:cubicBezTo>
                      <a:pt x="365901" y="1110416"/>
                      <a:pt x="340244" y="907730"/>
                      <a:pt x="304838" y="735831"/>
                    </a:cubicBezTo>
                    <a:cubicBezTo>
                      <a:pt x="269432" y="563932"/>
                      <a:pt x="203238" y="389980"/>
                      <a:pt x="153977" y="274012"/>
                    </a:cubicBezTo>
                    <a:cubicBezTo>
                      <a:pt x="104716" y="158044"/>
                      <a:pt x="27747" y="84154"/>
                      <a:pt x="9274" y="40025"/>
                    </a:cubicBezTo>
                    <a:cubicBezTo>
                      <a:pt x="67771" y="-19498"/>
                      <a:pt x="-63078" y="69273"/>
                      <a:pt x="4314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4037089" y="1126364"/>
              <a:ext cx="3618933" cy="3936087"/>
            </a:xfrm>
            <a:prstGeom prst="roundRect">
              <a:avLst/>
            </a:prstGeom>
            <a:noFill/>
            <a:ln w="254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35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906434" y="1422184"/>
            <a:ext cx="5394960" cy="377647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48672" y="2191232"/>
            <a:ext cx="5038105" cy="1859286"/>
            <a:chOff x="1792066" y="2174606"/>
            <a:chExt cx="5038105" cy="1859286"/>
          </a:xfrm>
        </p:grpSpPr>
        <p:sp>
          <p:nvSpPr>
            <p:cNvPr id="47" name="Block Arc 46"/>
            <p:cNvSpPr/>
            <p:nvPr/>
          </p:nvSpPr>
          <p:spPr>
            <a:xfrm rot="4186377">
              <a:off x="2150604" y="1895814"/>
              <a:ext cx="873116" cy="1590191"/>
            </a:xfrm>
            <a:prstGeom prst="blockArc">
              <a:avLst>
                <a:gd name="adj1" fmla="val 8863178"/>
                <a:gd name="adj2" fmla="val 17690855"/>
                <a:gd name="adj3" fmla="val 13641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153841" y="2489534"/>
              <a:ext cx="350417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Rounded Rectangle 4"/>
            <p:cNvSpPr/>
            <p:nvPr/>
          </p:nvSpPr>
          <p:spPr>
            <a:xfrm rot="5400000">
              <a:off x="4104837" y="2693932"/>
              <a:ext cx="448426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Rounded Rectangle 5"/>
            <p:cNvSpPr/>
            <p:nvPr/>
          </p:nvSpPr>
          <p:spPr>
            <a:xfrm rot="5400000">
              <a:off x="4359059" y="2672800"/>
              <a:ext cx="406161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4533815" y="2622289"/>
              <a:ext cx="507186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80793" y="2804981"/>
              <a:ext cx="315480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Rounded Rectangle 8"/>
            <p:cNvSpPr/>
            <p:nvPr/>
          </p:nvSpPr>
          <p:spPr>
            <a:xfrm rot="4027134">
              <a:off x="3901940" y="2675047"/>
              <a:ext cx="429197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ounded Rectangle 9"/>
            <p:cNvSpPr/>
            <p:nvPr/>
          </p:nvSpPr>
          <p:spPr>
            <a:xfrm rot="17448466">
              <a:off x="3753803" y="2666634"/>
              <a:ext cx="419657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01719" y="2792609"/>
              <a:ext cx="331384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ounded Rectangle 11"/>
            <p:cNvSpPr/>
            <p:nvPr/>
          </p:nvSpPr>
          <p:spPr>
            <a:xfrm rot="4089175">
              <a:off x="4726684" y="2671094"/>
              <a:ext cx="431536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Rounded Rectangle 12"/>
            <p:cNvSpPr/>
            <p:nvPr/>
          </p:nvSpPr>
          <p:spPr>
            <a:xfrm rot="4089175">
              <a:off x="4876717" y="2668320"/>
              <a:ext cx="431536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ounded Rectangle 13"/>
            <p:cNvSpPr/>
            <p:nvPr/>
          </p:nvSpPr>
          <p:spPr>
            <a:xfrm rot="17574489">
              <a:off x="5006328" y="2617118"/>
              <a:ext cx="531941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Rounded Rectangle 14"/>
            <p:cNvSpPr/>
            <p:nvPr/>
          </p:nvSpPr>
          <p:spPr>
            <a:xfrm rot="4027134">
              <a:off x="5325989" y="2675047"/>
              <a:ext cx="429197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 rot="17448466">
              <a:off x="5177851" y="2666634"/>
              <a:ext cx="419657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25766" y="2792609"/>
              <a:ext cx="331384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Rounded Rectangle 17"/>
            <p:cNvSpPr/>
            <p:nvPr/>
          </p:nvSpPr>
          <p:spPr>
            <a:xfrm rot="2333073">
              <a:off x="5546747" y="2563087"/>
              <a:ext cx="279939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Rounded Rectangle 18"/>
            <p:cNvSpPr/>
            <p:nvPr/>
          </p:nvSpPr>
          <p:spPr>
            <a:xfrm rot="19183417">
              <a:off x="5749227" y="2560884"/>
              <a:ext cx="279675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5639320" y="2770395"/>
              <a:ext cx="296214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Rounded Rectangle 20"/>
            <p:cNvSpPr/>
            <p:nvPr/>
          </p:nvSpPr>
          <p:spPr>
            <a:xfrm rot="18524663">
              <a:off x="5977459" y="2554820"/>
              <a:ext cx="210971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ounded Rectangle 21"/>
            <p:cNvSpPr/>
            <p:nvPr/>
          </p:nvSpPr>
          <p:spPr>
            <a:xfrm rot="5400000">
              <a:off x="3295468" y="2635173"/>
              <a:ext cx="486965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Rounded Rectangle 22"/>
            <p:cNvSpPr/>
            <p:nvPr/>
          </p:nvSpPr>
          <p:spPr>
            <a:xfrm rot="4027134">
              <a:off x="4315323" y="3273979"/>
              <a:ext cx="429197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Rounded Rectangle 23"/>
            <p:cNvSpPr/>
            <p:nvPr/>
          </p:nvSpPr>
          <p:spPr>
            <a:xfrm rot="17448466">
              <a:off x="4167185" y="3265567"/>
              <a:ext cx="419657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5100" y="3391542"/>
              <a:ext cx="331384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Rounded Rectangle 25"/>
            <p:cNvSpPr/>
            <p:nvPr/>
          </p:nvSpPr>
          <p:spPr>
            <a:xfrm rot="4027134">
              <a:off x="3529710" y="3221549"/>
              <a:ext cx="535490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ounded Rectangle 26"/>
            <p:cNvSpPr/>
            <p:nvPr/>
          </p:nvSpPr>
          <p:spPr>
            <a:xfrm rot="17448466">
              <a:off x="3339786" y="3218516"/>
              <a:ext cx="533559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40967" y="3382265"/>
              <a:ext cx="411593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ounded Rectangle 28"/>
            <p:cNvSpPr/>
            <p:nvPr/>
          </p:nvSpPr>
          <p:spPr>
            <a:xfrm rot="5400000">
              <a:off x="4501953" y="3268661"/>
              <a:ext cx="412388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56295" y="3449310"/>
              <a:ext cx="331384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56295" y="3362678"/>
              <a:ext cx="213458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056295" y="3082281"/>
              <a:ext cx="213458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" name="Rounded Rectangle 32"/>
            <p:cNvSpPr/>
            <p:nvPr/>
          </p:nvSpPr>
          <p:spPr>
            <a:xfrm rot="5400000">
              <a:off x="4853194" y="3265567"/>
              <a:ext cx="406202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" name="Rounded Rectangle 33"/>
            <p:cNvSpPr/>
            <p:nvPr/>
          </p:nvSpPr>
          <p:spPr>
            <a:xfrm rot="5400000">
              <a:off x="5255602" y="3268661"/>
              <a:ext cx="412388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" name="Rounded Rectangle 34"/>
            <p:cNvSpPr/>
            <p:nvPr/>
          </p:nvSpPr>
          <p:spPr>
            <a:xfrm rot="5400000">
              <a:off x="5511534" y="3314604"/>
              <a:ext cx="512154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Rounded Rectangle 35"/>
            <p:cNvSpPr/>
            <p:nvPr/>
          </p:nvSpPr>
          <p:spPr>
            <a:xfrm rot="17520824">
              <a:off x="5496178" y="3247208"/>
              <a:ext cx="398458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" name="Rounded Rectangle 36"/>
            <p:cNvSpPr/>
            <p:nvPr/>
          </p:nvSpPr>
          <p:spPr>
            <a:xfrm rot="3963679">
              <a:off x="5335412" y="3254933"/>
              <a:ext cx="412388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" name="Rounded Rectangle 37"/>
            <p:cNvSpPr/>
            <p:nvPr/>
          </p:nvSpPr>
          <p:spPr>
            <a:xfrm rot="2333073">
              <a:off x="5799264" y="3161894"/>
              <a:ext cx="279939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Rounded Rectangle 38"/>
            <p:cNvSpPr/>
            <p:nvPr/>
          </p:nvSpPr>
          <p:spPr>
            <a:xfrm rot="19183417">
              <a:off x="6001743" y="3159691"/>
              <a:ext cx="279675" cy="391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Rounded Rectangle 39"/>
            <p:cNvSpPr/>
            <p:nvPr/>
          </p:nvSpPr>
          <p:spPr>
            <a:xfrm rot="5400000">
              <a:off x="5891835" y="3369203"/>
              <a:ext cx="296214" cy="3963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1" name="Block Arc 40"/>
            <p:cNvSpPr/>
            <p:nvPr/>
          </p:nvSpPr>
          <p:spPr>
            <a:xfrm rot="4478407">
              <a:off x="3549374" y="2323267"/>
              <a:ext cx="280110" cy="469297"/>
            </a:xfrm>
            <a:prstGeom prst="blockArc">
              <a:avLst>
                <a:gd name="adj1" fmla="val 7563088"/>
                <a:gd name="adj2" fmla="val 4076495"/>
                <a:gd name="adj3" fmla="val 14378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 rot="4971841">
              <a:off x="5969694" y="2559424"/>
              <a:ext cx="275334" cy="390599"/>
            </a:xfrm>
            <a:prstGeom prst="blockArc">
              <a:avLst>
                <a:gd name="adj1" fmla="val 8906387"/>
                <a:gd name="adj2" fmla="val 4859678"/>
                <a:gd name="adj3" fmla="val 11119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3" name="Block Arc 42"/>
            <p:cNvSpPr/>
            <p:nvPr/>
          </p:nvSpPr>
          <p:spPr>
            <a:xfrm rot="3423064">
              <a:off x="4573314" y="3017804"/>
              <a:ext cx="312279" cy="558532"/>
            </a:xfrm>
            <a:prstGeom prst="blockArc">
              <a:avLst>
                <a:gd name="adj1" fmla="val 12193860"/>
                <a:gd name="adj2" fmla="val 2285273"/>
                <a:gd name="adj3" fmla="val 11017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 rot="15822255">
              <a:off x="4205013" y="3113882"/>
              <a:ext cx="76662" cy="3768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Block Arc 44"/>
            <p:cNvSpPr/>
            <p:nvPr/>
          </p:nvSpPr>
          <p:spPr>
            <a:xfrm rot="14601382">
              <a:off x="4023882" y="3005579"/>
              <a:ext cx="324156" cy="550238"/>
            </a:xfrm>
            <a:prstGeom prst="blockArc">
              <a:avLst>
                <a:gd name="adj1" fmla="val 11591567"/>
                <a:gd name="adj2" fmla="val 2838042"/>
                <a:gd name="adj3" fmla="val 11995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99943" y="2174606"/>
              <a:ext cx="126599" cy="721090"/>
            </a:xfrm>
            <a:prstGeom prst="roundRect">
              <a:avLst>
                <a:gd name="adj" fmla="val 49999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198784" y="2701464"/>
              <a:ext cx="1242316" cy="265102"/>
            </a:xfrm>
            <a:custGeom>
              <a:avLst/>
              <a:gdLst>
                <a:gd name="connsiteX0" fmla="*/ 0 w 2841126"/>
                <a:gd name="connsiteY0" fmla="*/ 612888 h 612888"/>
                <a:gd name="connsiteX1" fmla="*/ 261697 w 2841126"/>
                <a:gd name="connsiteY1" fmla="*/ 440476 h 612888"/>
                <a:gd name="connsiteX2" fmla="*/ 649624 w 2841126"/>
                <a:gd name="connsiteY2" fmla="*/ 271142 h 612888"/>
                <a:gd name="connsiteX3" fmla="*/ 1022157 w 2841126"/>
                <a:gd name="connsiteY3" fmla="*/ 163385 h 612888"/>
                <a:gd name="connsiteX4" fmla="*/ 1382375 w 2841126"/>
                <a:gd name="connsiteY4" fmla="*/ 111045 h 612888"/>
                <a:gd name="connsiteX5" fmla="*/ 1733357 w 2841126"/>
                <a:gd name="connsiteY5" fmla="*/ 98730 h 612888"/>
                <a:gd name="connsiteX6" fmla="*/ 2038157 w 2841126"/>
                <a:gd name="connsiteY6" fmla="*/ 111045 h 612888"/>
                <a:gd name="connsiteX7" fmla="*/ 2358351 w 2841126"/>
                <a:gd name="connsiteY7" fmla="*/ 178779 h 612888"/>
                <a:gd name="connsiteX8" fmla="*/ 2644678 w 2841126"/>
                <a:gd name="connsiteY8" fmla="*/ 277300 h 612888"/>
                <a:gd name="connsiteX9" fmla="*/ 2798618 w 2841126"/>
                <a:gd name="connsiteY9" fmla="*/ 363506 h 612888"/>
                <a:gd name="connsiteX10" fmla="*/ 2807854 w 2841126"/>
                <a:gd name="connsiteY10" fmla="*/ 363506 h 612888"/>
                <a:gd name="connsiteX11" fmla="*/ 2823248 w 2841126"/>
                <a:gd name="connsiteY11" fmla="*/ 354270 h 612888"/>
                <a:gd name="connsiteX12" fmla="*/ 2832485 w 2841126"/>
                <a:gd name="connsiteY12" fmla="*/ 345033 h 612888"/>
                <a:gd name="connsiteX13" fmla="*/ 2832485 w 2841126"/>
                <a:gd name="connsiteY13" fmla="*/ 323482 h 612888"/>
                <a:gd name="connsiteX14" fmla="*/ 2810933 w 2841126"/>
                <a:gd name="connsiteY14" fmla="*/ 308088 h 612888"/>
                <a:gd name="connsiteX15" fmla="*/ 2506133 w 2841126"/>
                <a:gd name="connsiteY15" fmla="*/ 166464 h 612888"/>
                <a:gd name="connsiteX16" fmla="*/ 2321406 w 2841126"/>
                <a:gd name="connsiteY16" fmla="*/ 117203 h 612888"/>
                <a:gd name="connsiteX17" fmla="*/ 2004291 w 2841126"/>
                <a:gd name="connsiteY17" fmla="*/ 55627 h 612888"/>
                <a:gd name="connsiteX18" fmla="*/ 1653309 w 2841126"/>
                <a:gd name="connsiteY18" fmla="*/ 6367 h 612888"/>
                <a:gd name="connsiteX19" fmla="*/ 1320800 w 2841126"/>
                <a:gd name="connsiteY19" fmla="*/ 3288 h 612888"/>
                <a:gd name="connsiteX20" fmla="*/ 1031394 w 2841126"/>
                <a:gd name="connsiteY20" fmla="*/ 30997 h 612888"/>
                <a:gd name="connsiteX21" fmla="*/ 797406 w 2841126"/>
                <a:gd name="connsiteY21" fmla="*/ 67942 h 612888"/>
                <a:gd name="connsiteX22" fmla="*/ 544945 w 2841126"/>
                <a:gd name="connsiteY22" fmla="*/ 138755 h 612888"/>
                <a:gd name="connsiteX23" fmla="*/ 360218 w 2841126"/>
                <a:gd name="connsiteY23" fmla="*/ 212645 h 612888"/>
                <a:gd name="connsiteX24" fmla="*/ 55418 w 2841126"/>
                <a:gd name="connsiteY24" fmla="*/ 335797 h 612888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8157 w 2841126"/>
                <a:gd name="connsiteY6" fmla="*/ 110531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21406 w 2841126"/>
                <a:gd name="connsiteY16" fmla="*/ 116689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8157 w 2841126"/>
                <a:gd name="connsiteY6" fmla="*/ 110531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12170 w 2841126"/>
                <a:gd name="connsiteY16" fmla="*/ 110531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8157 w 2841126"/>
                <a:gd name="connsiteY6" fmla="*/ 110531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12170 w 2841126"/>
                <a:gd name="connsiteY16" fmla="*/ 110531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1999 w 2841126"/>
                <a:gd name="connsiteY6" fmla="*/ 116689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12170 w 2841126"/>
                <a:gd name="connsiteY16" fmla="*/ 110531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36555"/>
                <a:gd name="connsiteY0" fmla="*/ 612374 h 612374"/>
                <a:gd name="connsiteX1" fmla="*/ 261697 w 2836555"/>
                <a:gd name="connsiteY1" fmla="*/ 439962 h 612374"/>
                <a:gd name="connsiteX2" fmla="*/ 649624 w 2836555"/>
                <a:gd name="connsiteY2" fmla="*/ 270628 h 612374"/>
                <a:gd name="connsiteX3" fmla="*/ 1022157 w 2836555"/>
                <a:gd name="connsiteY3" fmla="*/ 162871 h 612374"/>
                <a:gd name="connsiteX4" fmla="*/ 1382375 w 2836555"/>
                <a:gd name="connsiteY4" fmla="*/ 110531 h 612374"/>
                <a:gd name="connsiteX5" fmla="*/ 1733357 w 2836555"/>
                <a:gd name="connsiteY5" fmla="*/ 98216 h 612374"/>
                <a:gd name="connsiteX6" fmla="*/ 2031999 w 2836555"/>
                <a:gd name="connsiteY6" fmla="*/ 116689 h 612374"/>
                <a:gd name="connsiteX7" fmla="*/ 2358351 w 2836555"/>
                <a:gd name="connsiteY7" fmla="*/ 178265 h 612374"/>
                <a:gd name="connsiteX8" fmla="*/ 2644678 w 2836555"/>
                <a:gd name="connsiteY8" fmla="*/ 276786 h 612374"/>
                <a:gd name="connsiteX9" fmla="*/ 2798618 w 2836555"/>
                <a:gd name="connsiteY9" fmla="*/ 362992 h 612374"/>
                <a:gd name="connsiteX10" fmla="*/ 2807854 w 2836555"/>
                <a:gd name="connsiteY10" fmla="*/ 362992 h 612374"/>
                <a:gd name="connsiteX11" fmla="*/ 2823248 w 2836555"/>
                <a:gd name="connsiteY11" fmla="*/ 353756 h 612374"/>
                <a:gd name="connsiteX12" fmla="*/ 2832485 w 2836555"/>
                <a:gd name="connsiteY12" fmla="*/ 344519 h 612374"/>
                <a:gd name="connsiteX13" fmla="*/ 2832485 w 2836555"/>
                <a:gd name="connsiteY13" fmla="*/ 322968 h 612374"/>
                <a:gd name="connsiteX14" fmla="*/ 2810933 w 2836555"/>
                <a:gd name="connsiteY14" fmla="*/ 307574 h 612374"/>
                <a:gd name="connsiteX15" fmla="*/ 2573866 w 2836555"/>
                <a:gd name="connsiteY15" fmla="*/ 196738 h 612374"/>
                <a:gd name="connsiteX16" fmla="*/ 2312170 w 2836555"/>
                <a:gd name="connsiteY16" fmla="*/ 110531 h 612374"/>
                <a:gd name="connsiteX17" fmla="*/ 2007369 w 2836555"/>
                <a:gd name="connsiteY17" fmla="*/ 45877 h 612374"/>
                <a:gd name="connsiteX18" fmla="*/ 1653309 w 2836555"/>
                <a:gd name="connsiteY18" fmla="*/ 5853 h 612374"/>
                <a:gd name="connsiteX19" fmla="*/ 1320800 w 2836555"/>
                <a:gd name="connsiteY19" fmla="*/ 2774 h 612374"/>
                <a:gd name="connsiteX20" fmla="*/ 1031394 w 2836555"/>
                <a:gd name="connsiteY20" fmla="*/ 30483 h 612374"/>
                <a:gd name="connsiteX21" fmla="*/ 797406 w 2836555"/>
                <a:gd name="connsiteY21" fmla="*/ 67428 h 612374"/>
                <a:gd name="connsiteX22" fmla="*/ 544945 w 2836555"/>
                <a:gd name="connsiteY22" fmla="*/ 138241 h 612374"/>
                <a:gd name="connsiteX23" fmla="*/ 360218 w 2836555"/>
                <a:gd name="connsiteY23" fmla="*/ 212131 h 612374"/>
                <a:gd name="connsiteX24" fmla="*/ 55418 w 2836555"/>
                <a:gd name="connsiteY24" fmla="*/ 335283 h 61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36555" h="612374">
                  <a:moveTo>
                    <a:pt x="0" y="612374"/>
                  </a:moveTo>
                  <a:cubicBezTo>
                    <a:pt x="76713" y="554647"/>
                    <a:pt x="153426" y="496920"/>
                    <a:pt x="261697" y="439962"/>
                  </a:cubicBezTo>
                  <a:cubicBezTo>
                    <a:pt x="369968" y="383004"/>
                    <a:pt x="522881" y="316810"/>
                    <a:pt x="649624" y="270628"/>
                  </a:cubicBezTo>
                  <a:cubicBezTo>
                    <a:pt x="776367" y="224446"/>
                    <a:pt x="900032" y="189554"/>
                    <a:pt x="1022157" y="162871"/>
                  </a:cubicBezTo>
                  <a:cubicBezTo>
                    <a:pt x="1144282" y="136188"/>
                    <a:pt x="1263842" y="121307"/>
                    <a:pt x="1382375" y="110531"/>
                  </a:cubicBezTo>
                  <a:cubicBezTo>
                    <a:pt x="1500908" y="99755"/>
                    <a:pt x="1625086" y="97190"/>
                    <a:pt x="1733357" y="98216"/>
                  </a:cubicBezTo>
                  <a:cubicBezTo>
                    <a:pt x="1841628" y="99242"/>
                    <a:pt x="1927833" y="103347"/>
                    <a:pt x="2031999" y="116689"/>
                  </a:cubicBezTo>
                  <a:cubicBezTo>
                    <a:pt x="2136165" y="130030"/>
                    <a:pt x="2256238" y="151582"/>
                    <a:pt x="2358351" y="178265"/>
                  </a:cubicBezTo>
                  <a:cubicBezTo>
                    <a:pt x="2460464" y="204948"/>
                    <a:pt x="2571300" y="245998"/>
                    <a:pt x="2644678" y="276786"/>
                  </a:cubicBezTo>
                  <a:cubicBezTo>
                    <a:pt x="2718056" y="307574"/>
                    <a:pt x="2798618" y="362992"/>
                    <a:pt x="2798618" y="362992"/>
                  </a:cubicBezTo>
                  <a:cubicBezTo>
                    <a:pt x="2825814" y="377360"/>
                    <a:pt x="2803749" y="364531"/>
                    <a:pt x="2807854" y="362992"/>
                  </a:cubicBezTo>
                  <a:cubicBezTo>
                    <a:pt x="2811959" y="361453"/>
                    <a:pt x="2823248" y="353756"/>
                    <a:pt x="2823248" y="353756"/>
                  </a:cubicBezTo>
                  <a:cubicBezTo>
                    <a:pt x="2827353" y="350677"/>
                    <a:pt x="2830946" y="349650"/>
                    <a:pt x="2832485" y="344519"/>
                  </a:cubicBezTo>
                  <a:cubicBezTo>
                    <a:pt x="2834024" y="339388"/>
                    <a:pt x="2836077" y="329125"/>
                    <a:pt x="2832485" y="322968"/>
                  </a:cubicBezTo>
                  <a:cubicBezTo>
                    <a:pt x="2828893" y="316810"/>
                    <a:pt x="2854036" y="328612"/>
                    <a:pt x="2810933" y="307574"/>
                  </a:cubicBezTo>
                  <a:cubicBezTo>
                    <a:pt x="2767830" y="286536"/>
                    <a:pt x="2656993" y="229579"/>
                    <a:pt x="2573866" y="196738"/>
                  </a:cubicBezTo>
                  <a:cubicBezTo>
                    <a:pt x="2490739" y="163898"/>
                    <a:pt x="2406586" y="135674"/>
                    <a:pt x="2312170" y="110531"/>
                  </a:cubicBezTo>
                  <a:cubicBezTo>
                    <a:pt x="2217754" y="85388"/>
                    <a:pt x="2117179" y="63323"/>
                    <a:pt x="2007369" y="45877"/>
                  </a:cubicBezTo>
                  <a:cubicBezTo>
                    <a:pt x="1897559" y="28431"/>
                    <a:pt x="1767737" y="13037"/>
                    <a:pt x="1653309" y="5853"/>
                  </a:cubicBezTo>
                  <a:cubicBezTo>
                    <a:pt x="1538881" y="-1331"/>
                    <a:pt x="1424452" y="-1331"/>
                    <a:pt x="1320800" y="2774"/>
                  </a:cubicBezTo>
                  <a:cubicBezTo>
                    <a:pt x="1217148" y="6879"/>
                    <a:pt x="1118626" y="19707"/>
                    <a:pt x="1031394" y="30483"/>
                  </a:cubicBezTo>
                  <a:cubicBezTo>
                    <a:pt x="944162" y="41259"/>
                    <a:pt x="878481" y="49468"/>
                    <a:pt x="797406" y="67428"/>
                  </a:cubicBezTo>
                  <a:cubicBezTo>
                    <a:pt x="716331" y="85388"/>
                    <a:pt x="617810" y="114124"/>
                    <a:pt x="544945" y="138241"/>
                  </a:cubicBezTo>
                  <a:cubicBezTo>
                    <a:pt x="472080" y="162358"/>
                    <a:pt x="360218" y="212131"/>
                    <a:pt x="360218" y="212131"/>
                  </a:cubicBezTo>
                  <a:lnTo>
                    <a:pt x="55418" y="335283"/>
                  </a:lnTo>
                </a:path>
              </a:pathLst>
            </a:cu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9" name="Straight Connector 48"/>
            <p:cNvCxnSpPr>
              <a:stCxn id="48" idx="24"/>
              <a:endCxn id="48" idx="0"/>
            </p:cNvCxnSpPr>
            <p:nvPr/>
          </p:nvCxnSpPr>
          <p:spPr>
            <a:xfrm flipH="1">
              <a:off x="2198784" y="2846611"/>
              <a:ext cx="24271" cy="119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1877308" y="2658254"/>
              <a:ext cx="393849" cy="308398"/>
            </a:xfrm>
            <a:custGeom>
              <a:avLst/>
              <a:gdLst>
                <a:gd name="connsiteX0" fmla="*/ 19743 w 899267"/>
                <a:gd name="connsiteY0" fmla="*/ 37932 h 712387"/>
                <a:gd name="connsiteX1" fmla="*/ 75161 w 899267"/>
                <a:gd name="connsiteY1" fmla="*/ 10223 h 712387"/>
                <a:gd name="connsiteX2" fmla="*/ 379961 w 899267"/>
                <a:gd name="connsiteY2" fmla="*/ 136454 h 712387"/>
                <a:gd name="connsiteX3" fmla="*/ 650894 w 899267"/>
                <a:gd name="connsiteY3" fmla="*/ 311944 h 712387"/>
                <a:gd name="connsiteX4" fmla="*/ 869488 w 899267"/>
                <a:gd name="connsiteY4" fmla="*/ 475120 h 712387"/>
                <a:gd name="connsiteX5" fmla="*/ 897197 w 899267"/>
                <a:gd name="connsiteY5" fmla="*/ 515144 h 712387"/>
                <a:gd name="connsiteX6" fmla="*/ 869488 w 899267"/>
                <a:gd name="connsiteY6" fmla="*/ 561326 h 712387"/>
                <a:gd name="connsiteX7" fmla="*/ 807913 w 899267"/>
                <a:gd name="connsiteY7" fmla="*/ 625981 h 712387"/>
                <a:gd name="connsiteX8" fmla="*/ 761731 w 899267"/>
                <a:gd name="connsiteY8" fmla="*/ 687557 h 712387"/>
                <a:gd name="connsiteX9" fmla="*/ 737100 w 899267"/>
                <a:gd name="connsiteY9" fmla="*/ 712187 h 712387"/>
                <a:gd name="connsiteX10" fmla="*/ 727864 w 899267"/>
                <a:gd name="connsiteY10" fmla="*/ 699872 h 712387"/>
                <a:gd name="connsiteX11" fmla="*/ 586240 w 899267"/>
                <a:gd name="connsiteY11" fmla="*/ 505908 h 712387"/>
                <a:gd name="connsiteX12" fmla="*/ 352252 w 899267"/>
                <a:gd name="connsiteY12" fmla="*/ 278078 h 712387"/>
                <a:gd name="connsiteX13" fmla="*/ 19743 w 899267"/>
                <a:gd name="connsiteY13" fmla="*/ 37932 h 7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267" h="712387">
                  <a:moveTo>
                    <a:pt x="19743" y="37932"/>
                  </a:moveTo>
                  <a:cubicBezTo>
                    <a:pt x="-26439" y="-6710"/>
                    <a:pt x="15125" y="-6197"/>
                    <a:pt x="75161" y="10223"/>
                  </a:cubicBezTo>
                  <a:cubicBezTo>
                    <a:pt x="135197" y="26643"/>
                    <a:pt x="284005" y="86167"/>
                    <a:pt x="379961" y="136454"/>
                  </a:cubicBezTo>
                  <a:cubicBezTo>
                    <a:pt x="475917" y="186741"/>
                    <a:pt x="569306" y="255500"/>
                    <a:pt x="650894" y="311944"/>
                  </a:cubicBezTo>
                  <a:cubicBezTo>
                    <a:pt x="732482" y="368388"/>
                    <a:pt x="828437" y="441253"/>
                    <a:pt x="869488" y="475120"/>
                  </a:cubicBezTo>
                  <a:cubicBezTo>
                    <a:pt x="910539" y="508987"/>
                    <a:pt x="897197" y="500776"/>
                    <a:pt x="897197" y="515144"/>
                  </a:cubicBezTo>
                  <a:cubicBezTo>
                    <a:pt x="897197" y="529512"/>
                    <a:pt x="884369" y="542853"/>
                    <a:pt x="869488" y="561326"/>
                  </a:cubicBezTo>
                  <a:cubicBezTo>
                    <a:pt x="854607" y="579799"/>
                    <a:pt x="825872" y="604943"/>
                    <a:pt x="807913" y="625981"/>
                  </a:cubicBezTo>
                  <a:cubicBezTo>
                    <a:pt x="789954" y="647019"/>
                    <a:pt x="773533" y="673189"/>
                    <a:pt x="761731" y="687557"/>
                  </a:cubicBezTo>
                  <a:cubicBezTo>
                    <a:pt x="749929" y="701925"/>
                    <a:pt x="737100" y="712187"/>
                    <a:pt x="737100" y="712187"/>
                  </a:cubicBezTo>
                  <a:cubicBezTo>
                    <a:pt x="731456" y="714239"/>
                    <a:pt x="727864" y="699872"/>
                    <a:pt x="727864" y="699872"/>
                  </a:cubicBezTo>
                  <a:cubicBezTo>
                    <a:pt x="702721" y="665492"/>
                    <a:pt x="648842" y="576207"/>
                    <a:pt x="586240" y="505908"/>
                  </a:cubicBezTo>
                  <a:cubicBezTo>
                    <a:pt x="523638" y="435609"/>
                    <a:pt x="447695" y="355048"/>
                    <a:pt x="352252" y="278078"/>
                  </a:cubicBezTo>
                  <a:cubicBezTo>
                    <a:pt x="256809" y="201108"/>
                    <a:pt x="65925" y="82574"/>
                    <a:pt x="19743" y="37932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216315" y="2767097"/>
              <a:ext cx="1188503" cy="304763"/>
            </a:xfrm>
            <a:custGeom>
              <a:avLst/>
              <a:gdLst>
                <a:gd name="connsiteX0" fmla="*/ 0 w 2713682"/>
                <a:gd name="connsiteY0" fmla="*/ 513103 h 703988"/>
                <a:gd name="connsiteX1" fmla="*/ 584970 w 2713682"/>
                <a:gd name="connsiteY1" fmla="*/ 189831 h 703988"/>
                <a:gd name="connsiteX2" fmla="*/ 1203806 w 2713682"/>
                <a:gd name="connsiteY2" fmla="*/ 29734 h 703988"/>
                <a:gd name="connsiteX3" fmla="*/ 1788776 w 2713682"/>
                <a:gd name="connsiteY3" fmla="*/ 2024 h 703988"/>
                <a:gd name="connsiteX4" fmla="*/ 2241357 w 2713682"/>
                <a:gd name="connsiteY4" fmla="*/ 57443 h 703988"/>
                <a:gd name="connsiteX5" fmla="*/ 2567709 w 2713682"/>
                <a:gd name="connsiteY5" fmla="*/ 152885 h 703988"/>
                <a:gd name="connsiteX6" fmla="*/ 2703176 w 2713682"/>
                <a:gd name="connsiteY6" fmla="*/ 220618 h 703988"/>
                <a:gd name="connsiteX7" fmla="*/ 2703176 w 2713682"/>
                <a:gd name="connsiteY7" fmla="*/ 239091 h 703988"/>
                <a:gd name="connsiteX8" fmla="*/ 2690861 w 2713682"/>
                <a:gd name="connsiteY8" fmla="*/ 254485 h 703988"/>
                <a:gd name="connsiteX9" fmla="*/ 2663151 w 2713682"/>
                <a:gd name="connsiteY9" fmla="*/ 248327 h 703988"/>
                <a:gd name="connsiteX10" fmla="*/ 2213648 w 2713682"/>
                <a:gd name="connsiteY10" fmla="*/ 119018 h 703988"/>
                <a:gd name="connsiteX11" fmla="*/ 1794933 w 2713682"/>
                <a:gd name="connsiteY11" fmla="*/ 100546 h 703988"/>
                <a:gd name="connsiteX12" fmla="*/ 1345430 w 2713682"/>
                <a:gd name="connsiteY12" fmla="*/ 137491 h 703988"/>
                <a:gd name="connsiteX13" fmla="*/ 840509 w 2713682"/>
                <a:gd name="connsiteY13" fmla="*/ 272958 h 703988"/>
                <a:gd name="connsiteX14" fmla="*/ 449503 w 2713682"/>
                <a:gd name="connsiteY14" fmla="*/ 466921 h 703988"/>
                <a:gd name="connsiteX15" fmla="*/ 240145 w 2713682"/>
                <a:gd name="connsiteY15" fmla="*/ 620861 h 703988"/>
                <a:gd name="connsiteX16" fmla="*/ 144703 w 2713682"/>
                <a:gd name="connsiteY16" fmla="*/ 703988 h 703988"/>
                <a:gd name="connsiteX0" fmla="*/ 0 w 2713682"/>
                <a:gd name="connsiteY0" fmla="*/ 513103 h 703988"/>
                <a:gd name="connsiteX1" fmla="*/ 584970 w 2713682"/>
                <a:gd name="connsiteY1" fmla="*/ 189831 h 703988"/>
                <a:gd name="connsiteX2" fmla="*/ 1203806 w 2713682"/>
                <a:gd name="connsiteY2" fmla="*/ 29734 h 703988"/>
                <a:gd name="connsiteX3" fmla="*/ 1788776 w 2713682"/>
                <a:gd name="connsiteY3" fmla="*/ 2024 h 703988"/>
                <a:gd name="connsiteX4" fmla="*/ 2241357 w 2713682"/>
                <a:gd name="connsiteY4" fmla="*/ 57443 h 703988"/>
                <a:gd name="connsiteX5" fmla="*/ 2567709 w 2713682"/>
                <a:gd name="connsiteY5" fmla="*/ 152885 h 703988"/>
                <a:gd name="connsiteX6" fmla="*/ 2703176 w 2713682"/>
                <a:gd name="connsiteY6" fmla="*/ 220618 h 703988"/>
                <a:gd name="connsiteX7" fmla="*/ 2703176 w 2713682"/>
                <a:gd name="connsiteY7" fmla="*/ 239091 h 703988"/>
                <a:gd name="connsiteX8" fmla="*/ 2690861 w 2713682"/>
                <a:gd name="connsiteY8" fmla="*/ 254485 h 703988"/>
                <a:gd name="connsiteX9" fmla="*/ 2663151 w 2713682"/>
                <a:gd name="connsiteY9" fmla="*/ 248327 h 703988"/>
                <a:gd name="connsiteX10" fmla="*/ 2444557 w 2713682"/>
                <a:gd name="connsiteY10" fmla="*/ 168279 h 703988"/>
                <a:gd name="connsiteX11" fmla="*/ 2213648 w 2713682"/>
                <a:gd name="connsiteY11" fmla="*/ 119018 h 703988"/>
                <a:gd name="connsiteX12" fmla="*/ 1794933 w 2713682"/>
                <a:gd name="connsiteY12" fmla="*/ 100546 h 703988"/>
                <a:gd name="connsiteX13" fmla="*/ 1345430 w 2713682"/>
                <a:gd name="connsiteY13" fmla="*/ 137491 h 703988"/>
                <a:gd name="connsiteX14" fmla="*/ 840509 w 2713682"/>
                <a:gd name="connsiteY14" fmla="*/ 272958 h 703988"/>
                <a:gd name="connsiteX15" fmla="*/ 449503 w 2713682"/>
                <a:gd name="connsiteY15" fmla="*/ 466921 h 703988"/>
                <a:gd name="connsiteX16" fmla="*/ 240145 w 2713682"/>
                <a:gd name="connsiteY16" fmla="*/ 620861 h 703988"/>
                <a:gd name="connsiteX17" fmla="*/ 144703 w 2713682"/>
                <a:gd name="connsiteY17" fmla="*/ 703988 h 7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3682" h="703988">
                  <a:moveTo>
                    <a:pt x="0" y="513103"/>
                  </a:moveTo>
                  <a:cubicBezTo>
                    <a:pt x="192168" y="391748"/>
                    <a:pt x="384336" y="270393"/>
                    <a:pt x="584970" y="189831"/>
                  </a:cubicBezTo>
                  <a:cubicBezTo>
                    <a:pt x="785604" y="109269"/>
                    <a:pt x="1003172" y="61035"/>
                    <a:pt x="1203806" y="29734"/>
                  </a:cubicBezTo>
                  <a:cubicBezTo>
                    <a:pt x="1404440" y="-1567"/>
                    <a:pt x="1615851" y="-2594"/>
                    <a:pt x="1788776" y="2024"/>
                  </a:cubicBezTo>
                  <a:cubicBezTo>
                    <a:pt x="1961701" y="6642"/>
                    <a:pt x="2111535" y="32300"/>
                    <a:pt x="2241357" y="57443"/>
                  </a:cubicBezTo>
                  <a:cubicBezTo>
                    <a:pt x="2371179" y="82586"/>
                    <a:pt x="2490739" y="125689"/>
                    <a:pt x="2567709" y="152885"/>
                  </a:cubicBezTo>
                  <a:cubicBezTo>
                    <a:pt x="2644679" y="180081"/>
                    <a:pt x="2680598" y="206250"/>
                    <a:pt x="2703176" y="220618"/>
                  </a:cubicBezTo>
                  <a:cubicBezTo>
                    <a:pt x="2725754" y="234986"/>
                    <a:pt x="2705228" y="233447"/>
                    <a:pt x="2703176" y="239091"/>
                  </a:cubicBezTo>
                  <a:cubicBezTo>
                    <a:pt x="2701124" y="244735"/>
                    <a:pt x="2697532" y="252946"/>
                    <a:pt x="2690861" y="254485"/>
                  </a:cubicBezTo>
                  <a:cubicBezTo>
                    <a:pt x="2681624" y="252432"/>
                    <a:pt x="2704202" y="262695"/>
                    <a:pt x="2663151" y="248327"/>
                  </a:cubicBezTo>
                  <a:cubicBezTo>
                    <a:pt x="2622100" y="233959"/>
                    <a:pt x="2519474" y="189830"/>
                    <a:pt x="2444557" y="168279"/>
                  </a:cubicBezTo>
                  <a:cubicBezTo>
                    <a:pt x="2369640" y="146728"/>
                    <a:pt x="2321919" y="130307"/>
                    <a:pt x="2213648" y="119018"/>
                  </a:cubicBezTo>
                  <a:cubicBezTo>
                    <a:pt x="2105377" y="107729"/>
                    <a:pt x="1939636" y="97467"/>
                    <a:pt x="1794933" y="100546"/>
                  </a:cubicBezTo>
                  <a:cubicBezTo>
                    <a:pt x="1650230" y="103625"/>
                    <a:pt x="1504501" y="108756"/>
                    <a:pt x="1345430" y="137491"/>
                  </a:cubicBezTo>
                  <a:cubicBezTo>
                    <a:pt x="1186359" y="166226"/>
                    <a:pt x="989830" y="218053"/>
                    <a:pt x="840509" y="272958"/>
                  </a:cubicBezTo>
                  <a:cubicBezTo>
                    <a:pt x="691188" y="327863"/>
                    <a:pt x="549564" y="408937"/>
                    <a:pt x="449503" y="466921"/>
                  </a:cubicBezTo>
                  <a:cubicBezTo>
                    <a:pt x="349442" y="524905"/>
                    <a:pt x="290945" y="581350"/>
                    <a:pt x="240145" y="620861"/>
                  </a:cubicBezTo>
                  <a:cubicBezTo>
                    <a:pt x="189345" y="660372"/>
                    <a:pt x="167024" y="682180"/>
                    <a:pt x="144703" y="703988"/>
                  </a:cubicBezTo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302370" y="2787714"/>
              <a:ext cx="887046" cy="374142"/>
            </a:xfrm>
            <a:custGeom>
              <a:avLst/>
              <a:gdLst>
                <a:gd name="connsiteX0" fmla="*/ 554 w 2025374"/>
                <a:gd name="connsiteY0" fmla="*/ 573238 h 864250"/>
                <a:gd name="connsiteX1" fmla="*/ 157573 w 2025374"/>
                <a:gd name="connsiteY1" fmla="*/ 610183 h 864250"/>
                <a:gd name="connsiteX2" fmla="*/ 579366 w 2025374"/>
                <a:gd name="connsiteY2" fmla="*/ 548608 h 864250"/>
                <a:gd name="connsiteX3" fmla="*/ 1075051 w 2025374"/>
                <a:gd name="connsiteY3" fmla="*/ 388511 h 864250"/>
                <a:gd name="connsiteX4" fmla="*/ 1462979 w 2025374"/>
                <a:gd name="connsiteY4" fmla="*/ 185311 h 864250"/>
                <a:gd name="connsiteX5" fmla="*/ 1660021 w 2025374"/>
                <a:gd name="connsiteY5" fmla="*/ 15977 h 864250"/>
                <a:gd name="connsiteX6" fmla="*/ 1693888 w 2025374"/>
                <a:gd name="connsiteY6" fmla="*/ 6741 h 864250"/>
                <a:gd name="connsiteX7" fmla="*/ 1749306 w 2025374"/>
                <a:gd name="connsiteY7" fmla="*/ 12898 h 864250"/>
                <a:gd name="connsiteX8" fmla="*/ 1989451 w 2025374"/>
                <a:gd name="connsiteY8" fmla="*/ 25214 h 864250"/>
                <a:gd name="connsiteX9" fmla="*/ 2001766 w 2025374"/>
                <a:gd name="connsiteY9" fmla="*/ 34450 h 864250"/>
                <a:gd name="connsiteX10" fmla="*/ 2004845 w 2025374"/>
                <a:gd name="connsiteY10" fmla="*/ 49844 h 864250"/>
                <a:gd name="connsiteX11" fmla="*/ 1721597 w 2025374"/>
                <a:gd name="connsiteY11" fmla="*/ 293068 h 864250"/>
                <a:gd name="connsiteX12" fmla="*/ 1327512 w 2025374"/>
                <a:gd name="connsiteY12" fmla="*/ 548608 h 864250"/>
                <a:gd name="connsiteX13" fmla="*/ 930348 w 2025374"/>
                <a:gd name="connsiteY13" fmla="*/ 711783 h 864250"/>
                <a:gd name="connsiteX14" fmla="*/ 428506 w 2025374"/>
                <a:gd name="connsiteY14" fmla="*/ 850329 h 864250"/>
                <a:gd name="connsiteX15" fmla="*/ 117548 w 2025374"/>
                <a:gd name="connsiteY15" fmla="*/ 828777 h 864250"/>
                <a:gd name="connsiteX16" fmla="*/ 554 w 2025374"/>
                <a:gd name="connsiteY16" fmla="*/ 573238 h 864250"/>
                <a:gd name="connsiteX0" fmla="*/ 554 w 2025374"/>
                <a:gd name="connsiteY0" fmla="*/ 573238 h 864250"/>
                <a:gd name="connsiteX1" fmla="*/ 157573 w 2025374"/>
                <a:gd name="connsiteY1" fmla="*/ 610183 h 864250"/>
                <a:gd name="connsiteX2" fmla="*/ 579366 w 2025374"/>
                <a:gd name="connsiteY2" fmla="*/ 548608 h 864250"/>
                <a:gd name="connsiteX3" fmla="*/ 1075051 w 2025374"/>
                <a:gd name="connsiteY3" fmla="*/ 388511 h 864250"/>
                <a:gd name="connsiteX4" fmla="*/ 1462979 w 2025374"/>
                <a:gd name="connsiteY4" fmla="*/ 185311 h 864250"/>
                <a:gd name="connsiteX5" fmla="*/ 1660021 w 2025374"/>
                <a:gd name="connsiteY5" fmla="*/ 15977 h 864250"/>
                <a:gd name="connsiteX6" fmla="*/ 1693888 w 2025374"/>
                <a:gd name="connsiteY6" fmla="*/ 6741 h 864250"/>
                <a:gd name="connsiteX7" fmla="*/ 1749306 w 2025374"/>
                <a:gd name="connsiteY7" fmla="*/ 12898 h 864250"/>
                <a:gd name="connsiteX8" fmla="*/ 1989451 w 2025374"/>
                <a:gd name="connsiteY8" fmla="*/ 25214 h 864250"/>
                <a:gd name="connsiteX9" fmla="*/ 2001766 w 2025374"/>
                <a:gd name="connsiteY9" fmla="*/ 34450 h 864250"/>
                <a:gd name="connsiteX10" fmla="*/ 2004845 w 2025374"/>
                <a:gd name="connsiteY10" fmla="*/ 49844 h 864250"/>
                <a:gd name="connsiteX11" fmla="*/ 1721597 w 2025374"/>
                <a:gd name="connsiteY11" fmla="*/ 293068 h 864250"/>
                <a:gd name="connsiteX12" fmla="*/ 1327512 w 2025374"/>
                <a:gd name="connsiteY12" fmla="*/ 548608 h 864250"/>
                <a:gd name="connsiteX13" fmla="*/ 911875 w 2025374"/>
                <a:gd name="connsiteY13" fmla="*/ 727177 h 864250"/>
                <a:gd name="connsiteX14" fmla="*/ 428506 w 2025374"/>
                <a:gd name="connsiteY14" fmla="*/ 850329 h 864250"/>
                <a:gd name="connsiteX15" fmla="*/ 117548 w 2025374"/>
                <a:gd name="connsiteY15" fmla="*/ 828777 h 864250"/>
                <a:gd name="connsiteX16" fmla="*/ 554 w 2025374"/>
                <a:gd name="connsiteY16" fmla="*/ 573238 h 86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5374" h="864250">
                  <a:moveTo>
                    <a:pt x="554" y="573238"/>
                  </a:moveTo>
                  <a:cubicBezTo>
                    <a:pt x="7225" y="536806"/>
                    <a:pt x="61104" y="614288"/>
                    <a:pt x="157573" y="610183"/>
                  </a:cubicBezTo>
                  <a:cubicBezTo>
                    <a:pt x="254042" y="606078"/>
                    <a:pt x="426453" y="585553"/>
                    <a:pt x="579366" y="548608"/>
                  </a:cubicBezTo>
                  <a:cubicBezTo>
                    <a:pt x="732279" y="511663"/>
                    <a:pt x="927782" y="449060"/>
                    <a:pt x="1075051" y="388511"/>
                  </a:cubicBezTo>
                  <a:cubicBezTo>
                    <a:pt x="1222320" y="327961"/>
                    <a:pt x="1365484" y="247400"/>
                    <a:pt x="1462979" y="185311"/>
                  </a:cubicBezTo>
                  <a:cubicBezTo>
                    <a:pt x="1560474" y="123222"/>
                    <a:pt x="1621536" y="45739"/>
                    <a:pt x="1660021" y="15977"/>
                  </a:cubicBezTo>
                  <a:cubicBezTo>
                    <a:pt x="1698506" y="-13785"/>
                    <a:pt x="1679007" y="7254"/>
                    <a:pt x="1693888" y="6741"/>
                  </a:cubicBezTo>
                  <a:cubicBezTo>
                    <a:pt x="1708769" y="6228"/>
                    <a:pt x="1700046" y="9819"/>
                    <a:pt x="1749306" y="12898"/>
                  </a:cubicBezTo>
                  <a:cubicBezTo>
                    <a:pt x="1798566" y="15977"/>
                    <a:pt x="1989451" y="25214"/>
                    <a:pt x="1989451" y="25214"/>
                  </a:cubicBezTo>
                  <a:cubicBezTo>
                    <a:pt x="2031528" y="28806"/>
                    <a:pt x="1999200" y="30345"/>
                    <a:pt x="2001766" y="34450"/>
                  </a:cubicBezTo>
                  <a:cubicBezTo>
                    <a:pt x="2004332" y="38555"/>
                    <a:pt x="2051540" y="6741"/>
                    <a:pt x="2004845" y="49844"/>
                  </a:cubicBezTo>
                  <a:cubicBezTo>
                    <a:pt x="1958150" y="92947"/>
                    <a:pt x="1834486" y="209941"/>
                    <a:pt x="1721597" y="293068"/>
                  </a:cubicBezTo>
                  <a:cubicBezTo>
                    <a:pt x="1608708" y="376195"/>
                    <a:pt x="1462466" y="476257"/>
                    <a:pt x="1327512" y="548608"/>
                  </a:cubicBezTo>
                  <a:cubicBezTo>
                    <a:pt x="1192558" y="620959"/>
                    <a:pt x="1061709" y="676890"/>
                    <a:pt x="911875" y="727177"/>
                  </a:cubicBezTo>
                  <a:cubicBezTo>
                    <a:pt x="762041" y="777464"/>
                    <a:pt x="563973" y="830830"/>
                    <a:pt x="428506" y="850329"/>
                  </a:cubicBezTo>
                  <a:cubicBezTo>
                    <a:pt x="293039" y="869828"/>
                    <a:pt x="186821" y="873933"/>
                    <a:pt x="117548" y="828777"/>
                  </a:cubicBezTo>
                  <a:cubicBezTo>
                    <a:pt x="48275" y="783621"/>
                    <a:pt x="-6117" y="609670"/>
                    <a:pt x="554" y="573238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217662" y="2978860"/>
              <a:ext cx="182522" cy="932190"/>
            </a:xfrm>
            <a:custGeom>
              <a:avLst/>
              <a:gdLst>
                <a:gd name="connsiteX0" fmla="*/ 406479 w 428017"/>
                <a:gd name="connsiteY0" fmla="*/ 391833 h 2280325"/>
                <a:gd name="connsiteX1" fmla="*/ 400321 w 428017"/>
                <a:gd name="connsiteY1" fmla="*/ 2146742 h 2280325"/>
                <a:gd name="connsiteX2" fmla="*/ 388006 w 428017"/>
                <a:gd name="connsiteY2" fmla="*/ 2159057 h 2280325"/>
                <a:gd name="connsiteX3" fmla="*/ 369533 w 428017"/>
                <a:gd name="connsiteY3" fmla="*/ 2162136 h 2280325"/>
                <a:gd name="connsiteX4" fmla="*/ 317194 w 428017"/>
                <a:gd name="connsiteY4" fmla="*/ 2162136 h 2280325"/>
                <a:gd name="connsiteX5" fmla="*/ 301800 w 428017"/>
                <a:gd name="connsiteY5" fmla="*/ 2140584 h 2280325"/>
                <a:gd name="connsiteX6" fmla="*/ 323351 w 428017"/>
                <a:gd name="connsiteY6" fmla="*/ 2094403 h 2280325"/>
                <a:gd name="connsiteX7" fmla="*/ 366454 w 428017"/>
                <a:gd name="connsiteY7" fmla="*/ 1666451 h 2280325"/>
                <a:gd name="connsiteX8" fmla="*/ 369533 w 428017"/>
                <a:gd name="connsiteY8" fmla="*/ 1263130 h 2280325"/>
                <a:gd name="connsiteX9" fmla="*/ 295642 w 428017"/>
                <a:gd name="connsiteY9" fmla="*/ 764366 h 2280325"/>
                <a:gd name="connsiteX10" fmla="*/ 200200 w 428017"/>
                <a:gd name="connsiteY10" fmla="*/ 447251 h 2280325"/>
                <a:gd name="connsiteX11" fmla="*/ 12394 w 428017"/>
                <a:gd name="connsiteY11" fmla="*/ 37772 h 2280325"/>
                <a:gd name="connsiteX12" fmla="*/ 21630 w 428017"/>
                <a:gd name="connsiteY12" fmla="*/ 31615 h 2280325"/>
                <a:gd name="connsiteX13" fmla="*/ 52418 w 428017"/>
                <a:gd name="connsiteY13" fmla="*/ 25457 h 2280325"/>
                <a:gd name="connsiteX14" fmla="*/ 89363 w 428017"/>
                <a:gd name="connsiteY14" fmla="*/ 28536 h 2280325"/>
                <a:gd name="connsiteX15" fmla="*/ 406479 w 428017"/>
                <a:gd name="connsiteY15" fmla="*/ 391833 h 2280325"/>
                <a:gd name="connsiteX0" fmla="*/ 406479 w 686728"/>
                <a:gd name="connsiteY0" fmla="*/ 391833 h 2279271"/>
                <a:gd name="connsiteX1" fmla="*/ 400321 w 686728"/>
                <a:gd name="connsiteY1" fmla="*/ 2146742 h 2279271"/>
                <a:gd name="connsiteX2" fmla="*/ 686649 w 686728"/>
                <a:gd name="connsiteY2" fmla="*/ 2155978 h 2279271"/>
                <a:gd name="connsiteX3" fmla="*/ 369533 w 686728"/>
                <a:gd name="connsiteY3" fmla="*/ 2162136 h 2279271"/>
                <a:gd name="connsiteX4" fmla="*/ 317194 w 686728"/>
                <a:gd name="connsiteY4" fmla="*/ 2162136 h 2279271"/>
                <a:gd name="connsiteX5" fmla="*/ 301800 w 686728"/>
                <a:gd name="connsiteY5" fmla="*/ 2140584 h 2279271"/>
                <a:gd name="connsiteX6" fmla="*/ 323351 w 686728"/>
                <a:gd name="connsiteY6" fmla="*/ 2094403 h 2279271"/>
                <a:gd name="connsiteX7" fmla="*/ 366454 w 686728"/>
                <a:gd name="connsiteY7" fmla="*/ 1666451 h 2279271"/>
                <a:gd name="connsiteX8" fmla="*/ 369533 w 686728"/>
                <a:gd name="connsiteY8" fmla="*/ 1263130 h 2279271"/>
                <a:gd name="connsiteX9" fmla="*/ 295642 w 686728"/>
                <a:gd name="connsiteY9" fmla="*/ 764366 h 2279271"/>
                <a:gd name="connsiteX10" fmla="*/ 200200 w 686728"/>
                <a:gd name="connsiteY10" fmla="*/ 447251 h 2279271"/>
                <a:gd name="connsiteX11" fmla="*/ 12394 w 686728"/>
                <a:gd name="connsiteY11" fmla="*/ 37772 h 2279271"/>
                <a:gd name="connsiteX12" fmla="*/ 21630 w 686728"/>
                <a:gd name="connsiteY12" fmla="*/ 31615 h 2279271"/>
                <a:gd name="connsiteX13" fmla="*/ 52418 w 686728"/>
                <a:gd name="connsiteY13" fmla="*/ 25457 h 2279271"/>
                <a:gd name="connsiteX14" fmla="*/ 89363 w 686728"/>
                <a:gd name="connsiteY14" fmla="*/ 28536 h 2279271"/>
                <a:gd name="connsiteX15" fmla="*/ 406479 w 686728"/>
                <a:gd name="connsiteY15" fmla="*/ 391833 h 2279271"/>
                <a:gd name="connsiteX0" fmla="*/ 406479 w 634406"/>
                <a:gd name="connsiteY0" fmla="*/ 391833 h 2244816"/>
                <a:gd name="connsiteX1" fmla="*/ 400321 w 634406"/>
                <a:gd name="connsiteY1" fmla="*/ 2146742 h 2244816"/>
                <a:gd name="connsiteX2" fmla="*/ 634310 w 634406"/>
                <a:gd name="connsiteY2" fmla="*/ 2035905 h 2244816"/>
                <a:gd name="connsiteX3" fmla="*/ 369533 w 634406"/>
                <a:gd name="connsiteY3" fmla="*/ 2162136 h 2244816"/>
                <a:gd name="connsiteX4" fmla="*/ 317194 w 634406"/>
                <a:gd name="connsiteY4" fmla="*/ 2162136 h 2244816"/>
                <a:gd name="connsiteX5" fmla="*/ 301800 w 634406"/>
                <a:gd name="connsiteY5" fmla="*/ 2140584 h 2244816"/>
                <a:gd name="connsiteX6" fmla="*/ 323351 w 634406"/>
                <a:gd name="connsiteY6" fmla="*/ 2094403 h 2244816"/>
                <a:gd name="connsiteX7" fmla="*/ 366454 w 634406"/>
                <a:gd name="connsiteY7" fmla="*/ 1666451 h 2244816"/>
                <a:gd name="connsiteX8" fmla="*/ 369533 w 634406"/>
                <a:gd name="connsiteY8" fmla="*/ 1263130 h 2244816"/>
                <a:gd name="connsiteX9" fmla="*/ 295642 w 634406"/>
                <a:gd name="connsiteY9" fmla="*/ 764366 h 2244816"/>
                <a:gd name="connsiteX10" fmla="*/ 200200 w 634406"/>
                <a:gd name="connsiteY10" fmla="*/ 447251 h 2244816"/>
                <a:gd name="connsiteX11" fmla="*/ 12394 w 634406"/>
                <a:gd name="connsiteY11" fmla="*/ 37772 h 2244816"/>
                <a:gd name="connsiteX12" fmla="*/ 21630 w 634406"/>
                <a:gd name="connsiteY12" fmla="*/ 31615 h 2244816"/>
                <a:gd name="connsiteX13" fmla="*/ 52418 w 634406"/>
                <a:gd name="connsiteY13" fmla="*/ 25457 h 2244816"/>
                <a:gd name="connsiteX14" fmla="*/ 89363 w 634406"/>
                <a:gd name="connsiteY14" fmla="*/ 28536 h 2244816"/>
                <a:gd name="connsiteX15" fmla="*/ 406479 w 634406"/>
                <a:gd name="connsiteY15" fmla="*/ 391833 h 2244816"/>
                <a:gd name="connsiteX0" fmla="*/ 406479 w 634406"/>
                <a:gd name="connsiteY0" fmla="*/ 391833 h 2244816"/>
                <a:gd name="connsiteX1" fmla="*/ 400321 w 634406"/>
                <a:gd name="connsiteY1" fmla="*/ 2146742 h 2244816"/>
                <a:gd name="connsiteX2" fmla="*/ 634310 w 634406"/>
                <a:gd name="connsiteY2" fmla="*/ 2035905 h 2244816"/>
                <a:gd name="connsiteX3" fmla="*/ 369533 w 634406"/>
                <a:gd name="connsiteY3" fmla="*/ 2162136 h 2244816"/>
                <a:gd name="connsiteX4" fmla="*/ 317194 w 634406"/>
                <a:gd name="connsiteY4" fmla="*/ 2162136 h 2244816"/>
                <a:gd name="connsiteX5" fmla="*/ 301800 w 634406"/>
                <a:gd name="connsiteY5" fmla="*/ 2140584 h 2244816"/>
                <a:gd name="connsiteX6" fmla="*/ 323351 w 634406"/>
                <a:gd name="connsiteY6" fmla="*/ 2094403 h 2244816"/>
                <a:gd name="connsiteX7" fmla="*/ 366454 w 634406"/>
                <a:gd name="connsiteY7" fmla="*/ 1666451 h 2244816"/>
                <a:gd name="connsiteX8" fmla="*/ 369533 w 634406"/>
                <a:gd name="connsiteY8" fmla="*/ 1263130 h 2244816"/>
                <a:gd name="connsiteX9" fmla="*/ 295642 w 634406"/>
                <a:gd name="connsiteY9" fmla="*/ 764366 h 2244816"/>
                <a:gd name="connsiteX10" fmla="*/ 200200 w 634406"/>
                <a:gd name="connsiteY10" fmla="*/ 447251 h 2244816"/>
                <a:gd name="connsiteX11" fmla="*/ 12394 w 634406"/>
                <a:gd name="connsiteY11" fmla="*/ 37772 h 2244816"/>
                <a:gd name="connsiteX12" fmla="*/ 21630 w 634406"/>
                <a:gd name="connsiteY12" fmla="*/ 31615 h 2244816"/>
                <a:gd name="connsiteX13" fmla="*/ 52418 w 634406"/>
                <a:gd name="connsiteY13" fmla="*/ 25457 h 2244816"/>
                <a:gd name="connsiteX14" fmla="*/ 89363 w 634406"/>
                <a:gd name="connsiteY14" fmla="*/ 28536 h 2244816"/>
                <a:gd name="connsiteX15" fmla="*/ 406479 w 634406"/>
                <a:gd name="connsiteY15" fmla="*/ 391833 h 2244816"/>
                <a:gd name="connsiteX0" fmla="*/ 406479 w 520574"/>
                <a:gd name="connsiteY0" fmla="*/ 391833 h 2278226"/>
                <a:gd name="connsiteX1" fmla="*/ 400321 w 520574"/>
                <a:gd name="connsiteY1" fmla="*/ 2146742 h 2278226"/>
                <a:gd name="connsiteX2" fmla="*/ 520395 w 520574"/>
                <a:gd name="connsiteY2" fmla="*/ 2152899 h 2278226"/>
                <a:gd name="connsiteX3" fmla="*/ 369533 w 520574"/>
                <a:gd name="connsiteY3" fmla="*/ 2162136 h 2278226"/>
                <a:gd name="connsiteX4" fmla="*/ 317194 w 520574"/>
                <a:gd name="connsiteY4" fmla="*/ 2162136 h 2278226"/>
                <a:gd name="connsiteX5" fmla="*/ 301800 w 520574"/>
                <a:gd name="connsiteY5" fmla="*/ 2140584 h 2278226"/>
                <a:gd name="connsiteX6" fmla="*/ 323351 w 520574"/>
                <a:gd name="connsiteY6" fmla="*/ 2094403 h 2278226"/>
                <a:gd name="connsiteX7" fmla="*/ 366454 w 520574"/>
                <a:gd name="connsiteY7" fmla="*/ 1666451 h 2278226"/>
                <a:gd name="connsiteX8" fmla="*/ 369533 w 520574"/>
                <a:gd name="connsiteY8" fmla="*/ 1263130 h 2278226"/>
                <a:gd name="connsiteX9" fmla="*/ 295642 w 520574"/>
                <a:gd name="connsiteY9" fmla="*/ 764366 h 2278226"/>
                <a:gd name="connsiteX10" fmla="*/ 200200 w 520574"/>
                <a:gd name="connsiteY10" fmla="*/ 447251 h 2278226"/>
                <a:gd name="connsiteX11" fmla="*/ 12394 w 520574"/>
                <a:gd name="connsiteY11" fmla="*/ 37772 h 2278226"/>
                <a:gd name="connsiteX12" fmla="*/ 21630 w 520574"/>
                <a:gd name="connsiteY12" fmla="*/ 31615 h 2278226"/>
                <a:gd name="connsiteX13" fmla="*/ 52418 w 520574"/>
                <a:gd name="connsiteY13" fmla="*/ 25457 h 2278226"/>
                <a:gd name="connsiteX14" fmla="*/ 89363 w 520574"/>
                <a:gd name="connsiteY14" fmla="*/ 28536 h 2278226"/>
                <a:gd name="connsiteX15" fmla="*/ 406479 w 520574"/>
                <a:gd name="connsiteY15" fmla="*/ 391833 h 2278226"/>
                <a:gd name="connsiteX0" fmla="*/ 406479 w 648391"/>
                <a:gd name="connsiteY0" fmla="*/ 391833 h 2164131"/>
                <a:gd name="connsiteX1" fmla="*/ 646624 w 648391"/>
                <a:gd name="connsiteY1" fmla="*/ 1857336 h 2164131"/>
                <a:gd name="connsiteX2" fmla="*/ 520395 w 648391"/>
                <a:gd name="connsiteY2" fmla="*/ 2152899 h 2164131"/>
                <a:gd name="connsiteX3" fmla="*/ 369533 w 648391"/>
                <a:gd name="connsiteY3" fmla="*/ 2162136 h 2164131"/>
                <a:gd name="connsiteX4" fmla="*/ 317194 w 648391"/>
                <a:gd name="connsiteY4" fmla="*/ 2162136 h 2164131"/>
                <a:gd name="connsiteX5" fmla="*/ 301800 w 648391"/>
                <a:gd name="connsiteY5" fmla="*/ 2140584 h 2164131"/>
                <a:gd name="connsiteX6" fmla="*/ 323351 w 648391"/>
                <a:gd name="connsiteY6" fmla="*/ 2094403 h 2164131"/>
                <a:gd name="connsiteX7" fmla="*/ 366454 w 648391"/>
                <a:gd name="connsiteY7" fmla="*/ 1666451 h 2164131"/>
                <a:gd name="connsiteX8" fmla="*/ 369533 w 648391"/>
                <a:gd name="connsiteY8" fmla="*/ 1263130 h 2164131"/>
                <a:gd name="connsiteX9" fmla="*/ 295642 w 648391"/>
                <a:gd name="connsiteY9" fmla="*/ 764366 h 2164131"/>
                <a:gd name="connsiteX10" fmla="*/ 200200 w 648391"/>
                <a:gd name="connsiteY10" fmla="*/ 447251 h 2164131"/>
                <a:gd name="connsiteX11" fmla="*/ 12394 w 648391"/>
                <a:gd name="connsiteY11" fmla="*/ 37772 h 2164131"/>
                <a:gd name="connsiteX12" fmla="*/ 21630 w 648391"/>
                <a:gd name="connsiteY12" fmla="*/ 31615 h 2164131"/>
                <a:gd name="connsiteX13" fmla="*/ 52418 w 648391"/>
                <a:gd name="connsiteY13" fmla="*/ 25457 h 2164131"/>
                <a:gd name="connsiteX14" fmla="*/ 89363 w 648391"/>
                <a:gd name="connsiteY14" fmla="*/ 28536 h 2164131"/>
                <a:gd name="connsiteX15" fmla="*/ 406479 w 648391"/>
                <a:gd name="connsiteY15" fmla="*/ 391833 h 2164131"/>
                <a:gd name="connsiteX0" fmla="*/ 406479 w 646876"/>
                <a:gd name="connsiteY0" fmla="*/ 391833 h 2164131"/>
                <a:gd name="connsiteX1" fmla="*/ 646624 w 646876"/>
                <a:gd name="connsiteY1" fmla="*/ 1857336 h 2164131"/>
                <a:gd name="connsiteX2" fmla="*/ 520395 w 646876"/>
                <a:gd name="connsiteY2" fmla="*/ 2152899 h 2164131"/>
                <a:gd name="connsiteX3" fmla="*/ 369533 w 646876"/>
                <a:gd name="connsiteY3" fmla="*/ 2162136 h 2164131"/>
                <a:gd name="connsiteX4" fmla="*/ 317194 w 646876"/>
                <a:gd name="connsiteY4" fmla="*/ 2162136 h 2164131"/>
                <a:gd name="connsiteX5" fmla="*/ 301800 w 646876"/>
                <a:gd name="connsiteY5" fmla="*/ 2140584 h 2164131"/>
                <a:gd name="connsiteX6" fmla="*/ 323351 w 646876"/>
                <a:gd name="connsiteY6" fmla="*/ 2094403 h 2164131"/>
                <a:gd name="connsiteX7" fmla="*/ 366454 w 646876"/>
                <a:gd name="connsiteY7" fmla="*/ 1666451 h 2164131"/>
                <a:gd name="connsiteX8" fmla="*/ 369533 w 646876"/>
                <a:gd name="connsiteY8" fmla="*/ 1263130 h 2164131"/>
                <a:gd name="connsiteX9" fmla="*/ 295642 w 646876"/>
                <a:gd name="connsiteY9" fmla="*/ 764366 h 2164131"/>
                <a:gd name="connsiteX10" fmla="*/ 200200 w 646876"/>
                <a:gd name="connsiteY10" fmla="*/ 447251 h 2164131"/>
                <a:gd name="connsiteX11" fmla="*/ 12394 w 646876"/>
                <a:gd name="connsiteY11" fmla="*/ 37772 h 2164131"/>
                <a:gd name="connsiteX12" fmla="*/ 21630 w 646876"/>
                <a:gd name="connsiteY12" fmla="*/ 31615 h 2164131"/>
                <a:gd name="connsiteX13" fmla="*/ 52418 w 646876"/>
                <a:gd name="connsiteY13" fmla="*/ 25457 h 2164131"/>
                <a:gd name="connsiteX14" fmla="*/ 89363 w 646876"/>
                <a:gd name="connsiteY14" fmla="*/ 28536 h 2164131"/>
                <a:gd name="connsiteX15" fmla="*/ 406479 w 646876"/>
                <a:gd name="connsiteY15" fmla="*/ 391833 h 2164131"/>
                <a:gd name="connsiteX0" fmla="*/ 406479 w 646627"/>
                <a:gd name="connsiteY0" fmla="*/ 391833 h 2163732"/>
                <a:gd name="connsiteX1" fmla="*/ 646624 w 646627"/>
                <a:gd name="connsiteY1" fmla="*/ 1857336 h 2163732"/>
                <a:gd name="connsiteX2" fmla="*/ 412638 w 646627"/>
                <a:gd name="connsiteY2" fmla="*/ 2162136 h 2163732"/>
                <a:gd name="connsiteX3" fmla="*/ 369533 w 646627"/>
                <a:gd name="connsiteY3" fmla="*/ 2162136 h 2163732"/>
                <a:gd name="connsiteX4" fmla="*/ 317194 w 646627"/>
                <a:gd name="connsiteY4" fmla="*/ 2162136 h 2163732"/>
                <a:gd name="connsiteX5" fmla="*/ 301800 w 646627"/>
                <a:gd name="connsiteY5" fmla="*/ 2140584 h 2163732"/>
                <a:gd name="connsiteX6" fmla="*/ 323351 w 646627"/>
                <a:gd name="connsiteY6" fmla="*/ 2094403 h 2163732"/>
                <a:gd name="connsiteX7" fmla="*/ 366454 w 646627"/>
                <a:gd name="connsiteY7" fmla="*/ 1666451 h 2163732"/>
                <a:gd name="connsiteX8" fmla="*/ 369533 w 646627"/>
                <a:gd name="connsiteY8" fmla="*/ 1263130 h 2163732"/>
                <a:gd name="connsiteX9" fmla="*/ 295642 w 646627"/>
                <a:gd name="connsiteY9" fmla="*/ 764366 h 2163732"/>
                <a:gd name="connsiteX10" fmla="*/ 200200 w 646627"/>
                <a:gd name="connsiteY10" fmla="*/ 447251 h 2163732"/>
                <a:gd name="connsiteX11" fmla="*/ 12394 w 646627"/>
                <a:gd name="connsiteY11" fmla="*/ 37772 h 2163732"/>
                <a:gd name="connsiteX12" fmla="*/ 21630 w 646627"/>
                <a:gd name="connsiteY12" fmla="*/ 31615 h 2163732"/>
                <a:gd name="connsiteX13" fmla="*/ 52418 w 646627"/>
                <a:gd name="connsiteY13" fmla="*/ 25457 h 2163732"/>
                <a:gd name="connsiteX14" fmla="*/ 89363 w 646627"/>
                <a:gd name="connsiteY14" fmla="*/ 28536 h 2163732"/>
                <a:gd name="connsiteX15" fmla="*/ 406479 w 646627"/>
                <a:gd name="connsiteY15" fmla="*/ 391833 h 2163732"/>
                <a:gd name="connsiteX0" fmla="*/ 406479 w 646627"/>
                <a:gd name="connsiteY0" fmla="*/ 391833 h 2163732"/>
                <a:gd name="connsiteX1" fmla="*/ 646624 w 646627"/>
                <a:gd name="connsiteY1" fmla="*/ 1857336 h 2163732"/>
                <a:gd name="connsiteX2" fmla="*/ 412638 w 646627"/>
                <a:gd name="connsiteY2" fmla="*/ 2162136 h 2163732"/>
                <a:gd name="connsiteX3" fmla="*/ 369533 w 646627"/>
                <a:gd name="connsiteY3" fmla="*/ 2162136 h 2163732"/>
                <a:gd name="connsiteX4" fmla="*/ 317194 w 646627"/>
                <a:gd name="connsiteY4" fmla="*/ 2162136 h 2163732"/>
                <a:gd name="connsiteX5" fmla="*/ 301800 w 646627"/>
                <a:gd name="connsiteY5" fmla="*/ 2140584 h 2163732"/>
                <a:gd name="connsiteX6" fmla="*/ 323351 w 646627"/>
                <a:gd name="connsiteY6" fmla="*/ 2094403 h 2163732"/>
                <a:gd name="connsiteX7" fmla="*/ 366454 w 646627"/>
                <a:gd name="connsiteY7" fmla="*/ 1666451 h 2163732"/>
                <a:gd name="connsiteX8" fmla="*/ 369533 w 646627"/>
                <a:gd name="connsiteY8" fmla="*/ 1263130 h 2163732"/>
                <a:gd name="connsiteX9" fmla="*/ 295642 w 646627"/>
                <a:gd name="connsiteY9" fmla="*/ 764366 h 2163732"/>
                <a:gd name="connsiteX10" fmla="*/ 200200 w 646627"/>
                <a:gd name="connsiteY10" fmla="*/ 447251 h 2163732"/>
                <a:gd name="connsiteX11" fmla="*/ 12394 w 646627"/>
                <a:gd name="connsiteY11" fmla="*/ 37772 h 2163732"/>
                <a:gd name="connsiteX12" fmla="*/ 21630 w 646627"/>
                <a:gd name="connsiteY12" fmla="*/ 31615 h 2163732"/>
                <a:gd name="connsiteX13" fmla="*/ 52418 w 646627"/>
                <a:gd name="connsiteY13" fmla="*/ 25457 h 2163732"/>
                <a:gd name="connsiteX14" fmla="*/ 89363 w 646627"/>
                <a:gd name="connsiteY14" fmla="*/ 28536 h 2163732"/>
                <a:gd name="connsiteX15" fmla="*/ 406479 w 646627"/>
                <a:gd name="connsiteY15" fmla="*/ 391833 h 2163732"/>
                <a:gd name="connsiteX0" fmla="*/ 406479 w 434255"/>
                <a:gd name="connsiteY0" fmla="*/ 391833 h 2163732"/>
                <a:gd name="connsiteX1" fmla="*/ 418793 w 434255"/>
                <a:gd name="connsiteY1" fmla="*/ 1863493 h 2163732"/>
                <a:gd name="connsiteX2" fmla="*/ 412638 w 434255"/>
                <a:gd name="connsiteY2" fmla="*/ 2162136 h 2163732"/>
                <a:gd name="connsiteX3" fmla="*/ 369533 w 434255"/>
                <a:gd name="connsiteY3" fmla="*/ 2162136 h 2163732"/>
                <a:gd name="connsiteX4" fmla="*/ 317194 w 434255"/>
                <a:gd name="connsiteY4" fmla="*/ 2162136 h 2163732"/>
                <a:gd name="connsiteX5" fmla="*/ 301800 w 434255"/>
                <a:gd name="connsiteY5" fmla="*/ 2140584 h 2163732"/>
                <a:gd name="connsiteX6" fmla="*/ 323351 w 434255"/>
                <a:gd name="connsiteY6" fmla="*/ 2094403 h 2163732"/>
                <a:gd name="connsiteX7" fmla="*/ 366454 w 434255"/>
                <a:gd name="connsiteY7" fmla="*/ 1666451 h 2163732"/>
                <a:gd name="connsiteX8" fmla="*/ 369533 w 434255"/>
                <a:gd name="connsiteY8" fmla="*/ 1263130 h 2163732"/>
                <a:gd name="connsiteX9" fmla="*/ 295642 w 434255"/>
                <a:gd name="connsiteY9" fmla="*/ 764366 h 2163732"/>
                <a:gd name="connsiteX10" fmla="*/ 200200 w 434255"/>
                <a:gd name="connsiteY10" fmla="*/ 447251 h 2163732"/>
                <a:gd name="connsiteX11" fmla="*/ 12394 w 434255"/>
                <a:gd name="connsiteY11" fmla="*/ 37772 h 2163732"/>
                <a:gd name="connsiteX12" fmla="*/ 21630 w 434255"/>
                <a:gd name="connsiteY12" fmla="*/ 31615 h 2163732"/>
                <a:gd name="connsiteX13" fmla="*/ 52418 w 434255"/>
                <a:gd name="connsiteY13" fmla="*/ 25457 h 2163732"/>
                <a:gd name="connsiteX14" fmla="*/ 89363 w 434255"/>
                <a:gd name="connsiteY14" fmla="*/ 28536 h 2163732"/>
                <a:gd name="connsiteX15" fmla="*/ 406479 w 434255"/>
                <a:gd name="connsiteY15" fmla="*/ 391833 h 2163732"/>
                <a:gd name="connsiteX0" fmla="*/ 406479 w 434255"/>
                <a:gd name="connsiteY0" fmla="*/ 391833 h 2163732"/>
                <a:gd name="connsiteX1" fmla="*/ 418793 w 434255"/>
                <a:gd name="connsiteY1" fmla="*/ 1863493 h 2163732"/>
                <a:gd name="connsiteX2" fmla="*/ 412638 w 434255"/>
                <a:gd name="connsiteY2" fmla="*/ 2162136 h 2163732"/>
                <a:gd name="connsiteX3" fmla="*/ 369533 w 434255"/>
                <a:gd name="connsiteY3" fmla="*/ 2162136 h 2163732"/>
                <a:gd name="connsiteX4" fmla="*/ 317194 w 434255"/>
                <a:gd name="connsiteY4" fmla="*/ 2162136 h 2163732"/>
                <a:gd name="connsiteX5" fmla="*/ 301800 w 434255"/>
                <a:gd name="connsiteY5" fmla="*/ 2140584 h 2163732"/>
                <a:gd name="connsiteX6" fmla="*/ 323351 w 434255"/>
                <a:gd name="connsiteY6" fmla="*/ 2094403 h 2163732"/>
                <a:gd name="connsiteX7" fmla="*/ 366454 w 434255"/>
                <a:gd name="connsiteY7" fmla="*/ 1666451 h 2163732"/>
                <a:gd name="connsiteX8" fmla="*/ 369533 w 434255"/>
                <a:gd name="connsiteY8" fmla="*/ 1263130 h 2163732"/>
                <a:gd name="connsiteX9" fmla="*/ 295642 w 434255"/>
                <a:gd name="connsiteY9" fmla="*/ 764366 h 2163732"/>
                <a:gd name="connsiteX10" fmla="*/ 200200 w 434255"/>
                <a:gd name="connsiteY10" fmla="*/ 447251 h 2163732"/>
                <a:gd name="connsiteX11" fmla="*/ 12394 w 434255"/>
                <a:gd name="connsiteY11" fmla="*/ 37772 h 2163732"/>
                <a:gd name="connsiteX12" fmla="*/ 21630 w 434255"/>
                <a:gd name="connsiteY12" fmla="*/ 31615 h 2163732"/>
                <a:gd name="connsiteX13" fmla="*/ 52418 w 434255"/>
                <a:gd name="connsiteY13" fmla="*/ 25457 h 2163732"/>
                <a:gd name="connsiteX14" fmla="*/ 89363 w 434255"/>
                <a:gd name="connsiteY14" fmla="*/ 28536 h 2163732"/>
                <a:gd name="connsiteX15" fmla="*/ 406479 w 434255"/>
                <a:gd name="connsiteY15" fmla="*/ 391833 h 2163732"/>
                <a:gd name="connsiteX0" fmla="*/ 406479 w 434255"/>
                <a:gd name="connsiteY0" fmla="*/ 391833 h 2180065"/>
                <a:gd name="connsiteX1" fmla="*/ 418793 w 434255"/>
                <a:gd name="connsiteY1" fmla="*/ 1863493 h 2180065"/>
                <a:gd name="connsiteX2" fmla="*/ 412638 w 434255"/>
                <a:gd name="connsiteY2" fmla="*/ 2162136 h 2180065"/>
                <a:gd name="connsiteX3" fmla="*/ 369533 w 434255"/>
                <a:gd name="connsiteY3" fmla="*/ 2162136 h 2180065"/>
                <a:gd name="connsiteX4" fmla="*/ 317194 w 434255"/>
                <a:gd name="connsiteY4" fmla="*/ 2162136 h 2180065"/>
                <a:gd name="connsiteX5" fmla="*/ 49339 w 434255"/>
                <a:gd name="connsiteY5" fmla="*/ 2177530 h 2180065"/>
                <a:gd name="connsiteX6" fmla="*/ 323351 w 434255"/>
                <a:gd name="connsiteY6" fmla="*/ 2094403 h 2180065"/>
                <a:gd name="connsiteX7" fmla="*/ 366454 w 434255"/>
                <a:gd name="connsiteY7" fmla="*/ 1666451 h 2180065"/>
                <a:gd name="connsiteX8" fmla="*/ 369533 w 434255"/>
                <a:gd name="connsiteY8" fmla="*/ 1263130 h 2180065"/>
                <a:gd name="connsiteX9" fmla="*/ 295642 w 434255"/>
                <a:gd name="connsiteY9" fmla="*/ 764366 h 2180065"/>
                <a:gd name="connsiteX10" fmla="*/ 200200 w 434255"/>
                <a:gd name="connsiteY10" fmla="*/ 447251 h 2180065"/>
                <a:gd name="connsiteX11" fmla="*/ 12394 w 434255"/>
                <a:gd name="connsiteY11" fmla="*/ 37772 h 2180065"/>
                <a:gd name="connsiteX12" fmla="*/ 21630 w 434255"/>
                <a:gd name="connsiteY12" fmla="*/ 31615 h 2180065"/>
                <a:gd name="connsiteX13" fmla="*/ 52418 w 434255"/>
                <a:gd name="connsiteY13" fmla="*/ 25457 h 2180065"/>
                <a:gd name="connsiteX14" fmla="*/ 89363 w 434255"/>
                <a:gd name="connsiteY14" fmla="*/ 28536 h 2180065"/>
                <a:gd name="connsiteX15" fmla="*/ 406479 w 434255"/>
                <a:gd name="connsiteY15" fmla="*/ 391833 h 2180065"/>
                <a:gd name="connsiteX0" fmla="*/ 406479 w 434255"/>
                <a:gd name="connsiteY0" fmla="*/ 391833 h 2167153"/>
                <a:gd name="connsiteX1" fmla="*/ 418793 w 434255"/>
                <a:gd name="connsiteY1" fmla="*/ 1863493 h 2167153"/>
                <a:gd name="connsiteX2" fmla="*/ 412638 w 434255"/>
                <a:gd name="connsiteY2" fmla="*/ 2162136 h 2167153"/>
                <a:gd name="connsiteX3" fmla="*/ 369533 w 434255"/>
                <a:gd name="connsiteY3" fmla="*/ 2162136 h 2167153"/>
                <a:gd name="connsiteX4" fmla="*/ 317194 w 434255"/>
                <a:gd name="connsiteY4" fmla="*/ 2162136 h 2167153"/>
                <a:gd name="connsiteX5" fmla="*/ 323351 w 434255"/>
                <a:gd name="connsiteY5" fmla="*/ 2094403 h 2167153"/>
                <a:gd name="connsiteX6" fmla="*/ 366454 w 434255"/>
                <a:gd name="connsiteY6" fmla="*/ 1666451 h 2167153"/>
                <a:gd name="connsiteX7" fmla="*/ 369533 w 434255"/>
                <a:gd name="connsiteY7" fmla="*/ 1263130 h 2167153"/>
                <a:gd name="connsiteX8" fmla="*/ 295642 w 434255"/>
                <a:gd name="connsiteY8" fmla="*/ 764366 h 2167153"/>
                <a:gd name="connsiteX9" fmla="*/ 200200 w 434255"/>
                <a:gd name="connsiteY9" fmla="*/ 447251 h 2167153"/>
                <a:gd name="connsiteX10" fmla="*/ 12394 w 434255"/>
                <a:gd name="connsiteY10" fmla="*/ 37772 h 2167153"/>
                <a:gd name="connsiteX11" fmla="*/ 21630 w 434255"/>
                <a:gd name="connsiteY11" fmla="*/ 31615 h 2167153"/>
                <a:gd name="connsiteX12" fmla="*/ 52418 w 434255"/>
                <a:gd name="connsiteY12" fmla="*/ 25457 h 2167153"/>
                <a:gd name="connsiteX13" fmla="*/ 89363 w 434255"/>
                <a:gd name="connsiteY13" fmla="*/ 28536 h 2167153"/>
                <a:gd name="connsiteX14" fmla="*/ 406479 w 434255"/>
                <a:gd name="connsiteY14" fmla="*/ 391833 h 2167153"/>
                <a:gd name="connsiteX0" fmla="*/ 406479 w 434255"/>
                <a:gd name="connsiteY0" fmla="*/ 449539 h 2224859"/>
                <a:gd name="connsiteX1" fmla="*/ 418793 w 434255"/>
                <a:gd name="connsiteY1" fmla="*/ 1921199 h 2224859"/>
                <a:gd name="connsiteX2" fmla="*/ 412638 w 434255"/>
                <a:gd name="connsiteY2" fmla="*/ 2219842 h 2224859"/>
                <a:gd name="connsiteX3" fmla="*/ 369533 w 434255"/>
                <a:gd name="connsiteY3" fmla="*/ 2219842 h 2224859"/>
                <a:gd name="connsiteX4" fmla="*/ 317194 w 434255"/>
                <a:gd name="connsiteY4" fmla="*/ 2219842 h 2224859"/>
                <a:gd name="connsiteX5" fmla="*/ 323351 w 434255"/>
                <a:gd name="connsiteY5" fmla="*/ 2152109 h 2224859"/>
                <a:gd name="connsiteX6" fmla="*/ 366454 w 434255"/>
                <a:gd name="connsiteY6" fmla="*/ 1724157 h 2224859"/>
                <a:gd name="connsiteX7" fmla="*/ 369533 w 434255"/>
                <a:gd name="connsiteY7" fmla="*/ 1320836 h 2224859"/>
                <a:gd name="connsiteX8" fmla="*/ 295642 w 434255"/>
                <a:gd name="connsiteY8" fmla="*/ 822072 h 2224859"/>
                <a:gd name="connsiteX9" fmla="*/ 200200 w 434255"/>
                <a:gd name="connsiteY9" fmla="*/ 504957 h 2224859"/>
                <a:gd name="connsiteX10" fmla="*/ 12394 w 434255"/>
                <a:gd name="connsiteY10" fmla="*/ 95478 h 2224859"/>
                <a:gd name="connsiteX11" fmla="*/ 21630 w 434255"/>
                <a:gd name="connsiteY11" fmla="*/ 36 h 2224859"/>
                <a:gd name="connsiteX12" fmla="*/ 52418 w 434255"/>
                <a:gd name="connsiteY12" fmla="*/ 83163 h 2224859"/>
                <a:gd name="connsiteX13" fmla="*/ 89363 w 434255"/>
                <a:gd name="connsiteY13" fmla="*/ 86242 h 2224859"/>
                <a:gd name="connsiteX14" fmla="*/ 406479 w 434255"/>
                <a:gd name="connsiteY14" fmla="*/ 449539 h 2224859"/>
                <a:gd name="connsiteX0" fmla="*/ 400637 w 428413"/>
                <a:gd name="connsiteY0" fmla="*/ 392077 h 2167397"/>
                <a:gd name="connsiteX1" fmla="*/ 412951 w 428413"/>
                <a:gd name="connsiteY1" fmla="*/ 1863737 h 2167397"/>
                <a:gd name="connsiteX2" fmla="*/ 406796 w 428413"/>
                <a:gd name="connsiteY2" fmla="*/ 2162380 h 2167397"/>
                <a:gd name="connsiteX3" fmla="*/ 363691 w 428413"/>
                <a:gd name="connsiteY3" fmla="*/ 2162380 h 2167397"/>
                <a:gd name="connsiteX4" fmla="*/ 311352 w 428413"/>
                <a:gd name="connsiteY4" fmla="*/ 2162380 h 2167397"/>
                <a:gd name="connsiteX5" fmla="*/ 317509 w 428413"/>
                <a:gd name="connsiteY5" fmla="*/ 2094647 h 2167397"/>
                <a:gd name="connsiteX6" fmla="*/ 360612 w 428413"/>
                <a:gd name="connsiteY6" fmla="*/ 1666695 h 2167397"/>
                <a:gd name="connsiteX7" fmla="*/ 363691 w 428413"/>
                <a:gd name="connsiteY7" fmla="*/ 1263374 h 2167397"/>
                <a:gd name="connsiteX8" fmla="*/ 289800 w 428413"/>
                <a:gd name="connsiteY8" fmla="*/ 764610 h 2167397"/>
                <a:gd name="connsiteX9" fmla="*/ 194358 w 428413"/>
                <a:gd name="connsiteY9" fmla="*/ 447495 h 2167397"/>
                <a:gd name="connsiteX10" fmla="*/ 6552 w 428413"/>
                <a:gd name="connsiteY10" fmla="*/ 38016 h 2167397"/>
                <a:gd name="connsiteX11" fmla="*/ 46576 w 428413"/>
                <a:gd name="connsiteY11" fmla="*/ 25701 h 2167397"/>
                <a:gd name="connsiteX12" fmla="*/ 83521 w 428413"/>
                <a:gd name="connsiteY12" fmla="*/ 28780 h 2167397"/>
                <a:gd name="connsiteX13" fmla="*/ 400637 w 428413"/>
                <a:gd name="connsiteY13" fmla="*/ 392077 h 2167397"/>
                <a:gd name="connsiteX0" fmla="*/ 400637 w 428413"/>
                <a:gd name="connsiteY0" fmla="*/ 392077 h 2167397"/>
                <a:gd name="connsiteX1" fmla="*/ 412951 w 428413"/>
                <a:gd name="connsiteY1" fmla="*/ 1863737 h 2167397"/>
                <a:gd name="connsiteX2" fmla="*/ 406796 w 428413"/>
                <a:gd name="connsiteY2" fmla="*/ 2162380 h 2167397"/>
                <a:gd name="connsiteX3" fmla="*/ 363691 w 428413"/>
                <a:gd name="connsiteY3" fmla="*/ 2162380 h 2167397"/>
                <a:gd name="connsiteX4" fmla="*/ 311352 w 428413"/>
                <a:gd name="connsiteY4" fmla="*/ 2162380 h 2167397"/>
                <a:gd name="connsiteX5" fmla="*/ 317509 w 428413"/>
                <a:gd name="connsiteY5" fmla="*/ 2094647 h 2167397"/>
                <a:gd name="connsiteX6" fmla="*/ 360612 w 428413"/>
                <a:gd name="connsiteY6" fmla="*/ 1666695 h 2167397"/>
                <a:gd name="connsiteX7" fmla="*/ 363691 w 428413"/>
                <a:gd name="connsiteY7" fmla="*/ 1263374 h 2167397"/>
                <a:gd name="connsiteX8" fmla="*/ 289800 w 428413"/>
                <a:gd name="connsiteY8" fmla="*/ 764610 h 2167397"/>
                <a:gd name="connsiteX9" fmla="*/ 194358 w 428413"/>
                <a:gd name="connsiteY9" fmla="*/ 447495 h 2167397"/>
                <a:gd name="connsiteX10" fmla="*/ 6552 w 428413"/>
                <a:gd name="connsiteY10" fmla="*/ 38016 h 2167397"/>
                <a:gd name="connsiteX11" fmla="*/ 46576 w 428413"/>
                <a:gd name="connsiteY11" fmla="*/ 25701 h 2167397"/>
                <a:gd name="connsiteX12" fmla="*/ 83521 w 428413"/>
                <a:gd name="connsiteY12" fmla="*/ 28780 h 2167397"/>
                <a:gd name="connsiteX13" fmla="*/ 400637 w 428413"/>
                <a:gd name="connsiteY13" fmla="*/ 392077 h 2167397"/>
                <a:gd name="connsiteX0" fmla="*/ 394085 w 421861"/>
                <a:gd name="connsiteY0" fmla="*/ 392077 h 2167397"/>
                <a:gd name="connsiteX1" fmla="*/ 406399 w 421861"/>
                <a:gd name="connsiteY1" fmla="*/ 1863737 h 2167397"/>
                <a:gd name="connsiteX2" fmla="*/ 400244 w 421861"/>
                <a:gd name="connsiteY2" fmla="*/ 2162380 h 2167397"/>
                <a:gd name="connsiteX3" fmla="*/ 357139 w 421861"/>
                <a:gd name="connsiteY3" fmla="*/ 2162380 h 2167397"/>
                <a:gd name="connsiteX4" fmla="*/ 304800 w 421861"/>
                <a:gd name="connsiteY4" fmla="*/ 2162380 h 2167397"/>
                <a:gd name="connsiteX5" fmla="*/ 310957 w 421861"/>
                <a:gd name="connsiteY5" fmla="*/ 2094647 h 2167397"/>
                <a:gd name="connsiteX6" fmla="*/ 354060 w 421861"/>
                <a:gd name="connsiteY6" fmla="*/ 1666695 h 2167397"/>
                <a:gd name="connsiteX7" fmla="*/ 357139 w 421861"/>
                <a:gd name="connsiteY7" fmla="*/ 1263374 h 2167397"/>
                <a:gd name="connsiteX8" fmla="*/ 283248 w 421861"/>
                <a:gd name="connsiteY8" fmla="*/ 764610 h 2167397"/>
                <a:gd name="connsiteX9" fmla="*/ 187806 w 421861"/>
                <a:gd name="connsiteY9" fmla="*/ 447495 h 2167397"/>
                <a:gd name="connsiteX10" fmla="*/ 0 w 421861"/>
                <a:gd name="connsiteY10" fmla="*/ 38016 h 2167397"/>
                <a:gd name="connsiteX11" fmla="*/ 40024 w 421861"/>
                <a:gd name="connsiteY11" fmla="*/ 25701 h 2167397"/>
                <a:gd name="connsiteX12" fmla="*/ 76969 w 421861"/>
                <a:gd name="connsiteY12" fmla="*/ 28780 h 2167397"/>
                <a:gd name="connsiteX13" fmla="*/ 394085 w 421861"/>
                <a:gd name="connsiteY13" fmla="*/ 392077 h 2167397"/>
                <a:gd name="connsiteX0" fmla="*/ 399480 w 427256"/>
                <a:gd name="connsiteY0" fmla="*/ 407020 h 2182340"/>
                <a:gd name="connsiteX1" fmla="*/ 411794 w 427256"/>
                <a:gd name="connsiteY1" fmla="*/ 1878680 h 2182340"/>
                <a:gd name="connsiteX2" fmla="*/ 405639 w 427256"/>
                <a:gd name="connsiteY2" fmla="*/ 2177323 h 2182340"/>
                <a:gd name="connsiteX3" fmla="*/ 362534 w 427256"/>
                <a:gd name="connsiteY3" fmla="*/ 2177323 h 2182340"/>
                <a:gd name="connsiteX4" fmla="*/ 310195 w 427256"/>
                <a:gd name="connsiteY4" fmla="*/ 2177323 h 2182340"/>
                <a:gd name="connsiteX5" fmla="*/ 316352 w 427256"/>
                <a:gd name="connsiteY5" fmla="*/ 2109590 h 2182340"/>
                <a:gd name="connsiteX6" fmla="*/ 359455 w 427256"/>
                <a:gd name="connsiteY6" fmla="*/ 1681638 h 2182340"/>
                <a:gd name="connsiteX7" fmla="*/ 362534 w 427256"/>
                <a:gd name="connsiteY7" fmla="*/ 1278317 h 2182340"/>
                <a:gd name="connsiteX8" fmla="*/ 288643 w 427256"/>
                <a:gd name="connsiteY8" fmla="*/ 779553 h 2182340"/>
                <a:gd name="connsiteX9" fmla="*/ 193201 w 427256"/>
                <a:gd name="connsiteY9" fmla="*/ 462438 h 2182340"/>
                <a:gd name="connsiteX10" fmla="*/ 5395 w 427256"/>
                <a:gd name="connsiteY10" fmla="*/ 52959 h 2182340"/>
                <a:gd name="connsiteX11" fmla="*/ 82364 w 427256"/>
                <a:gd name="connsiteY11" fmla="*/ 43723 h 2182340"/>
                <a:gd name="connsiteX12" fmla="*/ 399480 w 427256"/>
                <a:gd name="connsiteY12" fmla="*/ 407020 h 2182340"/>
                <a:gd name="connsiteX0" fmla="*/ 394085 w 421861"/>
                <a:gd name="connsiteY0" fmla="*/ 405910 h 2181230"/>
                <a:gd name="connsiteX1" fmla="*/ 406399 w 421861"/>
                <a:gd name="connsiteY1" fmla="*/ 1877570 h 2181230"/>
                <a:gd name="connsiteX2" fmla="*/ 400244 w 421861"/>
                <a:gd name="connsiteY2" fmla="*/ 2176213 h 2181230"/>
                <a:gd name="connsiteX3" fmla="*/ 357139 w 421861"/>
                <a:gd name="connsiteY3" fmla="*/ 2176213 h 2181230"/>
                <a:gd name="connsiteX4" fmla="*/ 304800 w 421861"/>
                <a:gd name="connsiteY4" fmla="*/ 2176213 h 2181230"/>
                <a:gd name="connsiteX5" fmla="*/ 310957 w 421861"/>
                <a:gd name="connsiteY5" fmla="*/ 2108480 h 2181230"/>
                <a:gd name="connsiteX6" fmla="*/ 354060 w 421861"/>
                <a:gd name="connsiteY6" fmla="*/ 1680528 h 2181230"/>
                <a:gd name="connsiteX7" fmla="*/ 357139 w 421861"/>
                <a:gd name="connsiteY7" fmla="*/ 1277207 h 2181230"/>
                <a:gd name="connsiteX8" fmla="*/ 283248 w 421861"/>
                <a:gd name="connsiteY8" fmla="*/ 778443 h 2181230"/>
                <a:gd name="connsiteX9" fmla="*/ 187806 w 421861"/>
                <a:gd name="connsiteY9" fmla="*/ 461328 h 2181230"/>
                <a:gd name="connsiteX10" fmla="*/ 0 w 421861"/>
                <a:gd name="connsiteY10" fmla="*/ 51849 h 2181230"/>
                <a:gd name="connsiteX11" fmla="*/ 76969 w 421861"/>
                <a:gd name="connsiteY11" fmla="*/ 42613 h 2181230"/>
                <a:gd name="connsiteX12" fmla="*/ 394085 w 421861"/>
                <a:gd name="connsiteY12" fmla="*/ 405910 h 2181230"/>
                <a:gd name="connsiteX0" fmla="*/ 394085 w 416748"/>
                <a:gd name="connsiteY0" fmla="*/ 378000 h 2153320"/>
                <a:gd name="connsiteX1" fmla="*/ 406399 w 416748"/>
                <a:gd name="connsiteY1" fmla="*/ 1849660 h 2153320"/>
                <a:gd name="connsiteX2" fmla="*/ 400244 w 416748"/>
                <a:gd name="connsiteY2" fmla="*/ 2148303 h 2153320"/>
                <a:gd name="connsiteX3" fmla="*/ 357139 w 416748"/>
                <a:gd name="connsiteY3" fmla="*/ 2148303 h 2153320"/>
                <a:gd name="connsiteX4" fmla="*/ 304800 w 416748"/>
                <a:gd name="connsiteY4" fmla="*/ 2148303 h 2153320"/>
                <a:gd name="connsiteX5" fmla="*/ 310957 w 416748"/>
                <a:gd name="connsiteY5" fmla="*/ 2080570 h 2153320"/>
                <a:gd name="connsiteX6" fmla="*/ 354060 w 416748"/>
                <a:gd name="connsiteY6" fmla="*/ 1652618 h 2153320"/>
                <a:gd name="connsiteX7" fmla="*/ 357139 w 416748"/>
                <a:gd name="connsiteY7" fmla="*/ 1249297 h 2153320"/>
                <a:gd name="connsiteX8" fmla="*/ 283248 w 416748"/>
                <a:gd name="connsiteY8" fmla="*/ 750533 h 2153320"/>
                <a:gd name="connsiteX9" fmla="*/ 187806 w 416748"/>
                <a:gd name="connsiteY9" fmla="*/ 433418 h 2153320"/>
                <a:gd name="connsiteX10" fmla="*/ 0 w 416748"/>
                <a:gd name="connsiteY10" fmla="*/ 23939 h 2153320"/>
                <a:gd name="connsiteX11" fmla="*/ 147781 w 416748"/>
                <a:gd name="connsiteY11" fmla="*/ 103988 h 2153320"/>
                <a:gd name="connsiteX12" fmla="*/ 394085 w 416748"/>
                <a:gd name="connsiteY12" fmla="*/ 378000 h 215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748" h="2153320">
                  <a:moveTo>
                    <a:pt x="394085" y="378000"/>
                  </a:moveTo>
                  <a:cubicBezTo>
                    <a:pt x="437188" y="668945"/>
                    <a:pt x="405373" y="1554610"/>
                    <a:pt x="406399" y="1849660"/>
                  </a:cubicBezTo>
                  <a:cubicBezTo>
                    <a:pt x="407425" y="2144710"/>
                    <a:pt x="405375" y="2145737"/>
                    <a:pt x="400244" y="2148303"/>
                  </a:cubicBezTo>
                  <a:cubicBezTo>
                    <a:pt x="395113" y="2150869"/>
                    <a:pt x="373046" y="2148303"/>
                    <a:pt x="357139" y="2148303"/>
                  </a:cubicBezTo>
                  <a:cubicBezTo>
                    <a:pt x="341232" y="2148303"/>
                    <a:pt x="312497" y="2159592"/>
                    <a:pt x="304800" y="2148303"/>
                  </a:cubicBezTo>
                  <a:cubicBezTo>
                    <a:pt x="297103" y="2137014"/>
                    <a:pt x="302747" y="2163184"/>
                    <a:pt x="310957" y="2080570"/>
                  </a:cubicBezTo>
                  <a:cubicBezTo>
                    <a:pt x="319167" y="1997956"/>
                    <a:pt x="346363" y="1791164"/>
                    <a:pt x="354060" y="1652618"/>
                  </a:cubicBezTo>
                  <a:cubicBezTo>
                    <a:pt x="361757" y="1514073"/>
                    <a:pt x="368941" y="1399645"/>
                    <a:pt x="357139" y="1249297"/>
                  </a:cubicBezTo>
                  <a:cubicBezTo>
                    <a:pt x="345337" y="1098949"/>
                    <a:pt x="311470" y="886513"/>
                    <a:pt x="283248" y="750533"/>
                  </a:cubicBezTo>
                  <a:cubicBezTo>
                    <a:pt x="255026" y="614553"/>
                    <a:pt x="235014" y="554517"/>
                    <a:pt x="187806" y="433418"/>
                  </a:cubicBezTo>
                  <a:cubicBezTo>
                    <a:pt x="140598" y="312319"/>
                    <a:pt x="24630" y="94238"/>
                    <a:pt x="0" y="23939"/>
                  </a:cubicBezTo>
                  <a:cubicBezTo>
                    <a:pt x="147782" y="-42768"/>
                    <a:pt x="82100" y="44978"/>
                    <a:pt x="147781" y="103988"/>
                  </a:cubicBezTo>
                  <a:cubicBezTo>
                    <a:pt x="213462" y="162998"/>
                    <a:pt x="350982" y="87055"/>
                    <a:pt x="394085" y="378000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029870" y="2829827"/>
              <a:ext cx="310855" cy="1081224"/>
            </a:xfrm>
            <a:custGeom>
              <a:avLst/>
              <a:gdLst>
                <a:gd name="connsiteX0" fmla="*/ 49144 w 715772"/>
                <a:gd name="connsiteY0" fmla="*/ 34399 h 2592620"/>
                <a:gd name="connsiteX1" fmla="*/ 412441 w 715772"/>
                <a:gd name="connsiteY1" fmla="*/ 545478 h 2592620"/>
                <a:gd name="connsiteX2" fmla="*/ 652586 w 715772"/>
                <a:gd name="connsiteY2" fmla="*/ 1216654 h 2592620"/>
                <a:gd name="connsiteX3" fmla="*/ 714162 w 715772"/>
                <a:gd name="connsiteY3" fmla="*/ 1789308 h 2592620"/>
                <a:gd name="connsiteX4" fmla="*/ 692611 w 715772"/>
                <a:gd name="connsiteY4" fmla="*/ 2152605 h 2592620"/>
                <a:gd name="connsiteX5" fmla="*/ 637192 w 715772"/>
                <a:gd name="connsiteY5" fmla="*/ 2531296 h 2592620"/>
                <a:gd name="connsiteX6" fmla="*/ 101483 w 715772"/>
                <a:gd name="connsiteY6" fmla="*/ 2531296 h 2592620"/>
                <a:gd name="connsiteX7" fmla="*/ 313920 w 715772"/>
                <a:gd name="connsiteY7" fmla="*/ 1940169 h 2592620"/>
                <a:gd name="connsiteX8" fmla="*/ 372417 w 715772"/>
                <a:gd name="connsiteY8" fmla="*/ 1339805 h 2592620"/>
                <a:gd name="connsiteX9" fmla="*/ 310841 w 715772"/>
                <a:gd name="connsiteY9" fmla="*/ 770230 h 2592620"/>
                <a:gd name="connsiteX10" fmla="*/ 159980 w 715772"/>
                <a:gd name="connsiteY10" fmla="*/ 308411 h 2592620"/>
                <a:gd name="connsiteX11" fmla="*/ 15277 w 715772"/>
                <a:gd name="connsiteY11" fmla="*/ 74424 h 2592620"/>
                <a:gd name="connsiteX12" fmla="*/ 49144 w 715772"/>
                <a:gd name="connsiteY12" fmla="*/ 34399 h 2592620"/>
                <a:gd name="connsiteX0" fmla="*/ 49144 w 715772"/>
                <a:gd name="connsiteY0" fmla="*/ 34399 h 2592620"/>
                <a:gd name="connsiteX1" fmla="*/ 412441 w 715772"/>
                <a:gd name="connsiteY1" fmla="*/ 545478 h 2592620"/>
                <a:gd name="connsiteX2" fmla="*/ 652586 w 715772"/>
                <a:gd name="connsiteY2" fmla="*/ 1216654 h 2592620"/>
                <a:gd name="connsiteX3" fmla="*/ 714162 w 715772"/>
                <a:gd name="connsiteY3" fmla="*/ 1789308 h 2592620"/>
                <a:gd name="connsiteX4" fmla="*/ 692611 w 715772"/>
                <a:gd name="connsiteY4" fmla="*/ 2152605 h 2592620"/>
                <a:gd name="connsiteX5" fmla="*/ 637192 w 715772"/>
                <a:gd name="connsiteY5" fmla="*/ 2531296 h 2592620"/>
                <a:gd name="connsiteX6" fmla="*/ 101483 w 715772"/>
                <a:gd name="connsiteY6" fmla="*/ 2531296 h 2592620"/>
                <a:gd name="connsiteX7" fmla="*/ 313920 w 715772"/>
                <a:gd name="connsiteY7" fmla="*/ 1940169 h 2592620"/>
                <a:gd name="connsiteX8" fmla="*/ 372417 w 715772"/>
                <a:gd name="connsiteY8" fmla="*/ 1339805 h 2592620"/>
                <a:gd name="connsiteX9" fmla="*/ 310841 w 715772"/>
                <a:gd name="connsiteY9" fmla="*/ 770230 h 2592620"/>
                <a:gd name="connsiteX10" fmla="*/ 159980 w 715772"/>
                <a:gd name="connsiteY10" fmla="*/ 308411 h 2592620"/>
                <a:gd name="connsiteX11" fmla="*/ 15277 w 715772"/>
                <a:gd name="connsiteY11" fmla="*/ 74424 h 2592620"/>
                <a:gd name="connsiteX12" fmla="*/ 49144 w 715772"/>
                <a:gd name="connsiteY12" fmla="*/ 34399 h 2592620"/>
                <a:gd name="connsiteX0" fmla="*/ 49144 w 715772"/>
                <a:gd name="connsiteY0" fmla="*/ 34399 h 2592620"/>
                <a:gd name="connsiteX1" fmla="*/ 412441 w 715772"/>
                <a:gd name="connsiteY1" fmla="*/ 545478 h 2592620"/>
                <a:gd name="connsiteX2" fmla="*/ 652586 w 715772"/>
                <a:gd name="connsiteY2" fmla="*/ 1216654 h 2592620"/>
                <a:gd name="connsiteX3" fmla="*/ 714162 w 715772"/>
                <a:gd name="connsiteY3" fmla="*/ 1789308 h 2592620"/>
                <a:gd name="connsiteX4" fmla="*/ 692611 w 715772"/>
                <a:gd name="connsiteY4" fmla="*/ 2152605 h 2592620"/>
                <a:gd name="connsiteX5" fmla="*/ 637192 w 715772"/>
                <a:gd name="connsiteY5" fmla="*/ 2531296 h 2592620"/>
                <a:gd name="connsiteX6" fmla="*/ 101483 w 715772"/>
                <a:gd name="connsiteY6" fmla="*/ 2531296 h 2592620"/>
                <a:gd name="connsiteX7" fmla="*/ 313920 w 715772"/>
                <a:gd name="connsiteY7" fmla="*/ 1940169 h 2592620"/>
                <a:gd name="connsiteX8" fmla="*/ 372417 w 715772"/>
                <a:gd name="connsiteY8" fmla="*/ 1339805 h 2592620"/>
                <a:gd name="connsiteX9" fmla="*/ 310841 w 715772"/>
                <a:gd name="connsiteY9" fmla="*/ 770230 h 2592620"/>
                <a:gd name="connsiteX10" fmla="*/ 159980 w 715772"/>
                <a:gd name="connsiteY10" fmla="*/ 308411 h 2592620"/>
                <a:gd name="connsiteX11" fmla="*/ 15277 w 715772"/>
                <a:gd name="connsiteY11" fmla="*/ 74424 h 2592620"/>
                <a:gd name="connsiteX12" fmla="*/ 49144 w 715772"/>
                <a:gd name="connsiteY12" fmla="*/ 34399 h 2592620"/>
                <a:gd name="connsiteX0" fmla="*/ 49144 w 715772"/>
                <a:gd name="connsiteY0" fmla="*/ 34399 h 2576844"/>
                <a:gd name="connsiteX1" fmla="*/ 412441 w 715772"/>
                <a:gd name="connsiteY1" fmla="*/ 545478 h 2576844"/>
                <a:gd name="connsiteX2" fmla="*/ 652586 w 715772"/>
                <a:gd name="connsiteY2" fmla="*/ 1216654 h 2576844"/>
                <a:gd name="connsiteX3" fmla="*/ 714162 w 715772"/>
                <a:gd name="connsiteY3" fmla="*/ 1789308 h 2576844"/>
                <a:gd name="connsiteX4" fmla="*/ 692611 w 715772"/>
                <a:gd name="connsiteY4" fmla="*/ 2152605 h 2576844"/>
                <a:gd name="connsiteX5" fmla="*/ 637192 w 715772"/>
                <a:gd name="connsiteY5" fmla="*/ 2531296 h 2576844"/>
                <a:gd name="connsiteX6" fmla="*/ 101483 w 715772"/>
                <a:gd name="connsiteY6" fmla="*/ 2531296 h 2576844"/>
                <a:gd name="connsiteX7" fmla="*/ 313920 w 715772"/>
                <a:gd name="connsiteY7" fmla="*/ 1940169 h 2576844"/>
                <a:gd name="connsiteX8" fmla="*/ 372417 w 715772"/>
                <a:gd name="connsiteY8" fmla="*/ 1339805 h 2576844"/>
                <a:gd name="connsiteX9" fmla="*/ 310841 w 715772"/>
                <a:gd name="connsiteY9" fmla="*/ 770230 h 2576844"/>
                <a:gd name="connsiteX10" fmla="*/ 159980 w 715772"/>
                <a:gd name="connsiteY10" fmla="*/ 308411 h 2576844"/>
                <a:gd name="connsiteX11" fmla="*/ 15277 w 715772"/>
                <a:gd name="connsiteY11" fmla="*/ 74424 h 2576844"/>
                <a:gd name="connsiteX12" fmla="*/ 49144 w 715772"/>
                <a:gd name="connsiteY12" fmla="*/ 34399 h 2576844"/>
                <a:gd name="connsiteX0" fmla="*/ 49144 w 715772"/>
                <a:gd name="connsiteY0" fmla="*/ 34399 h 2575427"/>
                <a:gd name="connsiteX1" fmla="*/ 412441 w 715772"/>
                <a:gd name="connsiteY1" fmla="*/ 545478 h 2575427"/>
                <a:gd name="connsiteX2" fmla="*/ 652586 w 715772"/>
                <a:gd name="connsiteY2" fmla="*/ 1216654 h 2575427"/>
                <a:gd name="connsiteX3" fmla="*/ 714162 w 715772"/>
                <a:gd name="connsiteY3" fmla="*/ 1789308 h 2575427"/>
                <a:gd name="connsiteX4" fmla="*/ 692611 w 715772"/>
                <a:gd name="connsiteY4" fmla="*/ 2152605 h 2575427"/>
                <a:gd name="connsiteX5" fmla="*/ 637192 w 715772"/>
                <a:gd name="connsiteY5" fmla="*/ 2531296 h 2575427"/>
                <a:gd name="connsiteX6" fmla="*/ 101483 w 715772"/>
                <a:gd name="connsiteY6" fmla="*/ 2531296 h 2575427"/>
                <a:gd name="connsiteX7" fmla="*/ 313920 w 715772"/>
                <a:gd name="connsiteY7" fmla="*/ 1940169 h 2575427"/>
                <a:gd name="connsiteX8" fmla="*/ 372417 w 715772"/>
                <a:gd name="connsiteY8" fmla="*/ 1339805 h 2575427"/>
                <a:gd name="connsiteX9" fmla="*/ 310841 w 715772"/>
                <a:gd name="connsiteY9" fmla="*/ 770230 h 2575427"/>
                <a:gd name="connsiteX10" fmla="*/ 159980 w 715772"/>
                <a:gd name="connsiteY10" fmla="*/ 308411 h 2575427"/>
                <a:gd name="connsiteX11" fmla="*/ 15277 w 715772"/>
                <a:gd name="connsiteY11" fmla="*/ 74424 h 2575427"/>
                <a:gd name="connsiteX12" fmla="*/ 49144 w 715772"/>
                <a:gd name="connsiteY12" fmla="*/ 34399 h 2575427"/>
                <a:gd name="connsiteX0" fmla="*/ 49144 w 715772"/>
                <a:gd name="connsiteY0" fmla="*/ 34399 h 2575427"/>
                <a:gd name="connsiteX1" fmla="*/ 412441 w 715772"/>
                <a:gd name="connsiteY1" fmla="*/ 545478 h 2575427"/>
                <a:gd name="connsiteX2" fmla="*/ 652586 w 715772"/>
                <a:gd name="connsiteY2" fmla="*/ 1216654 h 2575427"/>
                <a:gd name="connsiteX3" fmla="*/ 714162 w 715772"/>
                <a:gd name="connsiteY3" fmla="*/ 1789308 h 2575427"/>
                <a:gd name="connsiteX4" fmla="*/ 692611 w 715772"/>
                <a:gd name="connsiteY4" fmla="*/ 2152605 h 2575427"/>
                <a:gd name="connsiteX5" fmla="*/ 637192 w 715772"/>
                <a:gd name="connsiteY5" fmla="*/ 2531296 h 2575427"/>
                <a:gd name="connsiteX6" fmla="*/ 101483 w 715772"/>
                <a:gd name="connsiteY6" fmla="*/ 2531296 h 2575427"/>
                <a:gd name="connsiteX7" fmla="*/ 313920 w 715772"/>
                <a:gd name="connsiteY7" fmla="*/ 1940169 h 2575427"/>
                <a:gd name="connsiteX8" fmla="*/ 372417 w 715772"/>
                <a:gd name="connsiteY8" fmla="*/ 1339805 h 2575427"/>
                <a:gd name="connsiteX9" fmla="*/ 310841 w 715772"/>
                <a:gd name="connsiteY9" fmla="*/ 770230 h 2575427"/>
                <a:gd name="connsiteX10" fmla="*/ 159980 w 715772"/>
                <a:gd name="connsiteY10" fmla="*/ 308411 h 2575427"/>
                <a:gd name="connsiteX11" fmla="*/ 15277 w 715772"/>
                <a:gd name="connsiteY11" fmla="*/ 74424 h 2575427"/>
                <a:gd name="connsiteX12" fmla="*/ 49144 w 715772"/>
                <a:gd name="connsiteY12" fmla="*/ 34399 h 2575427"/>
                <a:gd name="connsiteX0" fmla="*/ 49144 w 715772"/>
                <a:gd name="connsiteY0" fmla="*/ 34399 h 2575427"/>
                <a:gd name="connsiteX1" fmla="*/ 412441 w 715772"/>
                <a:gd name="connsiteY1" fmla="*/ 545478 h 2575427"/>
                <a:gd name="connsiteX2" fmla="*/ 652586 w 715772"/>
                <a:gd name="connsiteY2" fmla="*/ 1216654 h 2575427"/>
                <a:gd name="connsiteX3" fmla="*/ 714162 w 715772"/>
                <a:gd name="connsiteY3" fmla="*/ 1789308 h 2575427"/>
                <a:gd name="connsiteX4" fmla="*/ 692611 w 715772"/>
                <a:gd name="connsiteY4" fmla="*/ 2152605 h 2575427"/>
                <a:gd name="connsiteX5" fmla="*/ 637192 w 715772"/>
                <a:gd name="connsiteY5" fmla="*/ 2531296 h 2575427"/>
                <a:gd name="connsiteX6" fmla="*/ 101483 w 715772"/>
                <a:gd name="connsiteY6" fmla="*/ 2531296 h 2575427"/>
                <a:gd name="connsiteX7" fmla="*/ 313920 w 715772"/>
                <a:gd name="connsiteY7" fmla="*/ 1940169 h 2575427"/>
                <a:gd name="connsiteX8" fmla="*/ 372417 w 715772"/>
                <a:gd name="connsiteY8" fmla="*/ 1339805 h 2575427"/>
                <a:gd name="connsiteX9" fmla="*/ 310841 w 715772"/>
                <a:gd name="connsiteY9" fmla="*/ 770230 h 2575427"/>
                <a:gd name="connsiteX10" fmla="*/ 159980 w 715772"/>
                <a:gd name="connsiteY10" fmla="*/ 308411 h 2575427"/>
                <a:gd name="connsiteX11" fmla="*/ 15277 w 715772"/>
                <a:gd name="connsiteY11" fmla="*/ 74424 h 2575427"/>
                <a:gd name="connsiteX12" fmla="*/ 49144 w 715772"/>
                <a:gd name="connsiteY12" fmla="*/ 34399 h 2575427"/>
                <a:gd name="connsiteX0" fmla="*/ 49144 w 715772"/>
                <a:gd name="connsiteY0" fmla="*/ 34399 h 2531980"/>
                <a:gd name="connsiteX1" fmla="*/ 412441 w 715772"/>
                <a:gd name="connsiteY1" fmla="*/ 545478 h 2531980"/>
                <a:gd name="connsiteX2" fmla="*/ 652586 w 715772"/>
                <a:gd name="connsiteY2" fmla="*/ 1216654 h 2531980"/>
                <a:gd name="connsiteX3" fmla="*/ 714162 w 715772"/>
                <a:gd name="connsiteY3" fmla="*/ 1789308 h 2531980"/>
                <a:gd name="connsiteX4" fmla="*/ 692611 w 715772"/>
                <a:gd name="connsiteY4" fmla="*/ 2152605 h 2531980"/>
                <a:gd name="connsiteX5" fmla="*/ 637192 w 715772"/>
                <a:gd name="connsiteY5" fmla="*/ 2531296 h 2531980"/>
                <a:gd name="connsiteX6" fmla="*/ 101483 w 715772"/>
                <a:gd name="connsiteY6" fmla="*/ 2531296 h 2531980"/>
                <a:gd name="connsiteX7" fmla="*/ 313920 w 715772"/>
                <a:gd name="connsiteY7" fmla="*/ 1940169 h 2531980"/>
                <a:gd name="connsiteX8" fmla="*/ 372417 w 715772"/>
                <a:gd name="connsiteY8" fmla="*/ 1339805 h 2531980"/>
                <a:gd name="connsiteX9" fmla="*/ 310841 w 715772"/>
                <a:gd name="connsiteY9" fmla="*/ 770230 h 2531980"/>
                <a:gd name="connsiteX10" fmla="*/ 159980 w 715772"/>
                <a:gd name="connsiteY10" fmla="*/ 308411 h 2531980"/>
                <a:gd name="connsiteX11" fmla="*/ 15277 w 715772"/>
                <a:gd name="connsiteY11" fmla="*/ 74424 h 2531980"/>
                <a:gd name="connsiteX12" fmla="*/ 49144 w 715772"/>
                <a:gd name="connsiteY12" fmla="*/ 34399 h 2531980"/>
                <a:gd name="connsiteX0" fmla="*/ 49144 w 715772"/>
                <a:gd name="connsiteY0" fmla="*/ 34399 h 2531980"/>
                <a:gd name="connsiteX1" fmla="*/ 412441 w 715772"/>
                <a:gd name="connsiteY1" fmla="*/ 545478 h 2531980"/>
                <a:gd name="connsiteX2" fmla="*/ 652586 w 715772"/>
                <a:gd name="connsiteY2" fmla="*/ 1216654 h 2531980"/>
                <a:gd name="connsiteX3" fmla="*/ 714162 w 715772"/>
                <a:gd name="connsiteY3" fmla="*/ 1789308 h 2531980"/>
                <a:gd name="connsiteX4" fmla="*/ 692611 w 715772"/>
                <a:gd name="connsiteY4" fmla="*/ 2152605 h 2531980"/>
                <a:gd name="connsiteX5" fmla="*/ 637192 w 715772"/>
                <a:gd name="connsiteY5" fmla="*/ 2531296 h 2531980"/>
                <a:gd name="connsiteX6" fmla="*/ 101483 w 715772"/>
                <a:gd name="connsiteY6" fmla="*/ 2531296 h 2531980"/>
                <a:gd name="connsiteX7" fmla="*/ 313920 w 715772"/>
                <a:gd name="connsiteY7" fmla="*/ 1940169 h 2531980"/>
                <a:gd name="connsiteX8" fmla="*/ 372417 w 715772"/>
                <a:gd name="connsiteY8" fmla="*/ 1339805 h 2531980"/>
                <a:gd name="connsiteX9" fmla="*/ 310841 w 715772"/>
                <a:gd name="connsiteY9" fmla="*/ 770230 h 2531980"/>
                <a:gd name="connsiteX10" fmla="*/ 159980 w 715772"/>
                <a:gd name="connsiteY10" fmla="*/ 308411 h 2531980"/>
                <a:gd name="connsiteX11" fmla="*/ 15277 w 715772"/>
                <a:gd name="connsiteY11" fmla="*/ 74424 h 2531980"/>
                <a:gd name="connsiteX12" fmla="*/ 49144 w 715772"/>
                <a:gd name="connsiteY12" fmla="*/ 34399 h 2531980"/>
                <a:gd name="connsiteX0" fmla="*/ 63982 w 730610"/>
                <a:gd name="connsiteY0" fmla="*/ 0 h 2497581"/>
                <a:gd name="connsiteX1" fmla="*/ 427279 w 730610"/>
                <a:gd name="connsiteY1" fmla="*/ 511079 h 2497581"/>
                <a:gd name="connsiteX2" fmla="*/ 667424 w 730610"/>
                <a:gd name="connsiteY2" fmla="*/ 1182255 h 2497581"/>
                <a:gd name="connsiteX3" fmla="*/ 729000 w 730610"/>
                <a:gd name="connsiteY3" fmla="*/ 1754909 h 2497581"/>
                <a:gd name="connsiteX4" fmla="*/ 707449 w 730610"/>
                <a:gd name="connsiteY4" fmla="*/ 2118206 h 2497581"/>
                <a:gd name="connsiteX5" fmla="*/ 652030 w 730610"/>
                <a:gd name="connsiteY5" fmla="*/ 2496897 h 2497581"/>
                <a:gd name="connsiteX6" fmla="*/ 116321 w 730610"/>
                <a:gd name="connsiteY6" fmla="*/ 2496897 h 2497581"/>
                <a:gd name="connsiteX7" fmla="*/ 328758 w 730610"/>
                <a:gd name="connsiteY7" fmla="*/ 1905770 h 2497581"/>
                <a:gd name="connsiteX8" fmla="*/ 387255 w 730610"/>
                <a:gd name="connsiteY8" fmla="*/ 1305406 h 2497581"/>
                <a:gd name="connsiteX9" fmla="*/ 325679 w 730610"/>
                <a:gd name="connsiteY9" fmla="*/ 735831 h 2497581"/>
                <a:gd name="connsiteX10" fmla="*/ 174818 w 730610"/>
                <a:gd name="connsiteY10" fmla="*/ 274012 h 2497581"/>
                <a:gd name="connsiteX11" fmla="*/ 30115 w 730610"/>
                <a:gd name="connsiteY11" fmla="*/ 40025 h 2497581"/>
                <a:gd name="connsiteX12" fmla="*/ 63982 w 730610"/>
                <a:gd name="connsiteY12" fmla="*/ 0 h 2497581"/>
                <a:gd name="connsiteX0" fmla="*/ 63982 w 730610"/>
                <a:gd name="connsiteY0" fmla="*/ 0 h 2497581"/>
                <a:gd name="connsiteX1" fmla="*/ 427279 w 730610"/>
                <a:gd name="connsiteY1" fmla="*/ 511079 h 2497581"/>
                <a:gd name="connsiteX2" fmla="*/ 667424 w 730610"/>
                <a:gd name="connsiteY2" fmla="*/ 1182255 h 2497581"/>
                <a:gd name="connsiteX3" fmla="*/ 729000 w 730610"/>
                <a:gd name="connsiteY3" fmla="*/ 1754909 h 2497581"/>
                <a:gd name="connsiteX4" fmla="*/ 707449 w 730610"/>
                <a:gd name="connsiteY4" fmla="*/ 2118206 h 2497581"/>
                <a:gd name="connsiteX5" fmla="*/ 652030 w 730610"/>
                <a:gd name="connsiteY5" fmla="*/ 2496897 h 2497581"/>
                <a:gd name="connsiteX6" fmla="*/ 116321 w 730610"/>
                <a:gd name="connsiteY6" fmla="*/ 2496897 h 2497581"/>
                <a:gd name="connsiteX7" fmla="*/ 328758 w 730610"/>
                <a:gd name="connsiteY7" fmla="*/ 1905770 h 2497581"/>
                <a:gd name="connsiteX8" fmla="*/ 387255 w 730610"/>
                <a:gd name="connsiteY8" fmla="*/ 1305406 h 2497581"/>
                <a:gd name="connsiteX9" fmla="*/ 325679 w 730610"/>
                <a:gd name="connsiteY9" fmla="*/ 735831 h 2497581"/>
                <a:gd name="connsiteX10" fmla="*/ 174818 w 730610"/>
                <a:gd name="connsiteY10" fmla="*/ 274012 h 2497581"/>
                <a:gd name="connsiteX11" fmla="*/ 30115 w 730610"/>
                <a:gd name="connsiteY11" fmla="*/ 40025 h 2497581"/>
                <a:gd name="connsiteX12" fmla="*/ 63982 w 730610"/>
                <a:gd name="connsiteY12" fmla="*/ 0 h 2497581"/>
                <a:gd name="connsiteX0" fmla="*/ 43141 w 709769"/>
                <a:gd name="connsiteY0" fmla="*/ 0 h 2497581"/>
                <a:gd name="connsiteX1" fmla="*/ 406438 w 709769"/>
                <a:gd name="connsiteY1" fmla="*/ 511079 h 2497581"/>
                <a:gd name="connsiteX2" fmla="*/ 646583 w 709769"/>
                <a:gd name="connsiteY2" fmla="*/ 1182255 h 2497581"/>
                <a:gd name="connsiteX3" fmla="*/ 708159 w 709769"/>
                <a:gd name="connsiteY3" fmla="*/ 1754909 h 2497581"/>
                <a:gd name="connsiteX4" fmla="*/ 686608 w 709769"/>
                <a:gd name="connsiteY4" fmla="*/ 2118206 h 2497581"/>
                <a:gd name="connsiteX5" fmla="*/ 631189 w 709769"/>
                <a:gd name="connsiteY5" fmla="*/ 2496897 h 2497581"/>
                <a:gd name="connsiteX6" fmla="*/ 95480 w 709769"/>
                <a:gd name="connsiteY6" fmla="*/ 2496897 h 2497581"/>
                <a:gd name="connsiteX7" fmla="*/ 307917 w 709769"/>
                <a:gd name="connsiteY7" fmla="*/ 1905770 h 2497581"/>
                <a:gd name="connsiteX8" fmla="*/ 366414 w 709769"/>
                <a:gd name="connsiteY8" fmla="*/ 1305406 h 2497581"/>
                <a:gd name="connsiteX9" fmla="*/ 304838 w 709769"/>
                <a:gd name="connsiteY9" fmla="*/ 735831 h 2497581"/>
                <a:gd name="connsiteX10" fmla="*/ 153977 w 709769"/>
                <a:gd name="connsiteY10" fmla="*/ 274012 h 2497581"/>
                <a:gd name="connsiteX11" fmla="*/ 9274 w 709769"/>
                <a:gd name="connsiteY11" fmla="*/ 40025 h 2497581"/>
                <a:gd name="connsiteX12" fmla="*/ 43141 w 709769"/>
                <a:gd name="connsiteY12" fmla="*/ 0 h 249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9769" h="2497581">
                  <a:moveTo>
                    <a:pt x="43141" y="0"/>
                  </a:moveTo>
                  <a:cubicBezTo>
                    <a:pt x="109335" y="78509"/>
                    <a:pt x="305864" y="314037"/>
                    <a:pt x="406438" y="511079"/>
                  </a:cubicBezTo>
                  <a:cubicBezTo>
                    <a:pt x="507012" y="708121"/>
                    <a:pt x="596296" y="974950"/>
                    <a:pt x="646583" y="1182255"/>
                  </a:cubicBezTo>
                  <a:cubicBezTo>
                    <a:pt x="696870" y="1389560"/>
                    <a:pt x="701488" y="1598917"/>
                    <a:pt x="708159" y="1754909"/>
                  </a:cubicBezTo>
                  <a:cubicBezTo>
                    <a:pt x="714830" y="1910901"/>
                    <a:pt x="699436" y="1994541"/>
                    <a:pt x="686608" y="2118206"/>
                  </a:cubicBezTo>
                  <a:cubicBezTo>
                    <a:pt x="673780" y="2241871"/>
                    <a:pt x="671213" y="2335261"/>
                    <a:pt x="631189" y="2496897"/>
                  </a:cubicBezTo>
                  <a:cubicBezTo>
                    <a:pt x="504959" y="2498436"/>
                    <a:pt x="217093" y="2496897"/>
                    <a:pt x="95480" y="2496897"/>
                  </a:cubicBezTo>
                  <a:cubicBezTo>
                    <a:pt x="155517" y="2361430"/>
                    <a:pt x="262761" y="2104352"/>
                    <a:pt x="307917" y="1905770"/>
                  </a:cubicBezTo>
                  <a:cubicBezTo>
                    <a:pt x="353073" y="1707188"/>
                    <a:pt x="366927" y="1500396"/>
                    <a:pt x="366414" y="1305406"/>
                  </a:cubicBezTo>
                  <a:cubicBezTo>
                    <a:pt x="365901" y="1110416"/>
                    <a:pt x="340244" y="907730"/>
                    <a:pt x="304838" y="735831"/>
                  </a:cubicBezTo>
                  <a:cubicBezTo>
                    <a:pt x="269432" y="563932"/>
                    <a:pt x="203238" y="389980"/>
                    <a:pt x="153977" y="274012"/>
                  </a:cubicBezTo>
                  <a:cubicBezTo>
                    <a:pt x="104716" y="158044"/>
                    <a:pt x="27747" y="84154"/>
                    <a:pt x="9274" y="40025"/>
                  </a:cubicBezTo>
                  <a:cubicBezTo>
                    <a:pt x="67771" y="-19498"/>
                    <a:pt x="-63078" y="69273"/>
                    <a:pt x="4314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55" name="Donut 54"/>
            <p:cNvSpPr/>
            <p:nvPr/>
          </p:nvSpPr>
          <p:spPr>
            <a:xfrm>
              <a:off x="2836007" y="3725932"/>
              <a:ext cx="197105" cy="185119"/>
            </a:xfrm>
            <a:prstGeom prst="donut">
              <a:avLst>
                <a:gd name="adj" fmla="val 925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 rot="16200000">
              <a:off x="2990371" y="3800639"/>
              <a:ext cx="185119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82930" y="3792648"/>
              <a:ext cx="106485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065078" y="3725932"/>
              <a:ext cx="15315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85131" y="3716198"/>
              <a:ext cx="208143" cy="35038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3305328" y="3802376"/>
              <a:ext cx="181394" cy="35957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17489" y="3733384"/>
              <a:ext cx="15315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517489" y="3864561"/>
              <a:ext cx="15315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524751" y="3792648"/>
              <a:ext cx="114326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" name="Rounded Rectangle 63"/>
            <p:cNvSpPr/>
            <p:nvPr/>
          </p:nvSpPr>
          <p:spPr>
            <a:xfrm rot="5400000">
              <a:off x="3450278" y="3799243"/>
              <a:ext cx="166341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921272" y="3791248"/>
              <a:ext cx="15315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Rounded Rectangle 65"/>
            <p:cNvSpPr/>
            <p:nvPr/>
          </p:nvSpPr>
          <p:spPr>
            <a:xfrm rot="5400000">
              <a:off x="3848118" y="3798542"/>
              <a:ext cx="167742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Rounded Rectangle 66"/>
            <p:cNvSpPr/>
            <p:nvPr/>
          </p:nvSpPr>
          <p:spPr>
            <a:xfrm rot="5400000">
              <a:off x="3990548" y="3798972"/>
              <a:ext cx="166882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" name="Rounded Rectangle 67"/>
            <p:cNvSpPr/>
            <p:nvPr/>
          </p:nvSpPr>
          <p:spPr>
            <a:xfrm rot="2827253">
              <a:off x="4125274" y="3802882"/>
              <a:ext cx="197085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Rounded Rectangle 68"/>
            <p:cNvSpPr/>
            <p:nvPr/>
          </p:nvSpPr>
          <p:spPr>
            <a:xfrm rot="5400000">
              <a:off x="4064607" y="3798972"/>
              <a:ext cx="16688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0" name="Rounded Rectangle 69"/>
            <p:cNvSpPr/>
            <p:nvPr/>
          </p:nvSpPr>
          <p:spPr>
            <a:xfrm rot="5400000">
              <a:off x="4203337" y="3798973"/>
              <a:ext cx="16688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Rounded Rectangle 70"/>
            <p:cNvSpPr/>
            <p:nvPr/>
          </p:nvSpPr>
          <p:spPr>
            <a:xfrm rot="5400000">
              <a:off x="4498513" y="3798973"/>
              <a:ext cx="16688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68176" y="3864561"/>
              <a:ext cx="138999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" name="Rounded Rectangle 72"/>
            <p:cNvSpPr/>
            <p:nvPr/>
          </p:nvSpPr>
          <p:spPr>
            <a:xfrm rot="18828651">
              <a:off x="5223839" y="3772913"/>
              <a:ext cx="138999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Rounded Rectangle 73"/>
            <p:cNvSpPr/>
            <p:nvPr/>
          </p:nvSpPr>
          <p:spPr>
            <a:xfrm rot="2888126">
              <a:off x="5152487" y="3771752"/>
              <a:ext cx="138999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" name="Rounded Rectangle 74"/>
            <p:cNvSpPr/>
            <p:nvPr/>
          </p:nvSpPr>
          <p:spPr>
            <a:xfrm rot="5400000">
              <a:off x="5210751" y="3836831"/>
              <a:ext cx="91164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985299" y="3733384"/>
              <a:ext cx="15315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985299" y="3864561"/>
              <a:ext cx="153153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5992561" y="3792648"/>
              <a:ext cx="114326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9" name="Rounded Rectangle 78"/>
            <p:cNvSpPr/>
            <p:nvPr/>
          </p:nvSpPr>
          <p:spPr>
            <a:xfrm rot="5400000">
              <a:off x="5918087" y="3799243"/>
              <a:ext cx="166341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" name="Rounded Rectangle 79"/>
            <p:cNvSpPr/>
            <p:nvPr/>
          </p:nvSpPr>
          <p:spPr>
            <a:xfrm rot="5400000">
              <a:off x="6286812" y="3799242"/>
              <a:ext cx="166341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" name="Rounded Rectangle 80"/>
            <p:cNvSpPr/>
            <p:nvPr/>
          </p:nvSpPr>
          <p:spPr>
            <a:xfrm rot="5400000">
              <a:off x="6592465" y="3798542"/>
              <a:ext cx="166341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2" name="Rounded Rectangle 81"/>
            <p:cNvSpPr/>
            <p:nvPr/>
          </p:nvSpPr>
          <p:spPr>
            <a:xfrm rot="5400000">
              <a:off x="6729148" y="3798543"/>
              <a:ext cx="166341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3" name="Rounded Rectangle 82"/>
            <p:cNvSpPr/>
            <p:nvPr/>
          </p:nvSpPr>
          <p:spPr>
            <a:xfrm rot="2757608">
              <a:off x="6644112" y="3794857"/>
              <a:ext cx="199729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Rounded Rectangle 83"/>
            <p:cNvSpPr/>
            <p:nvPr/>
          </p:nvSpPr>
          <p:spPr>
            <a:xfrm rot="5400000">
              <a:off x="5655033" y="3788735"/>
              <a:ext cx="197016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741329" y="3872429"/>
              <a:ext cx="122734" cy="32665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743167" y="3708079"/>
              <a:ext cx="134438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7" name="Block Arc 86"/>
            <p:cNvSpPr/>
            <p:nvPr/>
          </p:nvSpPr>
          <p:spPr>
            <a:xfrm rot="5400000">
              <a:off x="5759812" y="3719634"/>
              <a:ext cx="197044" cy="173881"/>
            </a:xfrm>
            <a:prstGeom prst="blockArc">
              <a:avLst>
                <a:gd name="adj1" fmla="val 10800000"/>
                <a:gd name="adj2" fmla="val 69663"/>
                <a:gd name="adj3" fmla="val 1886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520580" y="3808793"/>
              <a:ext cx="93721" cy="33485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437892" y="3728684"/>
              <a:ext cx="171870" cy="180948"/>
            </a:xfrm>
            <a:prstGeom prst="blockArc">
              <a:avLst>
                <a:gd name="adj1" fmla="val 5795662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052090" y="3806573"/>
              <a:ext cx="93721" cy="357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" name="Block Arc 90"/>
            <p:cNvSpPr/>
            <p:nvPr/>
          </p:nvSpPr>
          <p:spPr>
            <a:xfrm rot="16200000">
              <a:off x="4959901" y="3719182"/>
              <a:ext cx="183261" cy="188559"/>
            </a:xfrm>
            <a:prstGeom prst="blockArc">
              <a:avLst>
                <a:gd name="adj1" fmla="val 5795662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Block Arc 91"/>
            <p:cNvSpPr/>
            <p:nvPr/>
          </p:nvSpPr>
          <p:spPr>
            <a:xfrm rot="16200000">
              <a:off x="3695338" y="3723283"/>
              <a:ext cx="183261" cy="188559"/>
            </a:xfrm>
            <a:prstGeom prst="blockArc">
              <a:avLst>
                <a:gd name="adj1" fmla="val 7173974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3" name="Donut 92"/>
            <p:cNvSpPr/>
            <p:nvPr/>
          </p:nvSpPr>
          <p:spPr>
            <a:xfrm>
              <a:off x="4346110" y="3734366"/>
              <a:ext cx="182532" cy="171801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/>
          </p:nvSpPr>
          <p:spPr>
            <a:xfrm>
              <a:off x="4734830" y="3729657"/>
              <a:ext cx="182532" cy="171801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72003" y="3536968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s</a:t>
              </a:r>
              <a:endParaRPr lang="en-US" sz="26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12840" y="3572227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&amp;</a:t>
              </a:r>
              <a:endParaRPr lang="en-US" sz="24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259041" y="4262573"/>
            <a:ext cx="228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E</a:t>
            </a:r>
            <a:r>
              <a:rPr lang="en-US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AST</a:t>
            </a:r>
            <a:r>
              <a:rPr lang="en-US" sz="1600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000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H</a:t>
            </a:r>
            <a:r>
              <a:rPr lang="en-US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ARTFORD,</a:t>
            </a:r>
            <a:r>
              <a:rPr lang="en-US" sz="2000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000" smtClean="0">
                <a:solidFill>
                  <a:srgbClr val="008000"/>
                </a:solidFill>
                <a:latin typeface="Franklin Gothic Medium" panose="020B0603020102020204" pitchFamily="34" charset="0"/>
              </a:rPr>
              <a:t>CT</a:t>
            </a:r>
            <a:endParaRPr lang="en-US" sz="2000">
              <a:solidFill>
                <a:srgbClr val="008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1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10</Words>
  <Application>Microsoft Office PowerPoint</Application>
  <PresentationFormat>Letter Paper (8.5x11 in)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</dc:creator>
  <cp:lastModifiedBy>Dad</cp:lastModifiedBy>
  <cp:revision>6</cp:revision>
  <cp:lastPrinted>2016-05-23T02:41:18Z</cp:lastPrinted>
  <dcterms:created xsi:type="dcterms:W3CDTF">2016-05-23T02:28:10Z</dcterms:created>
  <dcterms:modified xsi:type="dcterms:W3CDTF">2016-05-24T03:43:44Z</dcterms:modified>
</cp:coreProperties>
</file>