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DM Sans Medium"/>
      <p:regular r:id="rId16"/>
      <p:bold r:id="rId17"/>
      <p:italic r:id="rId18"/>
      <p:boldItalic r:id="rId19"/>
    </p:embeddedFont>
    <p:embeddedFont>
      <p:font typeface="Source Code Pro"/>
      <p:regular r:id="rId20"/>
      <p:bold r:id="rId21"/>
      <p:italic r:id="rId22"/>
      <p:boldItalic r:id="rId23"/>
    </p:embeddedFont>
    <p:embeddedFont>
      <p:font typeface="Oswald"/>
      <p:regular r:id="rId24"/>
      <p:bold r:id="rId25"/>
    </p:embeddedFont>
    <p:embeddedFont>
      <p:font typeface="Merriweather"/>
      <p:regular r:id="rId26"/>
      <p:bold r:id="rId27"/>
      <p:italic r:id="rId28"/>
      <p:boldItalic r:id="rId29"/>
    </p:embeddedFont>
    <p:embeddedFont>
      <p:font typeface="DM Sans"/>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regular.fntdata"/><Relationship Id="rId22" Type="http://schemas.openxmlformats.org/officeDocument/2006/relationships/font" Target="fonts/SourceCodePro-italic.fntdata"/><Relationship Id="rId21" Type="http://schemas.openxmlformats.org/officeDocument/2006/relationships/font" Target="fonts/SourceCodePro-bold.fntdata"/><Relationship Id="rId24" Type="http://schemas.openxmlformats.org/officeDocument/2006/relationships/font" Target="fonts/Oswald-regular.fntdata"/><Relationship Id="rId23" Type="http://schemas.openxmlformats.org/officeDocument/2006/relationships/font" Target="fonts/SourceCodePr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erriweather-regular.fntdata"/><Relationship Id="rId25" Type="http://schemas.openxmlformats.org/officeDocument/2006/relationships/font" Target="fonts/Oswald-bold.fntdata"/><Relationship Id="rId28" Type="http://schemas.openxmlformats.org/officeDocument/2006/relationships/font" Target="fonts/Merriweather-italic.fntdata"/><Relationship Id="rId27" Type="http://schemas.openxmlformats.org/officeDocument/2006/relationships/font" Target="fonts/Merriweather-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erriweather-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DMSans-bold.fntdata"/><Relationship Id="rId30" Type="http://schemas.openxmlformats.org/officeDocument/2006/relationships/font" Target="fonts/DMSans-regular.fntdata"/><Relationship Id="rId11" Type="http://schemas.openxmlformats.org/officeDocument/2006/relationships/slide" Target="slides/slide6.xml"/><Relationship Id="rId33" Type="http://schemas.openxmlformats.org/officeDocument/2006/relationships/font" Target="fonts/DMSans-boldItalic.fntdata"/><Relationship Id="rId10" Type="http://schemas.openxmlformats.org/officeDocument/2006/relationships/slide" Target="slides/slide5.xml"/><Relationship Id="rId32" Type="http://schemas.openxmlformats.org/officeDocument/2006/relationships/font" Target="fonts/DMSans-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DMSansMedium-bold.fntdata"/><Relationship Id="rId16" Type="http://schemas.openxmlformats.org/officeDocument/2006/relationships/font" Target="fonts/DMSansMedium-regular.fntdata"/><Relationship Id="rId19" Type="http://schemas.openxmlformats.org/officeDocument/2006/relationships/font" Target="fonts/DMSansMedium-boldItalic.fntdata"/><Relationship Id="rId18" Type="http://schemas.openxmlformats.org/officeDocument/2006/relationships/font" Target="fonts/DMSans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34abe5c0b8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34abe5c0b8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33ef55eb33_3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33ef55eb33_3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34abe5c0b8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34abe5c0b8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g334abe5c0b8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334abe5c0b8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333ef55eb33_3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333ef55eb33_3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33ef55eb33_3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33ef55eb33_3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33ef55eb33_3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33ef55eb33_3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34abe5c0b8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34abe5c0b8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33ef55eb33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33ef55eb33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33ef55eb33_3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33ef55eb33_3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50" name="Shape 50"/>
        <p:cNvGrpSpPr/>
        <p:nvPr/>
      </p:nvGrpSpPr>
      <p:grpSpPr>
        <a:xfrm>
          <a:off x="0" y="0"/>
          <a:ext cx="0" cy="0"/>
          <a:chOff x="0" y="0"/>
          <a:chExt cx="0" cy="0"/>
        </a:xfrm>
      </p:grpSpPr>
      <p:sp>
        <p:nvSpPr>
          <p:cNvPr id="51" name="Google Shape;51;p13"/>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3" name="Google Shape;53;p13"/>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4" name="Google Shape;54;p13"/>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5" name="Google Shape;55;p13"/>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6" name="Google Shape;56;p13"/>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7" name="Google Shape;57;p13"/>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58" name="Google Shape;58;p13"/>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1" name="Google Shape;61;p14"/>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2" name="Google Shape;62;p14"/>
          <p:cNvSpPr/>
          <p:nvPr>
            <p:ph idx="2" type="pic"/>
          </p:nvPr>
        </p:nvSpPr>
        <p:spPr>
          <a:xfrm>
            <a:off x="4992024" y="1152775"/>
            <a:ext cx="3840300" cy="3416400"/>
          </a:xfrm>
          <a:prstGeom prst="rect">
            <a:avLst/>
          </a:prstGeom>
          <a:noFill/>
          <a:ln>
            <a:noFill/>
          </a:ln>
        </p:spPr>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7" name="Google Shape;67;p15"/>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8" name="Google Shape;68;p15"/>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9" name="Google Shape;69;p15"/>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0" name="Google Shape;70;p15"/>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71" name="Shape 71"/>
        <p:cNvGrpSpPr/>
        <p:nvPr/>
      </p:nvGrpSpPr>
      <p:grpSpPr>
        <a:xfrm>
          <a:off x="0" y="0"/>
          <a:ext cx="0" cy="0"/>
          <a:chOff x="0" y="0"/>
          <a:chExt cx="0" cy="0"/>
        </a:xfrm>
      </p:grpSpPr>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3" name="Google Shape;73;p16"/>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4" name="Google Shape;74;p16"/>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5" name="Google Shape;75;p16"/>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76" name="Google Shape;76;p16"/>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7" name="Google Shape;77;p16"/>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8" name="Google Shape;78;p16"/>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79" name="Google Shape;79;p16"/>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80" name="Shape 80"/>
        <p:cNvGrpSpPr/>
        <p:nvPr/>
      </p:nvGrpSpPr>
      <p:grpSpPr>
        <a:xfrm>
          <a:off x="0" y="0"/>
          <a:ext cx="0" cy="0"/>
          <a:chOff x="0" y="0"/>
          <a:chExt cx="0" cy="0"/>
        </a:xfrm>
      </p:grpSpPr>
      <p:sp>
        <p:nvSpPr>
          <p:cNvPr id="81" name="Google Shape;81;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7"/>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3" name="Google Shape;83;p17"/>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4" name="Google Shape;84;p17"/>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17"/>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6" name="Google Shape;86;p17"/>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87" name="Google Shape;87;p17"/>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8" name="Google Shape;88;p17"/>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89" name="Google Shape;89;p17"/>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0" name="Google Shape;90;p17"/>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91" name="Shape 91"/>
        <p:cNvGrpSpPr/>
        <p:nvPr/>
      </p:nvGrpSpPr>
      <p:grpSpPr>
        <a:xfrm>
          <a:off x="0" y="0"/>
          <a:ext cx="0" cy="0"/>
          <a:chOff x="0" y="0"/>
          <a:chExt cx="0" cy="0"/>
        </a:xfrm>
      </p:grpSpPr>
      <p:sp>
        <p:nvSpPr>
          <p:cNvPr id="92" name="Google Shape;9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8"/>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95" name="Shape 95"/>
        <p:cNvGrpSpPr/>
        <p:nvPr/>
      </p:nvGrpSpPr>
      <p:grpSpPr>
        <a:xfrm>
          <a:off x="0" y="0"/>
          <a:ext cx="0" cy="0"/>
          <a:chOff x="0" y="0"/>
          <a:chExt cx="0" cy="0"/>
        </a:xfrm>
      </p:grpSpPr>
      <p:sp>
        <p:nvSpPr>
          <p:cNvPr id="96" name="Google Shape;96;p19"/>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97" name="Google Shape;97;p19"/>
          <p:cNvSpPr/>
          <p:nvPr>
            <p:ph idx="2" type="pic"/>
          </p:nvPr>
        </p:nvSpPr>
        <p:spPr>
          <a:xfrm>
            <a:off x="4804825" y="1133300"/>
            <a:ext cx="4027500" cy="2392800"/>
          </a:xfrm>
          <a:prstGeom prst="rect">
            <a:avLst/>
          </a:prstGeom>
          <a:noFill/>
          <a:ln>
            <a:noFill/>
          </a:ln>
        </p:spPr>
      </p:sp>
      <p:sp>
        <p:nvSpPr>
          <p:cNvPr id="98" name="Google Shape;98;p19"/>
          <p:cNvSpPr/>
          <p:nvPr>
            <p:ph idx="3" type="pic"/>
          </p:nvPr>
        </p:nvSpPr>
        <p:spPr>
          <a:xfrm>
            <a:off x="311725" y="1133300"/>
            <a:ext cx="4027500" cy="2392800"/>
          </a:xfrm>
          <a:prstGeom prst="rect">
            <a:avLst/>
          </a:prstGeom>
          <a:noFill/>
          <a:ln>
            <a:noFill/>
          </a:ln>
        </p:spPr>
      </p:sp>
      <p:sp>
        <p:nvSpPr>
          <p:cNvPr id="99" name="Google Shape;99;p19"/>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0" name="Google Shape;100;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2" name="Google Shape;102;p19"/>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03" name="Google Shape;103;p19"/>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04" name="Shape 104"/>
        <p:cNvGrpSpPr/>
        <p:nvPr/>
      </p:nvGrpSpPr>
      <p:grpSpPr>
        <a:xfrm>
          <a:off x="0" y="0"/>
          <a:ext cx="0" cy="0"/>
          <a:chOff x="0" y="0"/>
          <a:chExt cx="0" cy="0"/>
        </a:xfrm>
      </p:grpSpPr>
      <p:sp>
        <p:nvSpPr>
          <p:cNvPr id="105" name="Google Shape;105;p20"/>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6" name="Google Shape;106;p20"/>
          <p:cNvSpPr/>
          <p:nvPr>
            <p:ph idx="2" type="pic"/>
          </p:nvPr>
        </p:nvSpPr>
        <p:spPr>
          <a:xfrm>
            <a:off x="6205225" y="1128325"/>
            <a:ext cx="2627100" cy="2273100"/>
          </a:xfrm>
          <a:prstGeom prst="rect">
            <a:avLst/>
          </a:prstGeom>
          <a:noFill/>
          <a:ln>
            <a:noFill/>
          </a:ln>
        </p:spPr>
      </p:sp>
      <p:sp>
        <p:nvSpPr>
          <p:cNvPr id="107" name="Google Shape;107;p20"/>
          <p:cNvSpPr/>
          <p:nvPr>
            <p:ph idx="3" type="pic"/>
          </p:nvPr>
        </p:nvSpPr>
        <p:spPr>
          <a:xfrm>
            <a:off x="311725" y="1128325"/>
            <a:ext cx="2627100" cy="2273100"/>
          </a:xfrm>
          <a:prstGeom prst="rect">
            <a:avLst/>
          </a:prstGeom>
          <a:noFill/>
          <a:ln>
            <a:noFill/>
          </a:ln>
        </p:spPr>
      </p:sp>
      <p:sp>
        <p:nvSpPr>
          <p:cNvPr id="108" name="Google Shape;108;p20"/>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09" name="Google Shape;109;p20"/>
          <p:cNvSpPr/>
          <p:nvPr>
            <p:ph idx="5" type="pic"/>
          </p:nvPr>
        </p:nvSpPr>
        <p:spPr>
          <a:xfrm>
            <a:off x="3255250" y="1128325"/>
            <a:ext cx="2627100" cy="2273100"/>
          </a:xfrm>
          <a:prstGeom prst="rect">
            <a:avLst/>
          </a:prstGeom>
          <a:noFill/>
          <a:ln>
            <a:noFill/>
          </a:ln>
        </p:spPr>
      </p:sp>
      <p:sp>
        <p:nvSpPr>
          <p:cNvPr id="110" name="Google Shape;110;p20"/>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11" name="Google Shape;111;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13" name="Google Shape;113;p20"/>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4" name="Google Shape;114;p20"/>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15" name="Google Shape;115;p20"/>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16" name="Shape 116"/>
        <p:cNvGrpSpPr/>
        <p:nvPr/>
      </p:nvGrpSpPr>
      <p:grpSpPr>
        <a:xfrm>
          <a:off x="0" y="0"/>
          <a:ext cx="0" cy="0"/>
          <a:chOff x="0" y="0"/>
          <a:chExt cx="0" cy="0"/>
        </a:xfrm>
      </p:grpSpPr>
      <p:sp>
        <p:nvSpPr>
          <p:cNvPr id="117" name="Google Shape;117;p21"/>
          <p:cNvSpPr/>
          <p:nvPr>
            <p:ph idx="2" type="pic"/>
          </p:nvPr>
        </p:nvSpPr>
        <p:spPr>
          <a:xfrm>
            <a:off x="311700" y="445025"/>
            <a:ext cx="8520600" cy="4218300"/>
          </a:xfrm>
          <a:prstGeom prst="rect">
            <a:avLst/>
          </a:prstGeom>
          <a:noFill/>
          <a:ln>
            <a:noFill/>
          </a:ln>
        </p:spPr>
      </p:sp>
      <p:sp>
        <p:nvSpPr>
          <p:cNvPr id="118" name="Google Shape;118;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19" name="Shape 119"/>
        <p:cNvGrpSpPr/>
        <p:nvPr/>
      </p:nvGrpSpPr>
      <p:grpSpPr>
        <a:xfrm>
          <a:off x="0" y="0"/>
          <a:ext cx="0" cy="0"/>
          <a:chOff x="0" y="0"/>
          <a:chExt cx="0" cy="0"/>
        </a:xfrm>
      </p:grpSpPr>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1" name="Google Shape;121;p22"/>
          <p:cNvSpPr/>
          <p:nvPr>
            <p:ph idx="2" type="pic"/>
          </p:nvPr>
        </p:nvSpPr>
        <p:spPr>
          <a:xfrm>
            <a:off x="3389600" y="118913"/>
            <a:ext cx="1643700" cy="1535100"/>
          </a:xfrm>
          <a:prstGeom prst="rect">
            <a:avLst/>
          </a:prstGeom>
          <a:noFill/>
          <a:ln>
            <a:noFill/>
          </a:ln>
        </p:spPr>
      </p:sp>
      <p:sp>
        <p:nvSpPr>
          <p:cNvPr id="122" name="Google Shape;122;p22"/>
          <p:cNvSpPr/>
          <p:nvPr>
            <p:ph idx="3" type="pic"/>
          </p:nvPr>
        </p:nvSpPr>
        <p:spPr>
          <a:xfrm>
            <a:off x="5195935" y="118913"/>
            <a:ext cx="1643700" cy="1535100"/>
          </a:xfrm>
          <a:prstGeom prst="rect">
            <a:avLst/>
          </a:prstGeom>
          <a:noFill/>
          <a:ln>
            <a:noFill/>
          </a:ln>
        </p:spPr>
      </p:sp>
      <p:sp>
        <p:nvSpPr>
          <p:cNvPr id="123" name="Google Shape;123;p22"/>
          <p:cNvSpPr/>
          <p:nvPr>
            <p:ph idx="4" type="pic"/>
          </p:nvPr>
        </p:nvSpPr>
        <p:spPr>
          <a:xfrm>
            <a:off x="7002270" y="118913"/>
            <a:ext cx="1643700" cy="1535100"/>
          </a:xfrm>
          <a:prstGeom prst="rect">
            <a:avLst/>
          </a:prstGeom>
          <a:noFill/>
          <a:ln>
            <a:noFill/>
          </a:ln>
        </p:spPr>
      </p:sp>
      <p:sp>
        <p:nvSpPr>
          <p:cNvPr id="124" name="Google Shape;124;p22"/>
          <p:cNvSpPr/>
          <p:nvPr>
            <p:ph idx="5" type="pic"/>
          </p:nvPr>
        </p:nvSpPr>
        <p:spPr>
          <a:xfrm>
            <a:off x="3389588" y="1804212"/>
            <a:ext cx="1643700" cy="1535100"/>
          </a:xfrm>
          <a:prstGeom prst="rect">
            <a:avLst/>
          </a:prstGeom>
          <a:noFill/>
          <a:ln>
            <a:noFill/>
          </a:ln>
        </p:spPr>
      </p:sp>
      <p:sp>
        <p:nvSpPr>
          <p:cNvPr id="125" name="Google Shape;125;p22"/>
          <p:cNvSpPr/>
          <p:nvPr>
            <p:ph idx="6" type="pic"/>
          </p:nvPr>
        </p:nvSpPr>
        <p:spPr>
          <a:xfrm>
            <a:off x="5195922" y="1804212"/>
            <a:ext cx="1643700" cy="1535100"/>
          </a:xfrm>
          <a:prstGeom prst="rect">
            <a:avLst/>
          </a:prstGeom>
          <a:noFill/>
          <a:ln>
            <a:noFill/>
          </a:ln>
        </p:spPr>
      </p:sp>
      <p:sp>
        <p:nvSpPr>
          <p:cNvPr id="126" name="Google Shape;126;p22"/>
          <p:cNvSpPr/>
          <p:nvPr>
            <p:ph idx="7" type="pic"/>
          </p:nvPr>
        </p:nvSpPr>
        <p:spPr>
          <a:xfrm>
            <a:off x="7002257" y="1804212"/>
            <a:ext cx="1643700" cy="1535100"/>
          </a:xfrm>
          <a:prstGeom prst="rect">
            <a:avLst/>
          </a:prstGeom>
          <a:noFill/>
          <a:ln>
            <a:noFill/>
          </a:ln>
        </p:spPr>
      </p:sp>
      <p:sp>
        <p:nvSpPr>
          <p:cNvPr id="127" name="Google Shape;127;p22"/>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28" name="Google Shape;128;p22"/>
          <p:cNvSpPr/>
          <p:nvPr>
            <p:ph idx="8" type="pic"/>
          </p:nvPr>
        </p:nvSpPr>
        <p:spPr>
          <a:xfrm>
            <a:off x="3389588" y="3489487"/>
            <a:ext cx="1643700" cy="1535100"/>
          </a:xfrm>
          <a:prstGeom prst="rect">
            <a:avLst/>
          </a:prstGeom>
          <a:noFill/>
          <a:ln>
            <a:noFill/>
          </a:ln>
        </p:spPr>
      </p:sp>
      <p:sp>
        <p:nvSpPr>
          <p:cNvPr id="129" name="Google Shape;129;p22"/>
          <p:cNvSpPr/>
          <p:nvPr>
            <p:ph idx="9" type="pic"/>
          </p:nvPr>
        </p:nvSpPr>
        <p:spPr>
          <a:xfrm>
            <a:off x="5195922" y="3489487"/>
            <a:ext cx="1643700" cy="1535100"/>
          </a:xfrm>
          <a:prstGeom prst="rect">
            <a:avLst/>
          </a:prstGeom>
          <a:noFill/>
          <a:ln>
            <a:noFill/>
          </a:ln>
        </p:spPr>
      </p:sp>
      <p:sp>
        <p:nvSpPr>
          <p:cNvPr id="130" name="Google Shape;130;p22"/>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31" name="Shape 131"/>
        <p:cNvGrpSpPr/>
        <p:nvPr/>
      </p:nvGrpSpPr>
      <p:grpSpPr>
        <a:xfrm>
          <a:off x="0" y="0"/>
          <a:ext cx="0" cy="0"/>
          <a:chOff x="0" y="0"/>
          <a:chExt cx="0" cy="0"/>
        </a:xfrm>
      </p:grpSpPr>
      <p:sp>
        <p:nvSpPr>
          <p:cNvPr id="132" name="Google Shape;132;p23"/>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33" name="Google Shape;133;p2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34" name="Google Shape;134;p2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35" name="Google Shape;135;p23"/>
          <p:cNvSpPr/>
          <p:nvPr>
            <p:ph idx="3" type="pic"/>
          </p:nvPr>
        </p:nvSpPr>
        <p:spPr>
          <a:xfrm>
            <a:off x="4437578" y="2171250"/>
            <a:ext cx="4509600" cy="2775600"/>
          </a:xfrm>
          <a:prstGeom prst="round2DiagRect">
            <a:avLst>
              <a:gd fmla="val 16667" name="adj1"/>
              <a:gd fmla="val 0" name="adj2"/>
            </a:avLst>
          </a:prstGeom>
          <a:noFill/>
          <a:ln>
            <a:noFill/>
          </a:ln>
        </p:spPr>
      </p:sp>
      <p:sp>
        <p:nvSpPr>
          <p:cNvPr id="136" name="Google Shape;136;p23"/>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37" name="Shape 137"/>
        <p:cNvGrpSpPr/>
        <p:nvPr/>
      </p:nvGrpSpPr>
      <p:grpSpPr>
        <a:xfrm>
          <a:off x="0" y="0"/>
          <a:ext cx="0" cy="0"/>
          <a:chOff x="0" y="0"/>
          <a:chExt cx="0" cy="0"/>
        </a:xfrm>
      </p:grpSpPr>
      <p:sp>
        <p:nvSpPr>
          <p:cNvPr id="138" name="Google Shape;138;p24"/>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39" name="Google Shape;139;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24"/>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1" name="Google Shape;141;p24"/>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2" name="Google Shape;142;p24"/>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3" name="Google Shape;143;p24"/>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4" name="Google Shape;144;p2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45" name="Google Shape;145;p24"/>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46" name="Shape 146"/>
        <p:cNvGrpSpPr/>
        <p:nvPr/>
      </p:nvGrpSpPr>
      <p:grpSpPr>
        <a:xfrm>
          <a:off x="0" y="0"/>
          <a:ext cx="0" cy="0"/>
          <a:chOff x="0" y="0"/>
          <a:chExt cx="0" cy="0"/>
        </a:xfrm>
      </p:grpSpPr>
      <p:sp>
        <p:nvSpPr>
          <p:cNvPr id="147" name="Google Shape;14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49" name="Google Shape;149;p25"/>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50" name="Google Shape;150;p25"/>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51" name="Shape 151"/>
        <p:cNvGrpSpPr/>
        <p:nvPr/>
      </p:nvGrpSpPr>
      <p:grpSpPr>
        <a:xfrm>
          <a:off x="0" y="0"/>
          <a:ext cx="0" cy="0"/>
          <a:chOff x="0" y="0"/>
          <a:chExt cx="0" cy="0"/>
        </a:xfrm>
      </p:grpSpPr>
      <p:sp>
        <p:nvSpPr>
          <p:cNvPr id="152" name="Google Shape;152;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53" name="Google Shape;153;p26"/>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54" name="Google Shape;154;p26"/>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55" name="Google Shape;155;p26"/>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156" name="Shape 156"/>
        <p:cNvGrpSpPr/>
        <p:nvPr/>
      </p:nvGrpSpPr>
      <p:grpSpPr>
        <a:xfrm>
          <a:off x="0" y="0"/>
          <a:ext cx="0" cy="0"/>
          <a:chOff x="0" y="0"/>
          <a:chExt cx="0" cy="0"/>
        </a:xfrm>
      </p:grpSpPr>
      <p:sp>
        <p:nvSpPr>
          <p:cNvPr id="157" name="Google Shape;157;p27"/>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27"/>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159" name="Google Shape;159;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0" name="Google Shape;160;p27"/>
          <p:cNvSpPr/>
          <p:nvPr>
            <p:ph idx="2" type="pic"/>
          </p:nvPr>
        </p:nvSpPr>
        <p:spPr>
          <a:xfrm>
            <a:off x="3726325" y="669925"/>
            <a:ext cx="5220900" cy="4276800"/>
          </a:xfrm>
          <a:prstGeom prst="round2DiagRect">
            <a:avLst>
              <a:gd fmla="val 16667" name="adj1"/>
              <a:gd fmla="val 0" name="adj2"/>
            </a:avLst>
          </a:prstGeom>
          <a:noFill/>
          <a:ln>
            <a:noFill/>
          </a:ln>
        </p:spPr>
      </p:sp>
      <p:sp>
        <p:nvSpPr>
          <p:cNvPr id="161" name="Google Shape;161;p27"/>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62" name="Google Shape;162;p27"/>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163" name="Shape 163"/>
        <p:cNvGrpSpPr/>
        <p:nvPr/>
      </p:nvGrpSpPr>
      <p:grpSpPr>
        <a:xfrm>
          <a:off x="0" y="0"/>
          <a:ext cx="0" cy="0"/>
          <a:chOff x="0" y="0"/>
          <a:chExt cx="0" cy="0"/>
        </a:xfrm>
      </p:grpSpPr>
      <p:sp>
        <p:nvSpPr>
          <p:cNvPr id="164" name="Google Shape;164;p28"/>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165" name="Google Shape;165;p2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166" name="Google Shape;166;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67" name="Google Shape;167;p28"/>
          <p:cNvSpPr/>
          <p:nvPr>
            <p:ph idx="2" type="pic"/>
          </p:nvPr>
        </p:nvSpPr>
        <p:spPr>
          <a:xfrm>
            <a:off x="3726325" y="669925"/>
            <a:ext cx="5220900" cy="4276800"/>
          </a:xfrm>
          <a:prstGeom prst="round2DiagRect">
            <a:avLst>
              <a:gd fmla="val 16667" name="adj1"/>
              <a:gd fmla="val 0" name="adj2"/>
            </a:avLst>
          </a:prstGeom>
          <a:noFill/>
          <a:ln>
            <a:noFill/>
          </a:ln>
        </p:spPr>
      </p:sp>
      <p:sp>
        <p:nvSpPr>
          <p:cNvPr id="168" name="Google Shape;168;p28"/>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69" name="Google Shape;169;p2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170" name="Google Shape;170;p28"/>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171" name="Shape 171"/>
        <p:cNvGrpSpPr/>
        <p:nvPr/>
      </p:nvGrpSpPr>
      <p:grpSpPr>
        <a:xfrm>
          <a:off x="0" y="0"/>
          <a:ext cx="0" cy="0"/>
          <a:chOff x="0" y="0"/>
          <a:chExt cx="0" cy="0"/>
        </a:xfrm>
      </p:grpSpPr>
      <p:sp>
        <p:nvSpPr>
          <p:cNvPr id="172" name="Google Shape;172;p29"/>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3" name="Google Shape;173;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74" name="Google Shape;174;p2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175" name="Google Shape;175;p2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176" name="Google Shape;176;p29"/>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177" name="Google Shape;177;p29"/>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178" name="Shape 178"/>
        <p:cNvGrpSpPr/>
        <p:nvPr/>
      </p:nvGrpSpPr>
      <p:grpSpPr>
        <a:xfrm>
          <a:off x="0" y="0"/>
          <a:ext cx="0" cy="0"/>
          <a:chOff x="0" y="0"/>
          <a:chExt cx="0" cy="0"/>
        </a:xfrm>
      </p:grpSpPr>
      <p:sp>
        <p:nvSpPr>
          <p:cNvPr id="179" name="Google Shape;179;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180" name="Google Shape;180;p30"/>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1" name="Google Shape;181;p30"/>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2" name="Google Shape;182;p30"/>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3" name="Google Shape;183;p30"/>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4" name="Google Shape;184;p30"/>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5" name="Google Shape;185;p30"/>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6" name="Google Shape;186;p30"/>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7" name="Google Shape;187;p30"/>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88" name="Google Shape;188;p30"/>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89" name="Google Shape;189;p30"/>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0" name="Google Shape;190;p30"/>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1" name="Google Shape;191;p30"/>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2" name="Google Shape;192;p30"/>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3" name="Google Shape;193;p30"/>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4" name="Google Shape;194;p30"/>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5" name="Google Shape;195;p30"/>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6" name="Google Shape;196;p30"/>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7" name="Google Shape;197;p30"/>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198" name="Google Shape;198;p30"/>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199" name="Google Shape;199;p30"/>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0" name="Google Shape;200;p30"/>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1" name="Google Shape;201;p30"/>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2" name="Google Shape;202;p30"/>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3" name="Google Shape;203;p30"/>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4" name="Google Shape;204;p30"/>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5" name="Google Shape;205;p30"/>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06" name="Google Shape;206;p30"/>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07" name="Google Shape;207;p30"/>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08" name="Google Shape;208;p30"/>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09" name="Shape 209"/>
        <p:cNvGrpSpPr/>
        <p:nvPr/>
      </p:nvGrpSpPr>
      <p:grpSpPr>
        <a:xfrm>
          <a:off x="0" y="0"/>
          <a:ext cx="0" cy="0"/>
          <a:chOff x="0" y="0"/>
          <a:chExt cx="0" cy="0"/>
        </a:xfrm>
      </p:grpSpPr>
      <p:sp>
        <p:nvSpPr>
          <p:cNvPr id="210" name="Google Shape;210;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1" name="Google Shape;211;p31"/>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12" name="Google Shape;212;p31"/>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2">
    <p:spTree>
      <p:nvGrpSpPr>
        <p:cNvPr id="213" name="Shape 213"/>
        <p:cNvGrpSpPr/>
        <p:nvPr/>
      </p:nvGrpSpPr>
      <p:grpSpPr>
        <a:xfrm>
          <a:off x="0" y="0"/>
          <a:ext cx="0" cy="0"/>
          <a:chOff x="0" y="0"/>
          <a:chExt cx="0" cy="0"/>
        </a:xfrm>
      </p:grpSpPr>
      <p:cxnSp>
        <p:nvCxnSpPr>
          <p:cNvPr id="214" name="Google Shape;214;p32"/>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5" name="Google Shape;215;p32"/>
          <p:cNvSpPr txBox="1"/>
          <p:nvPr>
            <p:ph type="title"/>
          </p:nvPr>
        </p:nvSpPr>
        <p:spPr>
          <a:xfrm>
            <a:off x="311700" y="372500"/>
            <a:ext cx="8520600" cy="7335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16" name="Google Shape;216;p3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217" name="Google Shape;21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32" Type="http://schemas.openxmlformats.org/officeDocument/2006/relationships/theme" Target="../theme/theme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xml"/><Relationship Id="rId3" Type="http://schemas.openxmlformats.org/officeDocument/2006/relationships/image" Target="../media/image2.jpg"/><Relationship Id="rId4" Type="http://schemas.openxmlformats.org/officeDocument/2006/relationships/image" Target="../media/image8.jpg"/><Relationship Id="rId5" Type="http://schemas.openxmlformats.org/officeDocument/2006/relationships/image" Target="../media/image3.jpg"/><Relationship Id="rId6" Type="http://schemas.openxmlformats.org/officeDocument/2006/relationships/image" Target="../media/image1.jpg"/><Relationship Id="rId7" Type="http://schemas.openxmlformats.org/officeDocument/2006/relationships/image" Target="../media/image9.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3"/>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MyState</a:t>
            </a:r>
            <a:endParaRPr/>
          </a:p>
        </p:txBody>
      </p:sp>
      <p:sp>
        <p:nvSpPr>
          <p:cNvPr id="223" name="Google Shape;223;p33"/>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Platform By Lockheed Marvin</a:t>
            </a:r>
            <a:endParaRPr/>
          </a:p>
          <a:p>
            <a:pPr indent="0" lvl="0" marL="0" rtl="0" algn="l">
              <a:spcBef>
                <a:spcPts val="0"/>
              </a:spcBef>
              <a:spcAft>
                <a:spcPts val="0"/>
              </a:spcAft>
              <a:buNone/>
            </a:pPr>
            <a:r>
              <a:t/>
            </a:r>
            <a:endParaRPr/>
          </a:p>
        </p:txBody>
      </p:sp>
      <p:pic>
        <p:nvPicPr>
          <p:cNvPr id="224" name="Google Shape;224;p33"/>
          <p:cNvPicPr preferRelativeResize="0"/>
          <p:nvPr/>
        </p:nvPicPr>
        <p:blipFill>
          <a:blip r:embed="rId3">
            <a:alphaModFix/>
          </a:blip>
          <a:stretch>
            <a:fillRect/>
          </a:stretch>
        </p:blipFill>
        <p:spPr>
          <a:xfrm>
            <a:off x="4572000" y="868825"/>
            <a:ext cx="3986700" cy="3986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2"/>
          <p:cNvSpPr txBox="1"/>
          <p:nvPr>
            <p:ph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Q&amp;A</a:t>
            </a:r>
            <a:endParaRPr/>
          </a:p>
        </p:txBody>
      </p:sp>
      <p:sp>
        <p:nvSpPr>
          <p:cNvPr id="308" name="Google Shape;308;p42"/>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200"/>
              <a:t>Any questions?</a:t>
            </a:r>
            <a:endParaRPr sz="1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30" name="Google Shape;230;p34"/>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Developer Introductions</a:t>
            </a:r>
            <a:endParaRPr/>
          </a:p>
        </p:txBody>
      </p:sp>
      <p:sp>
        <p:nvSpPr>
          <p:cNvPr id="231" name="Google Shape;231;p34"/>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MyState Pitch</a:t>
            </a:r>
            <a:endParaRPr/>
          </a:p>
        </p:txBody>
      </p:sp>
      <p:sp>
        <p:nvSpPr>
          <p:cNvPr id="232" name="Google Shape;232;p34"/>
          <p:cNvSpPr txBox="1"/>
          <p:nvPr/>
        </p:nvSpPr>
        <p:spPr>
          <a:xfrm>
            <a:off x="138875" y="511100"/>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rgbClr val="424242"/>
                </a:solidFill>
                <a:latin typeface="Source Code Pro"/>
                <a:ea typeface="Source Code Pro"/>
                <a:cs typeface="Source Code Pro"/>
                <a:sym typeface="Source Code Pro"/>
              </a:rPr>
              <a:t>Team Introductions</a:t>
            </a:r>
            <a:endParaRPr sz="1800">
              <a:solidFill>
                <a:srgbClr val="424242"/>
              </a:solidFill>
              <a:latin typeface="Source Code Pro"/>
              <a:ea typeface="Source Code Pro"/>
              <a:cs typeface="Source Code Pro"/>
              <a:sym typeface="Source Code Pro"/>
            </a:endParaRPr>
          </a:p>
        </p:txBody>
      </p:sp>
      <p:sp>
        <p:nvSpPr>
          <p:cNvPr id="233" name="Google Shape;233;p34"/>
          <p:cNvSpPr txBox="1"/>
          <p:nvPr/>
        </p:nvSpPr>
        <p:spPr>
          <a:xfrm>
            <a:off x="319800" y="1015225"/>
            <a:ext cx="60390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t/>
            </a:r>
            <a:endParaRPr sz="1000">
              <a:solidFill>
                <a:schemeClr val="dk2"/>
              </a:solidFill>
              <a:latin typeface="DM Sans"/>
              <a:ea typeface="DM Sans"/>
              <a:cs typeface="DM Sans"/>
              <a:sym typeface="DM Sans"/>
            </a:endParaRPr>
          </a:p>
          <a:p>
            <a:pPr indent="0" lvl="0" marL="0" rtl="0" algn="l">
              <a:spcBef>
                <a:spcPts val="0"/>
              </a:spcBef>
              <a:spcAft>
                <a:spcPts val="0"/>
              </a:spcAft>
              <a:buNone/>
            </a:pPr>
            <a:r>
              <a:rPr b="1" lang="en" sz="1900">
                <a:solidFill>
                  <a:schemeClr val="dk2"/>
                </a:solidFill>
                <a:latin typeface="DM Sans"/>
                <a:ea typeface="DM Sans"/>
                <a:cs typeface="DM Sans"/>
                <a:sym typeface="DM Sans"/>
              </a:rPr>
              <a:t>Averie </a:t>
            </a:r>
            <a:endParaRPr b="1" sz="1900">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CE Major </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Is on the UT XC/Track Team</a:t>
            </a:r>
            <a:endParaRPr>
              <a:solidFill>
                <a:schemeClr val="dk2"/>
              </a:solidFill>
              <a:latin typeface="DM Sans"/>
              <a:ea typeface="DM Sans"/>
              <a:cs typeface="DM Sans"/>
              <a:sym typeface="DM Sans"/>
            </a:endParaRPr>
          </a:p>
        </p:txBody>
      </p:sp>
      <p:pic>
        <p:nvPicPr>
          <p:cNvPr id="234" name="Google Shape;234;p34"/>
          <p:cNvPicPr preferRelativeResize="0"/>
          <p:nvPr/>
        </p:nvPicPr>
        <p:blipFill rotWithShape="1">
          <a:blip r:embed="rId3">
            <a:alphaModFix/>
          </a:blip>
          <a:srcRect b="0" l="22377" r="21042" t="13815"/>
          <a:stretch/>
        </p:blipFill>
        <p:spPr>
          <a:xfrm>
            <a:off x="3324050" y="1411950"/>
            <a:ext cx="971208" cy="973075"/>
          </a:xfrm>
          <a:prstGeom prst="rect">
            <a:avLst/>
          </a:prstGeom>
          <a:noFill/>
          <a:ln>
            <a:noFill/>
          </a:ln>
        </p:spPr>
      </p:pic>
      <p:pic>
        <p:nvPicPr>
          <p:cNvPr id="235" name="Google Shape;235;p34"/>
          <p:cNvPicPr preferRelativeResize="0"/>
          <p:nvPr/>
        </p:nvPicPr>
        <p:blipFill>
          <a:blip r:embed="rId4">
            <a:alphaModFix/>
          </a:blip>
          <a:stretch>
            <a:fillRect/>
          </a:stretch>
        </p:blipFill>
        <p:spPr>
          <a:xfrm>
            <a:off x="8223075" y="1411950"/>
            <a:ext cx="662687" cy="993252"/>
          </a:xfrm>
          <a:prstGeom prst="rect">
            <a:avLst/>
          </a:prstGeom>
          <a:noFill/>
          <a:ln>
            <a:noFill/>
          </a:ln>
        </p:spPr>
      </p:pic>
      <p:sp>
        <p:nvSpPr>
          <p:cNvPr id="236" name="Google Shape;236;p34"/>
          <p:cNvSpPr txBox="1"/>
          <p:nvPr/>
        </p:nvSpPr>
        <p:spPr>
          <a:xfrm>
            <a:off x="4526475" y="1476925"/>
            <a:ext cx="60390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Garrett</a:t>
            </a:r>
            <a:endParaRPr b="1" sz="1900">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SE</a:t>
            </a:r>
            <a:r>
              <a:rPr lang="en">
                <a:solidFill>
                  <a:schemeClr val="dk2"/>
                </a:solidFill>
                <a:latin typeface="DM Sans"/>
                <a:ea typeface="DM Sans"/>
                <a:cs typeface="DM Sans"/>
                <a:sym typeface="DM Sans"/>
              </a:rPr>
              <a:t> Major </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Have a degree in Web Development </a:t>
            </a:r>
            <a:endParaRPr>
              <a:solidFill>
                <a:schemeClr val="dk2"/>
              </a:solidFill>
              <a:latin typeface="DM Sans"/>
              <a:ea typeface="DM Sans"/>
              <a:cs typeface="DM Sans"/>
              <a:sym typeface="DM Sans"/>
            </a:endParaRPr>
          </a:p>
          <a:p>
            <a:pPr indent="0" lvl="0" marL="457200" rtl="0" algn="l">
              <a:spcBef>
                <a:spcPts val="0"/>
              </a:spcBef>
              <a:spcAft>
                <a:spcPts val="0"/>
              </a:spcAft>
              <a:buNone/>
            </a:pPr>
            <a:r>
              <a:rPr lang="en">
                <a:solidFill>
                  <a:schemeClr val="dk2"/>
                </a:solidFill>
                <a:latin typeface="DM Sans"/>
                <a:ea typeface="DM Sans"/>
                <a:cs typeface="DM Sans"/>
                <a:sym typeface="DM Sans"/>
              </a:rPr>
              <a:t>and Web Publishing &amp; Design</a:t>
            </a:r>
            <a:endParaRPr>
              <a:solidFill>
                <a:schemeClr val="dk2"/>
              </a:solidFill>
              <a:latin typeface="DM Sans"/>
              <a:ea typeface="DM Sans"/>
              <a:cs typeface="DM Sans"/>
              <a:sym typeface="DM Sans"/>
            </a:endParaRPr>
          </a:p>
        </p:txBody>
      </p:sp>
      <p:sp>
        <p:nvSpPr>
          <p:cNvPr id="237" name="Google Shape;237;p34"/>
          <p:cNvSpPr txBox="1"/>
          <p:nvPr/>
        </p:nvSpPr>
        <p:spPr>
          <a:xfrm>
            <a:off x="319800" y="2723575"/>
            <a:ext cx="60390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Doug</a:t>
            </a:r>
            <a:endParaRPr b="1" sz="1900">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SE Major</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Loves food</a:t>
            </a:r>
            <a:endParaRPr>
              <a:solidFill>
                <a:schemeClr val="dk2"/>
              </a:solidFill>
              <a:latin typeface="DM Sans"/>
              <a:ea typeface="DM Sans"/>
              <a:cs typeface="DM Sans"/>
              <a:sym typeface="DM Sans"/>
            </a:endParaRPr>
          </a:p>
          <a:p>
            <a:pPr indent="0" lvl="0" marL="457200" rtl="0" algn="l">
              <a:spcBef>
                <a:spcPts val="0"/>
              </a:spcBef>
              <a:spcAft>
                <a:spcPts val="0"/>
              </a:spcAft>
              <a:buNone/>
            </a:pPr>
            <a:r>
              <a:t/>
            </a:r>
            <a:endParaRPr>
              <a:solidFill>
                <a:schemeClr val="dk2"/>
              </a:solidFill>
              <a:latin typeface="DM Sans"/>
              <a:ea typeface="DM Sans"/>
              <a:cs typeface="DM Sans"/>
              <a:sym typeface="DM Sans"/>
            </a:endParaRPr>
          </a:p>
        </p:txBody>
      </p:sp>
      <p:sp>
        <p:nvSpPr>
          <p:cNvPr id="238" name="Google Shape;238;p34"/>
          <p:cNvSpPr txBox="1"/>
          <p:nvPr/>
        </p:nvSpPr>
        <p:spPr>
          <a:xfrm>
            <a:off x="4572000" y="2723575"/>
            <a:ext cx="60390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Tanner</a:t>
            </a:r>
            <a:endParaRPr b="1" sz="1900">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CE Major</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Is a new dog dad</a:t>
            </a:r>
            <a:endParaRPr>
              <a:solidFill>
                <a:schemeClr val="dk2"/>
              </a:solidFill>
              <a:latin typeface="DM Sans"/>
              <a:ea typeface="DM Sans"/>
              <a:cs typeface="DM Sans"/>
              <a:sym typeface="DM Sans"/>
            </a:endParaRPr>
          </a:p>
          <a:p>
            <a:pPr indent="0" lvl="0" marL="457200" rtl="0" algn="l">
              <a:spcBef>
                <a:spcPts val="0"/>
              </a:spcBef>
              <a:spcAft>
                <a:spcPts val="0"/>
              </a:spcAft>
              <a:buNone/>
            </a:pPr>
            <a:r>
              <a:t/>
            </a:r>
            <a:endParaRPr>
              <a:solidFill>
                <a:schemeClr val="dk2"/>
              </a:solidFill>
              <a:latin typeface="DM Sans"/>
              <a:ea typeface="DM Sans"/>
              <a:cs typeface="DM Sans"/>
              <a:sym typeface="DM Sans"/>
            </a:endParaRPr>
          </a:p>
        </p:txBody>
      </p:sp>
      <p:sp>
        <p:nvSpPr>
          <p:cNvPr id="239" name="Google Shape;239;p34"/>
          <p:cNvSpPr txBox="1"/>
          <p:nvPr/>
        </p:nvSpPr>
        <p:spPr>
          <a:xfrm>
            <a:off x="283075" y="3938100"/>
            <a:ext cx="6039000" cy="112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DM Sans"/>
                <a:ea typeface="DM Sans"/>
                <a:cs typeface="DM Sans"/>
                <a:sym typeface="DM Sans"/>
              </a:rPr>
              <a:t>Rylynn</a:t>
            </a:r>
            <a:endParaRPr b="1" sz="1900">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SE Major</a:t>
            </a:r>
            <a:endParaRPr>
              <a:solidFill>
                <a:schemeClr val="dk2"/>
              </a:solidFill>
              <a:latin typeface="DM Sans"/>
              <a:ea typeface="DM Sans"/>
              <a:cs typeface="DM Sans"/>
              <a:sym typeface="DM Sans"/>
            </a:endParaRPr>
          </a:p>
          <a:p>
            <a:pPr indent="-317500" lvl="0" marL="457200" rtl="0" algn="l">
              <a:spcBef>
                <a:spcPts val="0"/>
              </a:spcBef>
              <a:spcAft>
                <a:spcPts val="0"/>
              </a:spcAft>
              <a:buClr>
                <a:schemeClr val="dk2"/>
              </a:buClr>
              <a:buSzPts val="1400"/>
              <a:buFont typeface="DM Sans"/>
              <a:buChar char="-"/>
            </a:pPr>
            <a:r>
              <a:rPr lang="en">
                <a:solidFill>
                  <a:schemeClr val="dk2"/>
                </a:solidFill>
                <a:latin typeface="DM Sans"/>
                <a:ea typeface="DM Sans"/>
                <a:cs typeface="DM Sans"/>
                <a:sym typeface="DM Sans"/>
              </a:rPr>
              <a:t>(</a:t>
            </a:r>
            <a:r>
              <a:rPr lang="en">
                <a:solidFill>
                  <a:schemeClr val="dk2"/>
                </a:solidFill>
                <a:latin typeface="DM Sans"/>
                <a:ea typeface="DM Sans"/>
                <a:cs typeface="DM Sans"/>
                <a:sym typeface="DM Sans"/>
              </a:rPr>
              <a:t>Allegedly</a:t>
            </a:r>
            <a:r>
              <a:rPr lang="en">
                <a:solidFill>
                  <a:schemeClr val="dk2"/>
                </a:solidFill>
                <a:latin typeface="DM Sans"/>
                <a:ea typeface="DM Sans"/>
                <a:cs typeface="DM Sans"/>
                <a:sym typeface="DM Sans"/>
              </a:rPr>
              <a:t>) Was in the Italian Mob from 2007-2022</a:t>
            </a:r>
            <a:endParaRPr>
              <a:solidFill>
                <a:schemeClr val="dk2"/>
              </a:solidFill>
              <a:latin typeface="DM Sans"/>
              <a:ea typeface="DM Sans"/>
              <a:cs typeface="DM Sans"/>
              <a:sym typeface="DM Sans"/>
            </a:endParaRPr>
          </a:p>
          <a:p>
            <a:pPr indent="0" lvl="0" marL="457200" rtl="0" algn="l">
              <a:spcBef>
                <a:spcPts val="0"/>
              </a:spcBef>
              <a:spcAft>
                <a:spcPts val="0"/>
              </a:spcAft>
              <a:buNone/>
            </a:pPr>
            <a:r>
              <a:t/>
            </a:r>
            <a:endParaRPr>
              <a:solidFill>
                <a:schemeClr val="dk2"/>
              </a:solidFill>
              <a:latin typeface="DM Sans"/>
              <a:ea typeface="DM Sans"/>
              <a:cs typeface="DM Sans"/>
              <a:sym typeface="DM Sans"/>
            </a:endParaRPr>
          </a:p>
        </p:txBody>
      </p:sp>
      <p:pic>
        <p:nvPicPr>
          <p:cNvPr id="240" name="Google Shape;240;p34"/>
          <p:cNvPicPr preferRelativeResize="0"/>
          <p:nvPr/>
        </p:nvPicPr>
        <p:blipFill>
          <a:blip r:embed="rId5">
            <a:alphaModFix/>
          </a:blip>
          <a:stretch>
            <a:fillRect/>
          </a:stretch>
        </p:blipFill>
        <p:spPr>
          <a:xfrm>
            <a:off x="3432209" y="2723574"/>
            <a:ext cx="754870" cy="973074"/>
          </a:xfrm>
          <a:prstGeom prst="rect">
            <a:avLst/>
          </a:prstGeom>
          <a:noFill/>
          <a:ln>
            <a:noFill/>
          </a:ln>
        </p:spPr>
      </p:pic>
      <p:pic>
        <p:nvPicPr>
          <p:cNvPr id="241" name="Google Shape;241;p34"/>
          <p:cNvPicPr preferRelativeResize="0"/>
          <p:nvPr/>
        </p:nvPicPr>
        <p:blipFill>
          <a:blip r:embed="rId6">
            <a:alphaModFix/>
          </a:blip>
          <a:stretch>
            <a:fillRect/>
          </a:stretch>
        </p:blipFill>
        <p:spPr>
          <a:xfrm>
            <a:off x="8043125" y="2723577"/>
            <a:ext cx="842630" cy="1123501"/>
          </a:xfrm>
          <a:prstGeom prst="rect">
            <a:avLst/>
          </a:prstGeom>
          <a:noFill/>
          <a:ln>
            <a:noFill/>
          </a:ln>
        </p:spPr>
      </p:pic>
      <p:pic>
        <p:nvPicPr>
          <p:cNvPr id="242" name="Google Shape;242;p34" title="20241031_194211.jpg"/>
          <p:cNvPicPr preferRelativeResize="0"/>
          <p:nvPr/>
        </p:nvPicPr>
        <p:blipFill>
          <a:blip r:embed="rId7">
            <a:alphaModFix/>
          </a:blip>
          <a:stretch>
            <a:fillRect/>
          </a:stretch>
        </p:blipFill>
        <p:spPr>
          <a:xfrm>
            <a:off x="5210625" y="3847075"/>
            <a:ext cx="924524" cy="112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5"/>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MyState Purpose</a:t>
            </a:r>
            <a:endParaRPr/>
          </a:p>
        </p:txBody>
      </p:sp>
      <p:sp>
        <p:nvSpPr>
          <p:cNvPr id="248" name="Google Shape;248;p35"/>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purpose of MyState is to create a social media platform exclusively for world leaders to interact. It is through this more personal </a:t>
            </a:r>
            <a:r>
              <a:rPr lang="en" sz="1600"/>
              <a:t>interaction</a:t>
            </a:r>
            <a:r>
              <a:rPr lang="en" sz="1600"/>
              <a:t> that we will decrease conflicts and promote world peace.</a:t>
            </a:r>
            <a:endParaRPr sz="1600"/>
          </a:p>
          <a:p>
            <a:pPr indent="0" lvl="0" marL="0" rtl="0" algn="l">
              <a:spcBef>
                <a:spcPts val="1200"/>
              </a:spcBef>
              <a:spcAft>
                <a:spcPts val="1200"/>
              </a:spcAft>
              <a:buNone/>
            </a:pPr>
            <a:r>
              <a:t/>
            </a:r>
            <a:endParaRPr/>
          </a:p>
        </p:txBody>
      </p:sp>
      <p:sp>
        <p:nvSpPr>
          <p:cNvPr id="249" name="Google Shape;24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50" name="Google Shape;250;p35"/>
          <p:cNvPicPr preferRelativeResize="0"/>
          <p:nvPr>
            <p:ph idx="2" type="pic"/>
          </p:nvPr>
        </p:nvPicPr>
        <p:blipFill rotWithShape="1">
          <a:blip r:embed="rId3">
            <a:alphaModFix/>
          </a:blip>
          <a:srcRect b="0" l="15669" r="15662" t="0"/>
          <a:stretch/>
        </p:blipFill>
        <p:spPr>
          <a:xfrm>
            <a:off x="3725725" y="670250"/>
            <a:ext cx="5220900" cy="4276800"/>
          </a:xfrm>
          <a:prstGeom prst="round2DiagRect">
            <a:avLst>
              <a:gd fmla="val 16667" name="adj1"/>
              <a:gd fmla="val 0" name="adj2"/>
            </a:avLst>
          </a:prstGeom>
        </p:spPr>
      </p:pic>
      <p:sp>
        <p:nvSpPr>
          <p:cNvPr id="251" name="Google Shape;251;p35"/>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Purpose of MyState</a:t>
            </a:r>
            <a:endParaRPr/>
          </a:p>
        </p:txBody>
      </p:sp>
      <p:sp>
        <p:nvSpPr>
          <p:cNvPr id="252" name="Google Shape;252;p3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MyState Pitch</a:t>
            </a:r>
            <a:endParaRPr/>
          </a:p>
        </p:txBody>
      </p:sp>
      <p:sp>
        <p:nvSpPr>
          <p:cNvPr id="253" name="Google Shape;253;p35"/>
          <p:cNvSpPr txBox="1"/>
          <p:nvPr/>
        </p:nvSpPr>
        <p:spPr>
          <a:xfrm>
            <a:off x="197375" y="4595125"/>
            <a:ext cx="1350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latin typeface="Oswald"/>
                <a:ea typeface="Oswald"/>
                <a:cs typeface="Oswald"/>
                <a:sym typeface="Oswald"/>
              </a:rPr>
              <a:t>Rylynn Peters</a:t>
            </a: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6"/>
          <p:cNvSpPr txBox="1"/>
          <p:nvPr>
            <p:ph type="title"/>
          </p:nvPr>
        </p:nvSpPr>
        <p:spPr>
          <a:xfrm>
            <a:off x="311700" y="372500"/>
            <a:ext cx="8520600" cy="733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MyState: Leadership Interactions of the Future</a:t>
            </a:r>
            <a:endParaRPr/>
          </a:p>
        </p:txBody>
      </p:sp>
      <p:sp>
        <p:nvSpPr>
          <p:cNvPr id="259" name="Google Shape;259;p36"/>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2200"/>
              <a:t>World Leader Interaction</a:t>
            </a:r>
            <a:endParaRPr sz="2200"/>
          </a:p>
          <a:p>
            <a:pPr indent="0" lvl="0" marL="0" rtl="0" algn="l">
              <a:lnSpc>
                <a:spcPct val="115000"/>
              </a:lnSpc>
              <a:spcBef>
                <a:spcPts val="1200"/>
              </a:spcBef>
              <a:spcAft>
                <a:spcPts val="0"/>
              </a:spcAft>
              <a:buNone/>
            </a:pPr>
            <a:r>
              <a:rPr lang="en" sz="1600"/>
              <a:t>-</a:t>
            </a:r>
            <a:r>
              <a:rPr lang="en" sz="1600"/>
              <a:t>Posts by leaders, for leaders</a:t>
            </a:r>
            <a:endParaRPr sz="1600"/>
          </a:p>
          <a:p>
            <a:pPr indent="0" lvl="0" marL="0" rtl="0" algn="l">
              <a:lnSpc>
                <a:spcPct val="115000"/>
              </a:lnSpc>
              <a:spcBef>
                <a:spcPts val="1200"/>
              </a:spcBef>
              <a:spcAft>
                <a:spcPts val="0"/>
              </a:spcAft>
              <a:buNone/>
            </a:pPr>
            <a:r>
              <a:rPr lang="en" sz="1600"/>
              <a:t>-Showcase of the nation</a:t>
            </a:r>
            <a:endParaRPr sz="1600"/>
          </a:p>
          <a:p>
            <a:pPr indent="0" lvl="0" marL="0" rtl="0" algn="l">
              <a:lnSpc>
                <a:spcPct val="115000"/>
              </a:lnSpc>
              <a:spcBef>
                <a:spcPts val="1200"/>
              </a:spcBef>
              <a:spcAft>
                <a:spcPts val="0"/>
              </a:spcAft>
              <a:buNone/>
            </a:pPr>
            <a:r>
              <a:rPr lang="en" sz="1600"/>
              <a:t>-Comments from the populace</a:t>
            </a:r>
            <a:endParaRPr sz="1600"/>
          </a:p>
          <a:p>
            <a:pPr indent="0" lvl="0" marL="0" rtl="0" algn="l">
              <a:lnSpc>
                <a:spcPct val="115000"/>
              </a:lnSpc>
              <a:spcBef>
                <a:spcPts val="1200"/>
              </a:spcBef>
              <a:spcAft>
                <a:spcPts val="1200"/>
              </a:spcAft>
              <a:buNone/>
            </a:pPr>
            <a:r>
              <a:rPr lang="en" sz="1600"/>
              <a:t>-Leader to leader messaging</a:t>
            </a:r>
            <a:endParaRPr sz="1600"/>
          </a:p>
        </p:txBody>
      </p:sp>
      <p:sp>
        <p:nvSpPr>
          <p:cNvPr id="260" name="Google Shape;260;p36"/>
          <p:cNvSpPr txBox="1"/>
          <p:nvPr/>
        </p:nvSpPr>
        <p:spPr>
          <a:xfrm>
            <a:off x="197375" y="4315850"/>
            <a:ext cx="15645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swald"/>
                <a:ea typeface="Oswald"/>
                <a:cs typeface="Oswald"/>
                <a:sym typeface="Oswald"/>
              </a:rPr>
              <a:t>Rylynn Peters</a:t>
            </a:r>
            <a:endParaRPr sz="1800">
              <a:solidFill>
                <a:schemeClr val="dk2"/>
              </a:solidFill>
              <a:latin typeface="Oswald"/>
              <a:ea typeface="Oswald"/>
              <a:cs typeface="Oswald"/>
              <a:sym typeface="Oswa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Version 1.0 Specs</a:t>
            </a:r>
            <a:endParaRPr/>
          </a:p>
        </p:txBody>
      </p:sp>
      <p:sp>
        <p:nvSpPr>
          <p:cNvPr id="266" name="Google Shape;266;p37"/>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50"/>
              <a:t>-</a:t>
            </a:r>
            <a:r>
              <a:rPr lang="en" sz="1350"/>
              <a:t>Users will be able to create their own profiles with a bio. These will have profile pictures, names, and a short biography</a:t>
            </a:r>
            <a:endParaRPr sz="1350"/>
          </a:p>
          <a:p>
            <a:pPr indent="0" lvl="0" marL="0" rtl="0" algn="l">
              <a:spcBef>
                <a:spcPts val="1200"/>
              </a:spcBef>
              <a:spcAft>
                <a:spcPts val="0"/>
              </a:spcAft>
              <a:buNone/>
            </a:pPr>
            <a:r>
              <a:rPr lang="en" sz="1350"/>
              <a:t>-Users can reply to other world leader’s posts. Users can also send private messages to each other. Some world leaders may restrict users from replying to other world leaders</a:t>
            </a:r>
            <a:endParaRPr sz="1350"/>
          </a:p>
          <a:p>
            <a:pPr indent="0" lvl="0" marL="0" rtl="0" algn="l">
              <a:spcBef>
                <a:spcPts val="1200"/>
              </a:spcBef>
              <a:spcAft>
                <a:spcPts val="0"/>
              </a:spcAft>
              <a:buNone/>
            </a:pPr>
            <a:r>
              <a:rPr lang="en" sz="1350"/>
              <a:t>-World Leaders can make posts with images and videos. They can also make polls for their users to vote</a:t>
            </a:r>
            <a:endParaRPr sz="1350"/>
          </a:p>
          <a:p>
            <a:pPr indent="0" lvl="0" marL="0" rtl="0" algn="l">
              <a:spcBef>
                <a:spcPts val="1200"/>
              </a:spcBef>
              <a:spcAft>
                <a:spcPts val="0"/>
              </a:spcAft>
              <a:buNone/>
            </a:pPr>
            <a:r>
              <a:rPr lang="en" sz="1350"/>
              <a:t>-Everyone can vote for the head admin of the page. The head admin will be able to set the rules for the website and be able to post their favorites (censoring content, making sure their posts are at the top, etc.)</a:t>
            </a:r>
            <a:endParaRPr sz="1350"/>
          </a:p>
          <a:p>
            <a:pPr indent="0" lvl="0" marL="0" rtl="0" algn="l">
              <a:spcBef>
                <a:spcPts val="1200"/>
              </a:spcBef>
              <a:spcAft>
                <a:spcPts val="0"/>
              </a:spcAft>
              <a:buNone/>
            </a:pPr>
            <a:r>
              <a:rPr lang="en" sz="1350"/>
              <a:t>-The head admin of the page will be able to post favorites including: foods, quotes, movies, TV shows</a:t>
            </a:r>
            <a:endParaRPr sz="1350"/>
          </a:p>
          <a:p>
            <a:pPr indent="0" lvl="0" marL="0" rtl="0" algn="l">
              <a:spcBef>
                <a:spcPts val="1200"/>
              </a:spcBef>
              <a:spcAft>
                <a:spcPts val="1200"/>
              </a:spcAft>
              <a:buNone/>
            </a:pPr>
            <a:r>
              <a:t/>
            </a:r>
            <a:endParaRPr sz="1300"/>
          </a:p>
        </p:txBody>
      </p:sp>
      <p:sp>
        <p:nvSpPr>
          <p:cNvPr id="267" name="Google Shape;267;p37"/>
          <p:cNvSpPr txBox="1"/>
          <p:nvPr/>
        </p:nvSpPr>
        <p:spPr>
          <a:xfrm>
            <a:off x="197375" y="4315850"/>
            <a:ext cx="15645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swald"/>
                <a:ea typeface="Oswald"/>
                <a:cs typeface="Oswald"/>
                <a:sym typeface="Oswald"/>
              </a:rPr>
              <a:t>Garrett Kilgore</a:t>
            </a:r>
            <a:endParaRPr sz="1800">
              <a:solidFill>
                <a:schemeClr val="dk2"/>
              </a:solidFill>
              <a:latin typeface="Oswald"/>
              <a:ea typeface="Oswald"/>
              <a:cs typeface="Oswald"/>
              <a:sym typeface="Oswa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38"/>
          <p:cNvSpPr txBox="1"/>
          <p:nvPr>
            <p:ph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Future Versions : Out of Scope For 1.0</a:t>
            </a:r>
            <a:endParaRPr/>
          </a:p>
        </p:txBody>
      </p:sp>
      <p:sp>
        <p:nvSpPr>
          <p:cNvPr id="273" name="Google Shape;273;p38"/>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-Ability for leaders to allow/disallow spectating from other specific countries</a:t>
            </a:r>
            <a:endParaRPr sz="1600"/>
          </a:p>
          <a:p>
            <a:pPr indent="0" lvl="0" marL="0" rtl="0" algn="l">
              <a:spcBef>
                <a:spcPts val="1200"/>
              </a:spcBef>
              <a:spcAft>
                <a:spcPts val="0"/>
              </a:spcAft>
              <a:buNone/>
            </a:pPr>
            <a:r>
              <a:rPr lang="en" sz="1600"/>
              <a:t>-Allow citizens to view all current laws, and view laws currently in the proposal, voting or delegation process</a:t>
            </a:r>
            <a:endParaRPr sz="1600"/>
          </a:p>
          <a:p>
            <a:pPr indent="0" lvl="0" marL="0" rtl="0" algn="l">
              <a:spcBef>
                <a:spcPts val="1200"/>
              </a:spcBef>
              <a:spcAft>
                <a:spcPts val="0"/>
              </a:spcAft>
              <a:buNone/>
            </a:pPr>
            <a:r>
              <a:rPr lang="en" sz="1600"/>
              <a:t>-Ability to store critical documentation of each user in order to identify them on a professional/legal level </a:t>
            </a:r>
            <a:endParaRPr sz="1600"/>
          </a:p>
          <a:p>
            <a:pPr indent="0" lvl="0" marL="0" rtl="0" algn="l">
              <a:spcBef>
                <a:spcPts val="1200"/>
              </a:spcBef>
              <a:spcAft>
                <a:spcPts val="0"/>
              </a:spcAft>
              <a:buNone/>
            </a:pPr>
            <a:r>
              <a:rPr lang="en" sz="1600"/>
              <a:t>-Ability for citizens to vote (where applicable) </a:t>
            </a:r>
            <a:endParaRPr sz="1600"/>
          </a:p>
          <a:p>
            <a:pPr indent="0" lvl="0" marL="0" rtl="0" algn="l">
              <a:spcBef>
                <a:spcPts val="1200"/>
              </a:spcBef>
              <a:spcAft>
                <a:spcPts val="0"/>
              </a:spcAft>
              <a:buNone/>
            </a:pPr>
            <a:r>
              <a:rPr lang="en" sz="1600"/>
              <a:t>-Ability host public/private court sessions of any type up to the national level</a:t>
            </a:r>
            <a:endParaRPr sz="1600"/>
          </a:p>
          <a:p>
            <a:pPr indent="0" lvl="0" marL="0" rtl="0" algn="l">
              <a:spcBef>
                <a:spcPts val="1200"/>
              </a:spcBef>
              <a:spcAft>
                <a:spcPts val="1200"/>
              </a:spcAft>
              <a:buNone/>
            </a:pPr>
            <a:r>
              <a:rPr lang="en" sz="1600"/>
              <a:t>-Ability to host international meetings/summits</a:t>
            </a:r>
            <a:endParaRPr sz="1600"/>
          </a:p>
        </p:txBody>
      </p:sp>
      <p:sp>
        <p:nvSpPr>
          <p:cNvPr id="274" name="Google Shape;274;p38"/>
          <p:cNvSpPr txBox="1"/>
          <p:nvPr/>
        </p:nvSpPr>
        <p:spPr>
          <a:xfrm>
            <a:off x="130575" y="4512300"/>
            <a:ext cx="19911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swald"/>
                <a:ea typeface="Oswald"/>
                <a:cs typeface="Oswald"/>
                <a:sym typeface="Oswald"/>
              </a:rPr>
              <a:t>Tanner Jeffris</a:t>
            </a:r>
            <a:endParaRPr sz="1800">
              <a:solidFill>
                <a:schemeClr val="dk2"/>
              </a:solidFill>
              <a:latin typeface="Oswald"/>
              <a:ea typeface="Oswald"/>
              <a:cs typeface="Oswald"/>
              <a:sym typeface="Oswa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39"/>
          <p:cNvSpPr txBox="1"/>
          <p:nvPr>
            <p:ph type="title"/>
          </p:nvPr>
        </p:nvSpPr>
        <p:spPr>
          <a:xfrm>
            <a:off x="197375" y="448475"/>
            <a:ext cx="3151800" cy="163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Project Architecture</a:t>
            </a:r>
            <a:endParaRPr/>
          </a:p>
        </p:txBody>
      </p:sp>
      <p:sp>
        <p:nvSpPr>
          <p:cNvPr id="280" name="Google Shape;280;p39"/>
          <p:cNvSpPr txBox="1"/>
          <p:nvPr>
            <p:ph idx="1" type="body"/>
          </p:nvPr>
        </p:nvSpPr>
        <p:spPr>
          <a:xfrm>
            <a:off x="197375" y="2007425"/>
            <a:ext cx="3274800" cy="3960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hlink"/>
              </a:buClr>
              <a:buSzPts val="1100"/>
              <a:buFont typeface="Arial"/>
              <a:buNone/>
            </a:pPr>
            <a:r>
              <a:rPr lang="en" sz="1200">
                <a:solidFill>
                  <a:schemeClr val="accent3"/>
                </a:solidFill>
                <a:latin typeface="Source Code Pro"/>
                <a:ea typeface="Source Code Pro"/>
                <a:cs typeface="Source Code Pro"/>
                <a:sym typeface="Source Code Pro"/>
              </a:rPr>
              <a:t>3rd party tools</a:t>
            </a:r>
            <a:endParaRPr sz="1200">
              <a:solidFill>
                <a:schemeClr val="accent3"/>
              </a:solidFill>
              <a:latin typeface="Source Code Pro"/>
              <a:ea typeface="Source Code Pro"/>
              <a:cs typeface="Source Code Pro"/>
              <a:sym typeface="Source Code Pro"/>
            </a:endParaRPr>
          </a:p>
          <a:p>
            <a:pPr indent="0" lvl="0" marL="0" rtl="0" algn="l">
              <a:lnSpc>
                <a:spcPct val="115000"/>
              </a:lnSpc>
              <a:spcBef>
                <a:spcPts val="1200"/>
              </a:spcBef>
              <a:spcAft>
                <a:spcPts val="0"/>
              </a:spcAft>
              <a:buNone/>
            </a:pPr>
            <a:r>
              <a:rPr lang="en" sz="1200">
                <a:solidFill>
                  <a:schemeClr val="accent3"/>
                </a:solidFill>
                <a:latin typeface="Source Code Pro"/>
                <a:ea typeface="Source Code Pro"/>
                <a:cs typeface="Source Code Pro"/>
                <a:sym typeface="Source Code Pro"/>
              </a:rPr>
              <a:t>Flask:</a:t>
            </a:r>
            <a:endParaRPr sz="1200">
              <a:solidFill>
                <a:schemeClr val="accent3"/>
              </a:solidFill>
              <a:latin typeface="Source Code Pro"/>
              <a:ea typeface="Source Code Pro"/>
              <a:cs typeface="Source Code Pro"/>
              <a:sym typeface="Source Code Pro"/>
            </a:endParaRPr>
          </a:p>
          <a:p>
            <a:pPr indent="-304800" lvl="0" marL="457200" rtl="0" algn="l">
              <a:lnSpc>
                <a:spcPct val="115000"/>
              </a:lnSpc>
              <a:spcBef>
                <a:spcPts val="1200"/>
              </a:spcBef>
              <a:spcAft>
                <a:spcPts val="0"/>
              </a:spcAft>
              <a:buClr>
                <a:schemeClr val="accent3"/>
              </a:buClr>
              <a:buSzPts val="1200"/>
              <a:buFont typeface="Source Code Pro"/>
              <a:buChar char="●"/>
            </a:pPr>
            <a:r>
              <a:rPr lang="en" sz="1200">
                <a:solidFill>
                  <a:schemeClr val="accent3"/>
                </a:solidFill>
                <a:latin typeface="Source Code Pro"/>
                <a:ea typeface="Source Code Pro"/>
                <a:cs typeface="Source Code Pro"/>
                <a:sym typeface="Source Code Pro"/>
              </a:rPr>
              <a:t>Works with HTML documents</a:t>
            </a:r>
            <a:endParaRPr sz="1200">
              <a:solidFill>
                <a:schemeClr val="accent3"/>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chemeClr val="accent3"/>
              </a:buClr>
              <a:buSzPts val="1200"/>
              <a:buFont typeface="Source Code Pro"/>
              <a:buChar char="●"/>
            </a:pPr>
            <a:r>
              <a:rPr lang="en" sz="1200">
                <a:solidFill>
                  <a:schemeClr val="accent3"/>
                </a:solidFill>
                <a:latin typeface="Source Code Pro"/>
                <a:ea typeface="Source Code Pro"/>
                <a:cs typeface="Source Code Pro"/>
                <a:sym typeface="Source Code Pro"/>
              </a:rPr>
              <a:t>Listens for button presses, etc.</a:t>
            </a:r>
            <a:endParaRPr sz="1200">
              <a:solidFill>
                <a:schemeClr val="accent3"/>
              </a:solidFill>
              <a:latin typeface="Source Code Pro"/>
              <a:ea typeface="Source Code Pro"/>
              <a:cs typeface="Source Code Pro"/>
              <a:sym typeface="Source Code Pro"/>
            </a:endParaRPr>
          </a:p>
          <a:p>
            <a:pPr indent="0" lvl="0" marL="0" rtl="0" algn="l">
              <a:lnSpc>
                <a:spcPct val="115000"/>
              </a:lnSpc>
              <a:spcBef>
                <a:spcPts val="1200"/>
              </a:spcBef>
              <a:spcAft>
                <a:spcPts val="0"/>
              </a:spcAft>
              <a:buClr>
                <a:schemeClr val="hlink"/>
              </a:buClr>
              <a:buSzPts val="1100"/>
              <a:buFont typeface="Arial"/>
              <a:buNone/>
            </a:pPr>
            <a:r>
              <a:rPr lang="en" sz="1200">
                <a:solidFill>
                  <a:schemeClr val="accent3"/>
                </a:solidFill>
                <a:latin typeface="Source Code Pro"/>
                <a:ea typeface="Source Code Pro"/>
                <a:cs typeface="Source Code Pro"/>
                <a:sym typeface="Source Code Pro"/>
              </a:rPr>
              <a:t>TinyDB</a:t>
            </a:r>
            <a:endParaRPr sz="1200">
              <a:solidFill>
                <a:schemeClr val="accent3"/>
              </a:solidFill>
              <a:latin typeface="Source Code Pro"/>
              <a:ea typeface="Source Code Pro"/>
              <a:cs typeface="Source Code Pro"/>
              <a:sym typeface="Source Code Pro"/>
            </a:endParaRPr>
          </a:p>
          <a:p>
            <a:pPr indent="-304800" lvl="0" marL="457200" rtl="0" algn="l">
              <a:lnSpc>
                <a:spcPct val="115000"/>
              </a:lnSpc>
              <a:spcBef>
                <a:spcPts val="1200"/>
              </a:spcBef>
              <a:spcAft>
                <a:spcPts val="0"/>
              </a:spcAft>
              <a:buClr>
                <a:schemeClr val="accent3"/>
              </a:buClr>
              <a:buSzPts val="1200"/>
              <a:buFont typeface="Source Code Pro"/>
              <a:buChar char="●"/>
            </a:pPr>
            <a:r>
              <a:rPr lang="en" sz="1200">
                <a:solidFill>
                  <a:schemeClr val="accent3"/>
                </a:solidFill>
                <a:latin typeface="Source Code Pro"/>
                <a:ea typeface="Source Code Pro"/>
                <a:cs typeface="Source Code Pro"/>
                <a:sym typeface="Source Code Pro"/>
              </a:rPr>
              <a:t>NoSql Simple database written in Python</a:t>
            </a:r>
            <a:endParaRPr sz="1200">
              <a:solidFill>
                <a:schemeClr val="accent3"/>
              </a:solidFill>
              <a:latin typeface="Source Code Pro"/>
              <a:ea typeface="Source Code Pro"/>
              <a:cs typeface="Source Code Pro"/>
              <a:sym typeface="Source Code Pro"/>
            </a:endParaRPr>
          </a:p>
          <a:p>
            <a:pPr indent="-304800" lvl="0" marL="457200" rtl="0" algn="l">
              <a:lnSpc>
                <a:spcPct val="115000"/>
              </a:lnSpc>
              <a:spcBef>
                <a:spcPts val="0"/>
              </a:spcBef>
              <a:spcAft>
                <a:spcPts val="0"/>
              </a:spcAft>
              <a:buClr>
                <a:schemeClr val="accent3"/>
              </a:buClr>
              <a:buSzPts val="1200"/>
              <a:buFont typeface="Source Code Pro"/>
              <a:buChar char="●"/>
            </a:pPr>
            <a:r>
              <a:rPr lang="en" sz="1200">
                <a:solidFill>
                  <a:schemeClr val="accent3"/>
                </a:solidFill>
                <a:latin typeface="Source Code Pro"/>
                <a:ea typeface="Source Code Pro"/>
                <a:cs typeface="Source Code Pro"/>
                <a:sym typeface="Source Code Pro"/>
              </a:rPr>
              <a:t>Lightweight and embedded</a:t>
            </a:r>
            <a:endParaRPr sz="1200">
              <a:solidFill>
                <a:schemeClr val="accent3"/>
              </a:solidFill>
              <a:latin typeface="Source Code Pro"/>
              <a:ea typeface="Source Code Pro"/>
              <a:cs typeface="Source Code Pro"/>
              <a:sym typeface="Source Code Pro"/>
            </a:endParaRPr>
          </a:p>
          <a:p>
            <a:pPr indent="0" lvl="0" marL="0" rtl="0" algn="l">
              <a:lnSpc>
                <a:spcPct val="115000"/>
              </a:lnSpc>
              <a:spcBef>
                <a:spcPts val="1200"/>
              </a:spcBef>
              <a:spcAft>
                <a:spcPts val="1200"/>
              </a:spcAft>
              <a:buNone/>
            </a:pPr>
            <a:r>
              <a:t/>
            </a:r>
            <a:endParaRPr>
              <a:solidFill>
                <a:schemeClr val="accent3"/>
              </a:solidFill>
              <a:latin typeface="Source Code Pro"/>
              <a:ea typeface="Source Code Pro"/>
              <a:cs typeface="Source Code Pro"/>
              <a:sym typeface="Source Code Pro"/>
            </a:endParaRPr>
          </a:p>
        </p:txBody>
      </p:sp>
      <p:sp>
        <p:nvSpPr>
          <p:cNvPr id="281" name="Google Shape;281;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2" name="Google Shape;282;p39"/>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Project Architecture</a:t>
            </a:r>
            <a:endParaRPr/>
          </a:p>
        </p:txBody>
      </p:sp>
      <p:sp>
        <p:nvSpPr>
          <p:cNvPr id="283" name="Google Shape;283;p3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MyState Pitch</a:t>
            </a:r>
            <a:endParaRPr/>
          </a:p>
        </p:txBody>
      </p:sp>
      <p:sp>
        <p:nvSpPr>
          <p:cNvPr id="284" name="Google Shape;284;p39"/>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285" name="Google Shape;285;p39"/>
          <p:cNvPicPr preferRelativeResize="0"/>
          <p:nvPr/>
        </p:nvPicPr>
        <p:blipFill>
          <a:blip r:embed="rId3">
            <a:alphaModFix/>
          </a:blip>
          <a:stretch>
            <a:fillRect/>
          </a:stretch>
        </p:blipFill>
        <p:spPr>
          <a:xfrm>
            <a:off x="3579600" y="405825"/>
            <a:ext cx="5367026" cy="2503633"/>
          </a:xfrm>
          <a:prstGeom prst="rect">
            <a:avLst/>
          </a:prstGeom>
          <a:noFill/>
          <a:ln>
            <a:noFill/>
          </a:ln>
        </p:spPr>
      </p:pic>
      <p:sp>
        <p:nvSpPr>
          <p:cNvPr id="286" name="Google Shape;286;p39"/>
          <p:cNvSpPr txBox="1"/>
          <p:nvPr/>
        </p:nvSpPr>
        <p:spPr>
          <a:xfrm>
            <a:off x="3664950" y="3208675"/>
            <a:ext cx="2999100" cy="16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FFFFFF"/>
                </a:solidFill>
                <a:latin typeface="Source Code Pro"/>
                <a:ea typeface="Source Code Pro"/>
                <a:cs typeface="Source Code Pro"/>
                <a:sym typeface="Source Code Pro"/>
              </a:rPr>
              <a:t>HTML</a:t>
            </a:r>
            <a:endParaRPr sz="1200">
              <a:solidFill>
                <a:srgbClr val="FFFFFF"/>
              </a:solidFill>
              <a:latin typeface="Source Code Pro"/>
              <a:ea typeface="Source Code Pro"/>
              <a:cs typeface="Source Code Pro"/>
              <a:sym typeface="Source Code Pro"/>
            </a:endParaRPr>
          </a:p>
          <a:p>
            <a:pPr indent="-304800" lvl="0" marL="457200" rtl="0" algn="l">
              <a:spcBef>
                <a:spcPts val="0"/>
              </a:spcBef>
              <a:spcAft>
                <a:spcPts val="0"/>
              </a:spcAft>
              <a:buClr>
                <a:srgbClr val="FFFFFF"/>
              </a:buClr>
              <a:buSzPts val="1200"/>
              <a:buFont typeface="Source Code Pro"/>
              <a:buChar char="●"/>
            </a:pPr>
            <a:r>
              <a:rPr lang="en" sz="1200">
                <a:solidFill>
                  <a:srgbClr val="FFFFFF"/>
                </a:solidFill>
                <a:latin typeface="Source Code Pro"/>
                <a:ea typeface="Source Code Pro"/>
                <a:cs typeface="Source Code Pro"/>
                <a:sym typeface="Source Code Pro"/>
              </a:rPr>
              <a:t>Form aesthetics of the website</a:t>
            </a:r>
            <a:endParaRPr sz="1200">
              <a:solidFill>
                <a:srgbClr val="FFFFFF"/>
              </a:solidFill>
              <a:latin typeface="Source Code Pro"/>
              <a:ea typeface="Source Code Pro"/>
              <a:cs typeface="Source Code Pro"/>
              <a:sym typeface="Source Code Pro"/>
            </a:endParaRPr>
          </a:p>
          <a:p>
            <a:pPr indent="-304800" lvl="0" marL="457200" rtl="0" algn="l">
              <a:spcBef>
                <a:spcPts val="0"/>
              </a:spcBef>
              <a:spcAft>
                <a:spcPts val="0"/>
              </a:spcAft>
              <a:buClr>
                <a:srgbClr val="FFFFFF"/>
              </a:buClr>
              <a:buSzPts val="1200"/>
              <a:buFont typeface="Source Code Pro"/>
              <a:buChar char="●"/>
            </a:pPr>
            <a:r>
              <a:rPr lang="en" sz="1200">
                <a:solidFill>
                  <a:srgbClr val="FFFFFF"/>
                </a:solidFill>
                <a:latin typeface="Source Code Pro"/>
                <a:ea typeface="Source Code Pro"/>
                <a:cs typeface="Source Code Pro"/>
                <a:sym typeface="Source Code Pro"/>
              </a:rPr>
              <a:t>Build user interface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t/>
            </a:r>
            <a:endParaRPr sz="1200">
              <a:solidFill>
                <a:srgbClr val="FFFFFF"/>
              </a:solidFill>
              <a:latin typeface="Source Code Pro"/>
              <a:ea typeface="Source Code Pro"/>
              <a:cs typeface="Source Code Pro"/>
              <a:sym typeface="Source Code Pro"/>
            </a:endParaRPr>
          </a:p>
          <a:p>
            <a:pPr indent="0" lvl="0" marL="0" rtl="0" algn="l">
              <a:spcBef>
                <a:spcPts val="0"/>
              </a:spcBef>
              <a:spcAft>
                <a:spcPts val="0"/>
              </a:spcAft>
              <a:buNone/>
            </a:pPr>
            <a:r>
              <a:rPr lang="en" sz="1200">
                <a:solidFill>
                  <a:srgbClr val="FFFFFF"/>
                </a:solidFill>
                <a:latin typeface="Source Code Pro"/>
                <a:ea typeface="Source Code Pro"/>
                <a:cs typeface="Source Code Pro"/>
                <a:sym typeface="Source Code Pro"/>
              </a:rPr>
              <a:t>Heavy Lifting </a:t>
            </a:r>
            <a:r>
              <a:rPr lang="en" sz="1200">
                <a:solidFill>
                  <a:srgbClr val="FFFFFF"/>
                </a:solidFill>
                <a:latin typeface="Source Code Pro"/>
                <a:ea typeface="Source Code Pro"/>
                <a:cs typeface="Source Code Pro"/>
                <a:sym typeface="Source Code Pro"/>
              </a:rPr>
              <a:t>is</a:t>
            </a:r>
            <a:r>
              <a:rPr lang="en" sz="1200">
                <a:solidFill>
                  <a:srgbClr val="FFFFFF"/>
                </a:solidFill>
                <a:latin typeface="Source Code Pro"/>
                <a:ea typeface="Source Code Pro"/>
                <a:cs typeface="Source Code Pro"/>
                <a:sym typeface="Source Code Pro"/>
              </a:rPr>
              <a:t> done through Flask</a:t>
            </a:r>
            <a:endParaRPr sz="1200">
              <a:solidFill>
                <a:srgbClr val="FFFFFF"/>
              </a:solidFill>
              <a:latin typeface="Source Code Pro"/>
              <a:ea typeface="Source Code Pro"/>
              <a:cs typeface="Source Code Pro"/>
              <a:sym typeface="Source Code Pro"/>
            </a:endParaRPr>
          </a:p>
          <a:p>
            <a:pPr indent="0" lvl="0" marL="457200" rtl="0" algn="l">
              <a:spcBef>
                <a:spcPts val="0"/>
              </a:spcBef>
              <a:spcAft>
                <a:spcPts val="0"/>
              </a:spcAft>
              <a:buNone/>
            </a:pPr>
            <a:r>
              <a:t/>
            </a:r>
            <a:endParaRPr sz="1000">
              <a:solidFill>
                <a:schemeClr val="dk2"/>
              </a:solidFill>
              <a:latin typeface="Source Code Pro"/>
              <a:ea typeface="Source Code Pro"/>
              <a:cs typeface="Source Code Pro"/>
              <a:sym typeface="Source Code Pro"/>
            </a:endParaRPr>
          </a:p>
        </p:txBody>
      </p:sp>
      <p:sp>
        <p:nvSpPr>
          <p:cNvPr id="287" name="Google Shape;287;p39"/>
          <p:cNvSpPr txBox="1"/>
          <p:nvPr/>
        </p:nvSpPr>
        <p:spPr>
          <a:xfrm>
            <a:off x="0" y="4512300"/>
            <a:ext cx="19911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Oswald"/>
                <a:ea typeface="Oswald"/>
                <a:cs typeface="Oswald"/>
                <a:sym typeface="Oswald"/>
              </a:rPr>
              <a:t>Averie Perriton</a:t>
            </a:r>
            <a:endParaRPr sz="1800">
              <a:solidFill>
                <a:schemeClr val="lt1"/>
              </a:solidFill>
              <a:latin typeface="Oswald"/>
              <a:ea typeface="Oswald"/>
              <a:cs typeface="Oswald"/>
              <a:sym typeface="Oswald"/>
            </a:endParaRPr>
          </a:p>
          <a:p>
            <a:pPr indent="0" lvl="0" marL="0" rtl="0" algn="l">
              <a:spcBef>
                <a:spcPts val="0"/>
              </a:spcBef>
              <a:spcAft>
                <a:spcPts val="0"/>
              </a:spcAft>
              <a:buNone/>
            </a:pPr>
            <a:r>
              <a:t/>
            </a:r>
            <a:endParaRPr sz="1800">
              <a:solidFill>
                <a:schemeClr val="lt1"/>
              </a:solidFill>
              <a:latin typeface="Oswald"/>
              <a:ea typeface="Oswald"/>
              <a:cs typeface="Oswald"/>
              <a:sym typeface="Oswa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0"/>
          <p:cNvSpPr txBox="1"/>
          <p:nvPr>
            <p:ph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UI Mockup</a:t>
            </a:r>
            <a:endParaRPr/>
          </a:p>
        </p:txBody>
      </p:sp>
      <p:sp>
        <p:nvSpPr>
          <p:cNvPr id="293" name="Google Shape;293;p40"/>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1200"/>
              </a:spcAft>
              <a:buNone/>
            </a:pPr>
            <a:r>
              <a:t/>
            </a:r>
            <a:endParaRPr/>
          </a:p>
        </p:txBody>
      </p:sp>
      <p:pic>
        <p:nvPicPr>
          <p:cNvPr id="294" name="Google Shape;294;p40"/>
          <p:cNvPicPr preferRelativeResize="0"/>
          <p:nvPr/>
        </p:nvPicPr>
        <p:blipFill>
          <a:blip r:embed="rId3">
            <a:alphaModFix/>
          </a:blip>
          <a:stretch>
            <a:fillRect/>
          </a:stretch>
        </p:blipFill>
        <p:spPr>
          <a:xfrm>
            <a:off x="3289570" y="76200"/>
            <a:ext cx="4164080" cy="4991100"/>
          </a:xfrm>
          <a:prstGeom prst="rect">
            <a:avLst/>
          </a:prstGeom>
          <a:noFill/>
          <a:ln>
            <a:noFill/>
          </a:ln>
        </p:spPr>
      </p:pic>
      <p:sp>
        <p:nvSpPr>
          <p:cNvPr id="295" name="Google Shape;295;p40"/>
          <p:cNvSpPr txBox="1"/>
          <p:nvPr/>
        </p:nvSpPr>
        <p:spPr>
          <a:xfrm>
            <a:off x="197375" y="4315850"/>
            <a:ext cx="19911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swald"/>
                <a:ea typeface="Oswald"/>
                <a:cs typeface="Oswald"/>
                <a:sym typeface="Oswald"/>
              </a:rPr>
              <a:t>Averie Perriton</a:t>
            </a:r>
            <a:endParaRPr sz="1800">
              <a:solidFill>
                <a:schemeClr val="dk2"/>
              </a:solidFill>
              <a:latin typeface="Oswald"/>
              <a:ea typeface="Oswald"/>
              <a:cs typeface="Oswald"/>
              <a:sym typeface="Oswa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1"/>
          <p:cNvSpPr txBox="1"/>
          <p:nvPr>
            <p:ph type="title"/>
          </p:nvPr>
        </p:nvSpPr>
        <p:spPr>
          <a:xfrm>
            <a:off x="311700" y="372500"/>
            <a:ext cx="8520600" cy="733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Summary and Conclusion</a:t>
            </a:r>
            <a:endParaRPr/>
          </a:p>
        </p:txBody>
      </p:sp>
      <p:sp>
        <p:nvSpPr>
          <p:cNvPr id="301" name="Google Shape;301;p41"/>
          <p:cNvSpPr txBox="1"/>
          <p:nvPr>
            <p:ph idx="1" type="body"/>
          </p:nvPr>
        </p:nvSpPr>
        <p:spPr>
          <a:xfrm>
            <a:off x="311700" y="1468825"/>
            <a:ext cx="8520600" cy="309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MyState is a dynamic social media platform designed to bridge the gap between national leaders and their followers.  With MyState, national leaders can directly engage with the people they serve, ensuring transparency and fostering trust within the community.</a:t>
            </a:r>
            <a:endParaRPr sz="1200"/>
          </a:p>
          <a:p>
            <a:pPr indent="0" lvl="0" marL="0" rtl="0" algn="l">
              <a:spcBef>
                <a:spcPts val="1200"/>
              </a:spcBef>
              <a:spcAft>
                <a:spcPts val="0"/>
              </a:spcAft>
              <a:buNone/>
            </a:pPr>
            <a:r>
              <a:rPr lang="en" sz="1200"/>
              <a:t>In addition to enhancing the relationship between leaders and citizens, MyState empowers citizens to communicate and engage with their fellow followers. Through easy-to-use tools for sharing ideas, discussing issues, and participating in conversations, citizens can play an active role in shaping the future of their nation. Whether it’s through commenting, sharing updates, or starting discussions, MyState fosters a community of informed and engaged individuals who can contribute meaningfully to the national conversation.</a:t>
            </a:r>
            <a:endParaRPr sz="1200"/>
          </a:p>
          <a:p>
            <a:pPr indent="0" lvl="0" marL="0" rtl="0" algn="l">
              <a:spcBef>
                <a:spcPts val="1200"/>
              </a:spcBef>
              <a:spcAft>
                <a:spcPts val="0"/>
              </a:spcAft>
              <a:buNone/>
            </a:pPr>
            <a:r>
              <a:rPr lang="en" sz="1200"/>
              <a:t>Together, MyState creates an open, collaborative space where both leaders and citizens stay connected, informed, and empowered to create positive change.</a:t>
            </a:r>
            <a:endParaRPr sz="1200"/>
          </a:p>
          <a:p>
            <a:pPr indent="0" lvl="0" marL="0" rtl="0" algn="l">
              <a:spcBef>
                <a:spcPts val="1200"/>
              </a:spcBef>
              <a:spcAft>
                <a:spcPts val="0"/>
              </a:spcAft>
              <a:buNone/>
            </a:pPr>
            <a:r>
              <a:t/>
            </a:r>
            <a:endParaRPr sz="1200"/>
          </a:p>
          <a:p>
            <a:pPr indent="0" lvl="0" marL="0" rtl="0" algn="l">
              <a:spcBef>
                <a:spcPts val="1200"/>
              </a:spcBef>
              <a:spcAft>
                <a:spcPts val="1200"/>
              </a:spcAft>
              <a:buNone/>
            </a:pPr>
            <a:r>
              <a:t/>
            </a:r>
            <a:endParaRPr sz="1200"/>
          </a:p>
        </p:txBody>
      </p:sp>
      <p:sp>
        <p:nvSpPr>
          <p:cNvPr id="302" name="Google Shape;302;p41"/>
          <p:cNvSpPr txBox="1"/>
          <p:nvPr/>
        </p:nvSpPr>
        <p:spPr>
          <a:xfrm>
            <a:off x="197375" y="4315850"/>
            <a:ext cx="1991100" cy="631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Oswald"/>
                <a:ea typeface="Oswald"/>
                <a:cs typeface="Oswald"/>
                <a:sym typeface="Oswald"/>
              </a:rPr>
              <a:t>Douglas Leung Choi</a:t>
            </a:r>
            <a:endParaRPr sz="1800">
              <a:solidFill>
                <a:schemeClr val="dk2"/>
              </a:solidFill>
              <a:latin typeface="Oswald"/>
              <a:ea typeface="Oswald"/>
              <a:cs typeface="Oswald"/>
              <a:sym typeface="Oswa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