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3ee81c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3ee81c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3ee81ca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3ee81ca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ee81ca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3ee81ca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3ee81ca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3ee81ca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Harris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5. </a:t>
            </a:r>
            <a:r>
              <a:rPr b="1" lang="en">
                <a:solidFill>
                  <a:schemeClr val="dk1"/>
                </a:solidFill>
              </a:rPr>
              <a:t>Solution Architecture</a:t>
            </a:r>
            <a:r>
              <a:rPr lang="en">
                <a:solidFill>
                  <a:schemeClr val="dk1"/>
                </a:solidFill>
              </a:rPr>
              <a:t> - Show your component diagram, talk about the technology choices. Include any dependencies on other libraries or 3rd party tools. I know that many people's diagrams will look similar - yours should differ from theirs only really if you're doing something external. I want you to practice explaining your architecture - talk about how flask works, talk about how the web-ui will be built out. What will you do with the existing .css? (use it as is, enhance it or replace it?)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ee81ca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3ee81ca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3ee81ca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3ee81ca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Integrated environment - </a:t>
            </a: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It does the same things as all of those apps and more, in one “”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 filter - No other app allows file posting without format filters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Simple user interface - Our user interface is designed to take you anywhere within the app in one to two actions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3ee81ca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3ee81ca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design/Kb6dVSZk6uqnnsqNfBAT3r/App-Prototype?node-id=0-1&amp;t=t6b92wZnxzupDfHG-1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Raytheon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Andy, Ayden, Nathan, Stephen, Hunter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899800" y="4641125"/>
            <a:ext cx="118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Hunter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63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64725" y="2235050"/>
            <a:ext cx="85206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does nearly </a:t>
            </a:r>
            <a:r>
              <a:rPr b="1" i="1" lang="en" sz="1800" u="sng">
                <a:solidFill>
                  <a:srgbClr val="000000"/>
                </a:solidFill>
              </a:rPr>
              <a:t>all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b="1" lang="en" sz="1800">
                <a:solidFill>
                  <a:srgbClr val="CC0000"/>
                </a:solidFill>
              </a:rPr>
              <a:t>social media</a:t>
            </a:r>
            <a:r>
              <a:rPr b="1" lang="en" sz="1800">
                <a:solidFill>
                  <a:srgbClr val="000000"/>
                </a:solidFill>
              </a:rPr>
              <a:t> do?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434343"/>
                </a:solidFill>
              </a:rPr>
              <a:t>Provides a </a:t>
            </a:r>
            <a:r>
              <a:rPr b="1" lang="en" sz="1800">
                <a:solidFill>
                  <a:srgbClr val="434343"/>
                </a:solidFill>
              </a:rPr>
              <a:t>space that supports the </a:t>
            </a:r>
            <a:r>
              <a:rPr b="1" lang="en" sz="1800">
                <a:solidFill>
                  <a:srgbClr val="CC0000"/>
                </a:solidFill>
              </a:rPr>
              <a:t>sharing</a:t>
            </a:r>
            <a:r>
              <a:rPr b="1" lang="en" sz="1800">
                <a:solidFill>
                  <a:srgbClr val="434343"/>
                </a:solidFill>
              </a:rPr>
              <a:t> of text, images, or videos</a:t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434343"/>
                </a:solidFill>
              </a:rPr>
              <a:t>Provides user </a:t>
            </a:r>
            <a:r>
              <a:rPr b="1" lang="en" sz="1800">
                <a:solidFill>
                  <a:srgbClr val="CC0000"/>
                </a:solidFill>
              </a:rPr>
              <a:t>i</a:t>
            </a:r>
            <a:r>
              <a:rPr b="1" lang="en" sz="1800">
                <a:solidFill>
                  <a:srgbClr val="CC0000"/>
                </a:solidFill>
              </a:rPr>
              <a:t>nteraction</a:t>
            </a:r>
            <a:r>
              <a:rPr b="1" lang="en" sz="1800">
                <a:solidFill>
                  <a:srgbClr val="434343"/>
                </a:solidFill>
              </a:rPr>
              <a:t> that supports </a:t>
            </a:r>
            <a:r>
              <a:rPr b="1" lang="en" sz="1800">
                <a:solidFill>
                  <a:srgbClr val="CC0000"/>
                </a:solidFill>
              </a:rPr>
              <a:t>communities</a:t>
            </a:r>
            <a:r>
              <a:rPr b="1" lang="en" sz="1800">
                <a:solidFill>
                  <a:srgbClr val="434343"/>
                </a:solidFill>
              </a:rPr>
              <a:t> and collective </a:t>
            </a:r>
            <a:r>
              <a:rPr b="1" lang="en" sz="1800">
                <a:solidFill>
                  <a:srgbClr val="CC0000"/>
                </a:solidFill>
              </a:rPr>
              <a:t>interests</a:t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our app does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434343"/>
                </a:solidFill>
              </a:rPr>
              <a:t>Allows </a:t>
            </a:r>
            <a:r>
              <a:rPr b="1" i="1" lang="en" sz="1800" u="sng">
                <a:solidFill>
                  <a:srgbClr val="434343"/>
                </a:solidFill>
              </a:rPr>
              <a:t>any</a:t>
            </a:r>
            <a:r>
              <a:rPr b="1" lang="en" sz="1800">
                <a:solidFill>
                  <a:srgbClr val="434343"/>
                </a:solidFill>
              </a:rPr>
              <a:t> type of </a:t>
            </a:r>
            <a:r>
              <a:rPr b="1" lang="en" sz="1800">
                <a:solidFill>
                  <a:srgbClr val="CC0000"/>
                </a:solidFill>
              </a:rPr>
              <a:t>file</a:t>
            </a:r>
            <a:r>
              <a:rPr b="1" lang="en" sz="1800">
                <a:solidFill>
                  <a:srgbClr val="434343"/>
                </a:solidFill>
              </a:rPr>
              <a:t> to be </a:t>
            </a:r>
            <a:r>
              <a:rPr b="1" lang="en" sz="1800">
                <a:solidFill>
                  <a:srgbClr val="CC0000"/>
                </a:solidFill>
              </a:rPr>
              <a:t>shared</a:t>
            </a:r>
            <a:r>
              <a:rPr b="1" lang="en" sz="1800">
                <a:solidFill>
                  <a:srgbClr val="434343"/>
                </a:solidFill>
              </a:rPr>
              <a:t>, anything digital can be posted to the app</a:t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434343"/>
                </a:solidFill>
              </a:rPr>
              <a:t>Supports user</a:t>
            </a:r>
            <a:r>
              <a:rPr b="1" lang="en" sz="1800">
                <a:solidFill>
                  <a:srgbClr val="CC0000"/>
                </a:solidFill>
              </a:rPr>
              <a:t> interaction</a:t>
            </a:r>
            <a:r>
              <a:rPr b="1" lang="en" sz="1800">
                <a:solidFill>
                  <a:srgbClr val="434343"/>
                </a:solidFill>
              </a:rPr>
              <a:t> to build </a:t>
            </a:r>
            <a:r>
              <a:rPr b="1" lang="en" sz="1800">
                <a:solidFill>
                  <a:srgbClr val="CC0000"/>
                </a:solidFill>
              </a:rPr>
              <a:t>communities</a:t>
            </a:r>
            <a:r>
              <a:rPr b="1" lang="en" sz="1800">
                <a:solidFill>
                  <a:srgbClr val="434343"/>
                </a:solidFill>
              </a:rPr>
              <a:t> around any </a:t>
            </a:r>
            <a:r>
              <a:rPr b="1" lang="en" sz="1800">
                <a:solidFill>
                  <a:srgbClr val="434343"/>
                </a:solidFill>
              </a:rPr>
              <a:t>type</a:t>
            </a:r>
            <a:r>
              <a:rPr b="1" lang="en" sz="1800">
                <a:solidFill>
                  <a:srgbClr val="434343"/>
                </a:solidFill>
              </a:rPr>
              <a:t> of </a:t>
            </a:r>
            <a:r>
              <a:rPr b="1" lang="en" sz="1800">
                <a:solidFill>
                  <a:srgbClr val="CC0000"/>
                </a:solidFill>
              </a:rPr>
              <a:t>interest</a:t>
            </a:r>
            <a:endParaRPr b="1" sz="1800">
              <a:solidFill>
                <a:srgbClr val="CC0000"/>
              </a:solidFill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4639137" y="1387575"/>
            <a:ext cx="3618629" cy="847476"/>
            <a:chOff x="4114037" y="1205600"/>
            <a:chExt cx="3618629" cy="847476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4114037" y="1205600"/>
              <a:ext cx="2838743" cy="847476"/>
              <a:chOff x="4148262" y="1017725"/>
              <a:chExt cx="2838743" cy="847476"/>
            </a:xfrm>
          </p:grpSpPr>
          <p:pic>
            <p:nvPicPr>
              <p:cNvPr id="97" name="Google Shape;97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48262" y="1017725"/>
                <a:ext cx="847475" cy="847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95725" y="1017725"/>
                <a:ext cx="847476" cy="8474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57648" y="1017725"/>
                <a:ext cx="1029357" cy="847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Google Shape;10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34972" y="1205600"/>
              <a:ext cx="697695" cy="847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4"/>
          <p:cNvSpPr txBox="1"/>
          <p:nvPr/>
        </p:nvSpPr>
        <p:spPr>
          <a:xfrm>
            <a:off x="8257775" y="4772400"/>
            <a:ext cx="6225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Nathan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In-scope</a:t>
            </a:r>
            <a:r>
              <a:rPr lang="en"/>
              <a:t> for version 1.0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Fundamental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B5394"/>
                </a:solidFill>
              </a:rPr>
              <a:t>functionality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</a:rPr>
              <a:t>Supports </a:t>
            </a:r>
            <a:r>
              <a:rPr b="1" lang="en" sz="1600">
                <a:solidFill>
                  <a:srgbClr val="0B5394"/>
                </a:solidFill>
              </a:rPr>
              <a:t>uploading</a:t>
            </a:r>
            <a:r>
              <a:rPr b="1" lang="en" sz="1600">
                <a:solidFill>
                  <a:srgbClr val="434343"/>
                </a:solidFill>
              </a:rPr>
              <a:t> and </a:t>
            </a:r>
            <a:r>
              <a:rPr b="1" lang="en" sz="1600">
                <a:solidFill>
                  <a:srgbClr val="0B5394"/>
                </a:solidFill>
              </a:rPr>
              <a:t>downloading</a:t>
            </a:r>
            <a:r>
              <a:rPr b="1" lang="en" sz="1600">
                <a:solidFill>
                  <a:srgbClr val="434343"/>
                </a:solidFill>
              </a:rPr>
              <a:t> of popular file types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</a:rPr>
              <a:t>A </a:t>
            </a:r>
            <a:r>
              <a:rPr b="1" lang="en" sz="1600">
                <a:solidFill>
                  <a:srgbClr val="0B5394"/>
                </a:solidFill>
              </a:rPr>
              <a:t>timeline</a:t>
            </a:r>
            <a:r>
              <a:rPr b="1" lang="en" sz="1600">
                <a:solidFill>
                  <a:srgbClr val="434343"/>
                </a:solidFill>
              </a:rPr>
              <a:t> to scroll through posts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User</a:t>
            </a:r>
            <a:r>
              <a:rPr b="1" lang="en" sz="1600">
                <a:solidFill>
                  <a:srgbClr val="434343"/>
                </a:solidFill>
              </a:rPr>
              <a:t> </a:t>
            </a:r>
            <a:r>
              <a:rPr b="1" lang="en" sz="1600">
                <a:solidFill>
                  <a:srgbClr val="0B5394"/>
                </a:solidFill>
              </a:rPr>
              <a:t>interactions</a:t>
            </a:r>
            <a:r>
              <a:rPr b="1" lang="en" sz="1600">
                <a:solidFill>
                  <a:srgbClr val="434343"/>
                </a:solidFill>
              </a:rPr>
              <a:t> such as likes, dislikes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Potential secondary </a:t>
            </a:r>
            <a:r>
              <a:rPr b="1" lang="en" sz="1600">
                <a:solidFill>
                  <a:srgbClr val="0B5394"/>
                </a:solidFill>
              </a:rPr>
              <a:t>functionality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</a:rPr>
              <a:t>A </a:t>
            </a:r>
            <a:r>
              <a:rPr b="1" lang="en" sz="1600">
                <a:solidFill>
                  <a:srgbClr val="0B5394"/>
                </a:solidFill>
              </a:rPr>
              <a:t>built-in media player</a:t>
            </a:r>
            <a:r>
              <a:rPr b="1" lang="en" sz="1600">
                <a:solidFill>
                  <a:srgbClr val="434343"/>
                </a:solidFill>
              </a:rPr>
              <a:t> so external software isn’t needed to consume content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Tag-based posts</a:t>
            </a:r>
            <a:r>
              <a:rPr b="1" lang="en" sz="1600">
                <a:solidFill>
                  <a:srgbClr val="434343"/>
                </a:solidFill>
              </a:rPr>
              <a:t> that allow for fast and easy searching and filtering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</a:rPr>
              <a:t>Additional user interactions like </a:t>
            </a:r>
            <a:r>
              <a:rPr b="1" lang="en" sz="1600">
                <a:solidFill>
                  <a:srgbClr val="0B5394"/>
                </a:solidFill>
              </a:rPr>
              <a:t>comments</a:t>
            </a:r>
            <a:r>
              <a:rPr b="1" lang="en" sz="1600">
                <a:solidFill>
                  <a:srgbClr val="434343"/>
                </a:solidFill>
              </a:rPr>
              <a:t> and </a:t>
            </a:r>
            <a:r>
              <a:rPr b="1" lang="en" sz="1600">
                <a:solidFill>
                  <a:srgbClr val="0B5394"/>
                </a:solidFill>
              </a:rPr>
              <a:t>replies</a:t>
            </a:r>
            <a:endParaRPr b="1" sz="1600">
              <a:solidFill>
                <a:srgbClr val="0B5394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069900" y="4737175"/>
            <a:ext cx="775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Nathan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Out</a:t>
            </a:r>
            <a:r>
              <a:rPr lang="en">
                <a:solidFill>
                  <a:srgbClr val="0B5394"/>
                </a:solidFill>
              </a:rPr>
              <a:t>-of-scope</a:t>
            </a:r>
            <a:r>
              <a:rPr lang="en"/>
              <a:t> for 1.0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Additional </a:t>
            </a:r>
            <a:r>
              <a:rPr b="1" lang="en" sz="1600">
                <a:solidFill>
                  <a:srgbClr val="0B5394"/>
                </a:solidFill>
              </a:rPr>
              <a:t>features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Different pages</a:t>
            </a:r>
            <a:r>
              <a:rPr b="1" lang="en" sz="1600">
                <a:solidFill>
                  <a:srgbClr val="434343"/>
                </a:solidFill>
              </a:rPr>
              <a:t> that display content of a specific type or theme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Multi-user tagging</a:t>
            </a:r>
            <a:r>
              <a:rPr b="1" lang="en" sz="1600">
                <a:solidFill>
                  <a:srgbClr val="434343"/>
                </a:solidFill>
              </a:rPr>
              <a:t> on single posts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Private-chats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</a:rPr>
              <a:t>Personalized </a:t>
            </a:r>
            <a:r>
              <a:rPr b="1" lang="en" sz="1600">
                <a:solidFill>
                  <a:srgbClr val="0B5394"/>
                </a:solidFill>
              </a:rPr>
              <a:t>algorithmic</a:t>
            </a:r>
            <a:r>
              <a:rPr b="1" lang="en" sz="1600">
                <a:solidFill>
                  <a:srgbClr val="434343"/>
                </a:solidFill>
              </a:rPr>
              <a:t> </a:t>
            </a:r>
            <a:r>
              <a:rPr b="1" lang="en" sz="1600">
                <a:solidFill>
                  <a:srgbClr val="0B5394"/>
                </a:solidFill>
              </a:rPr>
              <a:t>content</a:t>
            </a:r>
            <a:r>
              <a:rPr b="1" lang="en" sz="1600">
                <a:solidFill>
                  <a:srgbClr val="434343"/>
                </a:solidFill>
              </a:rPr>
              <a:t> feeds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Encryption</a:t>
            </a:r>
            <a:r>
              <a:rPr b="1" lang="en" sz="1600">
                <a:solidFill>
                  <a:srgbClr val="434343"/>
                </a:solidFill>
              </a:rPr>
              <a:t> for private posts or chats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105125" y="4713700"/>
            <a:ext cx="869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Nathan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725"/>
            <a:ext cx="9143998" cy="46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0" y="491625"/>
            <a:ext cx="9144000" cy="465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0" y="491725"/>
            <a:ext cx="9143999" cy="46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94150" y="1813450"/>
            <a:ext cx="35961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tinydb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timeago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markdown2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hashlib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9300" y="1448200"/>
            <a:ext cx="5644698" cy="30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 amt="60000"/>
          </a:blip>
          <a:srcRect b="0" l="16249" r="8658" t="0"/>
          <a:stretch/>
        </p:blipFill>
        <p:spPr>
          <a:xfrm>
            <a:off x="0" y="3908300"/>
            <a:ext cx="1396600" cy="1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 rot="-1313138">
            <a:off x="2241304" y="4149260"/>
            <a:ext cx="2614853" cy="985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Architecture?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the hek is flask?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the web-ui how? 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.css? Can I eats it?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7531625" y="491725"/>
            <a:ext cx="1612375" cy="16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8105125" y="4713700"/>
            <a:ext cx="869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Stephen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mock up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9450" y="2182325"/>
            <a:ext cx="31710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to UI prototype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https://www.figma.com/design/Kb6dVSZk6uqnnsqNfBAT3r/App-Prototype?node-id=0-1&amp;t=t6b92wZnxzupDfHG-1</a:t>
            </a:r>
            <a:r>
              <a:rPr lang="en"/>
              <a:t> 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26" y="533225"/>
            <a:ext cx="2240250" cy="46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7801050" y="4562125"/>
            <a:ext cx="118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Andy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 						</a:t>
            </a:r>
            <a:r>
              <a:rPr lang="en" sz="1488"/>
              <a:t>- Ayden</a:t>
            </a:r>
            <a:endParaRPr sz="1488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use our app instead of other social media platforms, such as Instagram, Discord, ETC?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Integrated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filter on file formats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app will allow for infinite possibilities for the end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Stack overflow type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user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													</a:t>
            </a:r>
            <a:r>
              <a:rPr lang="en" sz="1488"/>
              <a:t>-Ayden</a:t>
            </a:r>
            <a:endParaRPr sz="1488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75" y="1691150"/>
            <a:ext cx="46760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