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6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7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06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9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7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9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dtechsandyk.blogspot.com/2017/07/easily-add-emoji-to-google-docs-slides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coding-computer-computer-user-pc-129436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83912&amp;picture=computer-clipar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etails/Fandom81sSupergirlBingeCu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15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6691D-F86B-3089-3204-7093158C8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rmAutofit/>
          </a:bodyPr>
          <a:lstStyle/>
          <a:p>
            <a:pPr algn="ctr"/>
            <a:r>
              <a:rPr lang="en-US" sz="5800"/>
              <a:t>Only Celebs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B875B-BA3A-677E-270D-A846B2266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308672" cy="1172408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“Giving Power to the Celebrities”  </a:t>
            </a:r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9A54345F-F510-748E-027B-8DD32402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834"/>
          <a:stretch>
            <a:fillRect/>
          </a:stretch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Only_Celebs_LogoV1.png">
            <a:extLst>
              <a:ext uri="{FF2B5EF4-FFF2-40B4-BE49-F238E27FC236}">
                <a16:creationId xmlns:a16="http://schemas.microsoft.com/office/drawing/2014/main" id="{474B71A5-CE40-BF92-A70D-0CE1ED67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57" y="898071"/>
            <a:ext cx="5061857" cy="5061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D04F3-7A79-7881-B25F-F6AFFFAEE309}"/>
              </a:ext>
            </a:extLst>
          </p:cNvPr>
          <p:cNvSpPr txBox="1"/>
          <p:nvPr/>
        </p:nvSpPr>
        <p:spPr>
          <a:xfrm>
            <a:off x="9829799" y="6451600"/>
            <a:ext cx="133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Caden R</a:t>
            </a:r>
          </a:p>
        </p:txBody>
      </p:sp>
    </p:spTree>
    <p:extLst>
      <p:ext uri="{BB962C8B-B14F-4D97-AF65-F5344CB8AC3E}">
        <p14:creationId xmlns:p14="http://schemas.microsoft.com/office/powerpoint/2010/main" val="149315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1893BE-3BA9-674D-3A26-C076487B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83388-7335-570D-7495-C4624574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201" y="1006933"/>
            <a:ext cx="3403856" cy="2643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Q &amp; A</a:t>
            </a:r>
            <a:br>
              <a:rPr lang="en-US" sz="4400" dirty="0"/>
            </a:br>
            <a:br>
              <a:rPr lang="en-US" sz="4400" dirty="0"/>
            </a:br>
            <a:r>
              <a:rPr lang="en-US" sz="2400" dirty="0"/>
              <a:t>Any Comments/Questions?</a:t>
            </a:r>
            <a:endParaRPr lang="en-US" sz="4400" dirty="0"/>
          </a:p>
        </p:txBody>
      </p:sp>
      <p:pic>
        <p:nvPicPr>
          <p:cNvPr id="5" name="Content Placeholder 4" descr="A yellow face with a hand pointing to it&#10;&#10;AI-generated content may be incorrect.">
            <a:extLst>
              <a:ext uri="{FF2B5EF4-FFF2-40B4-BE49-F238E27FC236}">
                <a16:creationId xmlns:a16="http://schemas.microsoft.com/office/drawing/2014/main" id="{28E4B669-96D1-5527-1128-15D0A7D0E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60721" y="809596"/>
            <a:ext cx="5284527" cy="528452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534CB3-4CA5-DDD2-D519-C4A714A68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16943" y="3999192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943E3A-92DB-81E0-D505-E119A8C495F6}"/>
              </a:ext>
            </a:extLst>
          </p:cNvPr>
          <p:cNvSpPr txBox="1"/>
          <p:nvPr/>
        </p:nvSpPr>
        <p:spPr>
          <a:xfrm>
            <a:off x="9829799" y="6451600"/>
            <a:ext cx="133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Tyler</a:t>
            </a:r>
          </a:p>
        </p:txBody>
      </p:sp>
    </p:spTree>
    <p:extLst>
      <p:ext uri="{BB962C8B-B14F-4D97-AF65-F5344CB8AC3E}">
        <p14:creationId xmlns:p14="http://schemas.microsoft.com/office/powerpoint/2010/main" val="127901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1BB56-F82D-1AD9-04DB-5772F0F50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paint pigments">
            <a:extLst>
              <a:ext uri="{FF2B5EF4-FFF2-40B4-BE49-F238E27FC236}">
                <a16:creationId xmlns:a16="http://schemas.microsoft.com/office/drawing/2014/main" id="{8BFA6456-18FC-3628-437B-D9C01CDC75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EB8FE-C435-2F90-1A7A-7B976412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63" y="1584797"/>
            <a:ext cx="3305701" cy="3584187"/>
          </a:xfrm>
        </p:spPr>
        <p:txBody>
          <a:bodyPr>
            <a:normAutofit/>
          </a:bodyPr>
          <a:lstStyle/>
          <a:p>
            <a:r>
              <a:rPr lang="en-US" sz="3600"/>
              <a:t>Introduction – The Engineers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228B-23C9-F7D3-07D3-0279B025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314" y="1587711"/>
            <a:ext cx="5289134" cy="35865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Caden R – I'm currently enrolled in a Data Science bootcamp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Caden G – I want to work on AI to help Humanity, not replace them.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Cole – I've been able to work on a Nuclear Reactor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Tyler – I’m currently working on bioinformatics undergraduate research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erson sitting in a chair using a computer&#10;&#10;AI-generated content may be incorrect.">
            <a:extLst>
              <a:ext uri="{FF2B5EF4-FFF2-40B4-BE49-F238E27FC236}">
                <a16:creationId xmlns:a16="http://schemas.microsoft.com/office/drawing/2014/main" id="{B8AFA550-D9E9-2E1E-1B7E-0FE7D0EF2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81594" y="3113699"/>
            <a:ext cx="1666238" cy="1584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C831C0-9AE3-56D2-1A62-11E1F5C04704}"/>
              </a:ext>
            </a:extLst>
          </p:cNvPr>
          <p:cNvSpPr txBox="1"/>
          <p:nvPr/>
        </p:nvSpPr>
        <p:spPr>
          <a:xfrm>
            <a:off x="9689116" y="5328641"/>
            <a:ext cx="133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Tyler</a:t>
            </a:r>
          </a:p>
        </p:txBody>
      </p:sp>
    </p:spTree>
    <p:extLst>
      <p:ext uri="{BB962C8B-B14F-4D97-AF65-F5344CB8AC3E}">
        <p14:creationId xmlns:p14="http://schemas.microsoft.com/office/powerpoint/2010/main" val="5206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8367C-104C-DE0E-6916-536F354B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1"/>
            <a:ext cx="4297680" cy="1789608"/>
          </a:xfrm>
        </p:spPr>
        <p:txBody>
          <a:bodyPr anchor="t">
            <a:normAutofit/>
          </a:bodyPr>
          <a:lstStyle/>
          <a:p>
            <a:r>
              <a:rPr lang="en-US"/>
              <a:t>Overview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ack computer with a white screen&#10;&#10;AI-generated content may be incorrect.">
            <a:extLst>
              <a:ext uri="{FF2B5EF4-FFF2-40B4-BE49-F238E27FC236}">
                <a16:creationId xmlns:a16="http://schemas.microsoft.com/office/drawing/2014/main" id="{3A0ABCD9-A40C-0553-E3B3-21682A0AC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6280" y="3552264"/>
            <a:ext cx="3660880" cy="274566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A040AB3-181C-45FF-1971-B2EDA6A5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848" y="1371601"/>
            <a:ext cx="5888736" cy="4926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We want to show who's the most popular. To do this, we wanted to make a site where the most popular people can post and be given power.</a:t>
            </a:r>
          </a:p>
          <a:p>
            <a:r>
              <a:rPr lang="en-US"/>
              <a:t>We will give abilities depending on who is more popular than the others. Through a leaderboard system.</a:t>
            </a:r>
          </a:p>
          <a:p>
            <a:r>
              <a:rPr lang="en-US"/>
              <a:t>This leaderboard system will be based on views, likes, and dislikes.</a:t>
            </a:r>
          </a:p>
          <a:p>
            <a:r>
              <a:rPr lang="en-US"/>
              <a:t>We will prioritize the celebrities' experience, which includes their ability to interact with each other and their fans.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63EFE-8AAE-194A-0AC9-D41A9CA881B9}"/>
              </a:ext>
            </a:extLst>
          </p:cNvPr>
          <p:cNvSpPr txBox="1"/>
          <p:nvPr/>
        </p:nvSpPr>
        <p:spPr>
          <a:xfrm>
            <a:off x="9829799" y="6451600"/>
            <a:ext cx="133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Caden</a:t>
            </a:r>
          </a:p>
        </p:txBody>
      </p:sp>
    </p:spTree>
    <p:extLst>
      <p:ext uri="{BB962C8B-B14F-4D97-AF65-F5344CB8AC3E}">
        <p14:creationId xmlns:p14="http://schemas.microsoft.com/office/powerpoint/2010/main" val="410697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029A81-FC9F-BF1C-3B4C-899AEFAF2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A9B72-951A-F1F4-D0FA-CFDEBD3F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082D-FC5F-60E5-F4F7-FC410A853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/>
              <a:t>The way we will distinguish between a normal user and a celebrity will be shown as something similar to Twitter's checkmark.</a:t>
            </a:r>
          </a:p>
          <a:p>
            <a:r>
              <a:rPr lang="en-US" sz="1900"/>
              <a:t>This checkmark will prove the celebrity's legitimacy.</a:t>
            </a:r>
          </a:p>
          <a:p>
            <a:r>
              <a:rPr lang="en-US" sz="1900"/>
              <a:t>This will take care of problems like fake accounts.</a:t>
            </a:r>
          </a:p>
          <a:p>
            <a:r>
              <a:rPr lang="en-US" sz="1900"/>
              <a:t>We want Only Celebs to be a secure place for celebrities, so they can become more popular and powerful.</a:t>
            </a:r>
          </a:p>
        </p:txBody>
      </p:sp>
      <p:pic>
        <p:nvPicPr>
          <p:cNvPr id="4" name="Picture 3" descr="Twitter verification - Wikipedia">
            <a:extLst>
              <a:ext uri="{FF2B5EF4-FFF2-40B4-BE49-F238E27FC236}">
                <a16:creationId xmlns:a16="http://schemas.microsoft.com/office/drawing/2014/main" id="{CD16B62A-ACC9-A7D9-106C-6DEED1CD43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93" r="3804" b="3799"/>
          <a:stretch>
            <a:fillRect/>
          </a:stretch>
        </p:blipFill>
        <p:spPr>
          <a:xfrm>
            <a:off x="7155179" y="1920311"/>
            <a:ext cx="4209390" cy="4213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404D6A-11F0-D437-7743-F577916D7409}"/>
              </a:ext>
            </a:extLst>
          </p:cNvPr>
          <p:cNvSpPr txBox="1"/>
          <p:nvPr/>
        </p:nvSpPr>
        <p:spPr>
          <a:xfrm>
            <a:off x="9829799" y="6451600"/>
            <a:ext cx="133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Caden</a:t>
            </a:r>
          </a:p>
        </p:txBody>
      </p:sp>
    </p:spTree>
    <p:extLst>
      <p:ext uri="{BB962C8B-B14F-4D97-AF65-F5344CB8AC3E}">
        <p14:creationId xmlns:p14="http://schemas.microsoft.com/office/powerpoint/2010/main" val="285143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74886-1A63-4A60-7C4E-619F492F5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9AC35-7E19-59BE-EFD5-B04D8F6D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/>
              <a:t>In Scope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C3A7-BC35-6BAB-A119-FD566D49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The app will work on mobile phones and desktop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Timeline / Feed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Posting videos and messages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Like / Share Functions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7" name="Picture 6" descr="A green check mark on a black background&#10;&#10;AI-generated content may be incorrect.">
            <a:extLst>
              <a:ext uri="{FF2B5EF4-FFF2-40B4-BE49-F238E27FC236}">
                <a16:creationId xmlns:a16="http://schemas.microsoft.com/office/drawing/2014/main" id="{A73CFB26-B8DC-C343-5E02-1C25C773A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55179" y="2501534"/>
            <a:ext cx="4375829" cy="37986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1EF9E8-2111-350F-843E-157BE1D52681}"/>
              </a:ext>
            </a:extLst>
          </p:cNvPr>
          <p:cNvSpPr txBox="1"/>
          <p:nvPr/>
        </p:nvSpPr>
        <p:spPr>
          <a:xfrm>
            <a:off x="9829799" y="6451600"/>
            <a:ext cx="133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Cole</a:t>
            </a:r>
          </a:p>
        </p:txBody>
      </p:sp>
    </p:spTree>
    <p:extLst>
      <p:ext uri="{BB962C8B-B14F-4D97-AF65-F5344CB8AC3E}">
        <p14:creationId xmlns:p14="http://schemas.microsoft.com/office/powerpoint/2010/main" val="75230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7F7718-3E83-5F28-63DD-DF41C8107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9CF42-228E-F675-402C-994D37A4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/>
              <a:t>Out of Scope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8380-49FC-B84C-8741-9D0C99A6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In App Store or Marketplace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Will not outsource or import data form other applications/organizations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Won't be able to do advanced live streaming 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The software will not work without a stable connection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/>
          </a:p>
        </p:txBody>
      </p:sp>
      <p:pic>
        <p:nvPicPr>
          <p:cNvPr id="5" name="Picture 4" descr="A red x on a black background&#10;&#10;AI-generated content may be incorrect.">
            <a:extLst>
              <a:ext uri="{FF2B5EF4-FFF2-40B4-BE49-F238E27FC236}">
                <a16:creationId xmlns:a16="http://schemas.microsoft.com/office/drawing/2014/main" id="{8E3B7940-DC7D-5C08-FA2D-007070A43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7D3F99-C16F-8C88-EB2B-804E2D518561}"/>
              </a:ext>
            </a:extLst>
          </p:cNvPr>
          <p:cNvSpPr txBox="1"/>
          <p:nvPr/>
        </p:nvSpPr>
        <p:spPr>
          <a:xfrm>
            <a:off x="9829799" y="6451600"/>
            <a:ext cx="133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Cole</a:t>
            </a:r>
          </a:p>
        </p:txBody>
      </p:sp>
    </p:spTree>
    <p:extLst>
      <p:ext uri="{BB962C8B-B14F-4D97-AF65-F5344CB8AC3E}">
        <p14:creationId xmlns:p14="http://schemas.microsoft.com/office/powerpoint/2010/main" val="316415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73993-832D-55AF-9D4D-20785C42B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62BAD-8986-19B6-CB98-B1A7022A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Architecture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1990EE-F740-336C-82CC-5BC04007BE21}"/>
              </a:ext>
            </a:extLst>
          </p:cNvPr>
          <p:cNvSpPr txBox="1"/>
          <p:nvPr/>
        </p:nvSpPr>
        <p:spPr>
          <a:xfrm>
            <a:off x="640080" y="2633236"/>
            <a:ext cx="5852160" cy="36646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No 3rd party dependencies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Users will interact through the browser which communicates with flask to act as the web server.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Files such as videos and photos will be stored in the file system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Databases: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Trending -&gt; stores trending topics and posts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Tinny -&gt; keeps track of all local posts 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Content Placeholder 7" descr="A diagram of a computer component&#10;&#10;AI-generated content may be incorrect.">
            <a:extLst>
              <a:ext uri="{FF2B5EF4-FFF2-40B4-BE49-F238E27FC236}">
                <a16:creationId xmlns:a16="http://schemas.microsoft.com/office/drawing/2014/main" id="{5FE591A8-4630-2091-5DB4-EBFC81A2E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5" r="10508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5A127C-AECD-FC2D-0FD7-7DC89B560CFE}"/>
              </a:ext>
            </a:extLst>
          </p:cNvPr>
          <p:cNvSpPr txBox="1"/>
          <p:nvPr/>
        </p:nvSpPr>
        <p:spPr>
          <a:xfrm>
            <a:off x="9829799" y="6451600"/>
            <a:ext cx="133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Tyler</a:t>
            </a:r>
          </a:p>
        </p:txBody>
      </p:sp>
    </p:spTree>
    <p:extLst>
      <p:ext uri="{BB962C8B-B14F-4D97-AF65-F5344CB8AC3E}">
        <p14:creationId xmlns:p14="http://schemas.microsoft.com/office/powerpoint/2010/main" val="410487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D8BC9-F94F-8DCB-B58C-243C72361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112AE-86A5-64DA-BD96-2E3D6CD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70" y="1171145"/>
            <a:ext cx="10168106" cy="955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/>
              <a:t>UI Mock Up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0D2A5-C167-FB61-F32A-674B344F2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914400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ell phone with a screen showing a group of women&#10;&#10;AI-generated content may be incorrect.">
            <a:extLst>
              <a:ext uri="{FF2B5EF4-FFF2-40B4-BE49-F238E27FC236}">
                <a16:creationId xmlns:a16="http://schemas.microsoft.com/office/drawing/2014/main" id="{338CB350-3162-932E-442A-7437EA62E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503" y="2405282"/>
            <a:ext cx="3781242" cy="3781242"/>
          </a:xfrm>
          <a:prstGeom prst="rect">
            <a:avLst/>
          </a:prstGeom>
        </p:spPr>
      </p:pic>
      <p:pic>
        <p:nvPicPr>
          <p:cNvPr id="5" name="Picture 4" descr="A computer screen with a group of people on it&#10;&#10;AI-generated content may be incorrect.">
            <a:extLst>
              <a:ext uri="{FF2B5EF4-FFF2-40B4-BE49-F238E27FC236}">
                <a16:creationId xmlns:a16="http://schemas.microsoft.com/office/drawing/2014/main" id="{4D680E02-FBAF-5700-5AC6-033D8D828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0" y="2412471"/>
            <a:ext cx="3795619" cy="37740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313801-F21A-604F-6CC8-8F552B3016C5}"/>
              </a:ext>
            </a:extLst>
          </p:cNvPr>
          <p:cNvSpPr txBox="1"/>
          <p:nvPr/>
        </p:nvSpPr>
        <p:spPr>
          <a:xfrm>
            <a:off x="9829799" y="6451600"/>
            <a:ext cx="133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Caden R</a:t>
            </a:r>
          </a:p>
        </p:txBody>
      </p:sp>
    </p:spTree>
    <p:extLst>
      <p:ext uri="{BB962C8B-B14F-4D97-AF65-F5344CB8AC3E}">
        <p14:creationId xmlns:p14="http://schemas.microsoft.com/office/powerpoint/2010/main" val="28617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877F72-F70B-AE68-1D10-C34575C7F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D11D5-3490-906B-0234-9CC323A3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4" name="Picture 3" descr="Only_Celebs_LogoV1.png">
            <a:extLst>
              <a:ext uri="{FF2B5EF4-FFF2-40B4-BE49-F238E27FC236}">
                <a16:creationId xmlns:a16="http://schemas.microsoft.com/office/drawing/2014/main" id="{DD186079-65CD-2E45-44E4-89C4948B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1956816"/>
            <a:ext cx="4343400" cy="4343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E841-685C-D80B-97F0-D64F5D86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49" y="2633236"/>
            <a:ext cx="5737860" cy="36669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Only Celebs is, in fact, a </a:t>
            </a:r>
            <a:r>
              <a:rPr lang="en-US" b="1" dirty="0"/>
              <a:t>PERFECT </a:t>
            </a:r>
            <a:r>
              <a:rPr lang="en-US" dirty="0"/>
              <a:t>solution to the vast issue of understanding who is actually the most popular. By giving a platform for the most famous of people to be recognized. That way, we can acknowledge people for what really matters... their popularity.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ONLY THE POPULAR SURVIVE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0519F-04C7-9B15-DCEC-6992F02D6717}"/>
              </a:ext>
            </a:extLst>
          </p:cNvPr>
          <p:cNvSpPr txBox="1"/>
          <p:nvPr/>
        </p:nvSpPr>
        <p:spPr>
          <a:xfrm>
            <a:off x="9829799" y="6451600"/>
            <a:ext cx="133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Caden</a:t>
            </a:r>
          </a:p>
        </p:txBody>
      </p:sp>
    </p:spTree>
    <p:extLst>
      <p:ext uri="{BB962C8B-B14F-4D97-AF65-F5344CB8AC3E}">
        <p14:creationId xmlns:p14="http://schemas.microsoft.com/office/powerpoint/2010/main" val="232750968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b011e2-46ab-420b-a955-2a765087f89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3D0D53238B414AA29A50B7A5848F67" ma:contentTypeVersion="10" ma:contentTypeDescription="Create a new document." ma:contentTypeScope="" ma:versionID="f0a74ca090fa43a7b94321fd85e9dd21">
  <xsd:schema xmlns:xsd="http://www.w3.org/2001/XMLSchema" xmlns:xs="http://www.w3.org/2001/XMLSchema" xmlns:p="http://schemas.microsoft.com/office/2006/metadata/properties" xmlns:ns3="52b011e2-46ab-420b-a955-2a765087f89c" targetNamespace="http://schemas.microsoft.com/office/2006/metadata/properties" ma:root="true" ma:fieldsID="1dc67a6e68e4abf6ecd1206714326b2f" ns3:_="">
    <xsd:import namespace="52b011e2-46ab-420b-a955-2a765087f8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b011e2-46ab-420b-a955-2a765087f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B67FCB-B5D6-456D-BBE0-4EF936C843DB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52b011e2-46ab-420b-a955-2a765087f89c"/>
  </ds:schemaRefs>
</ds:datastoreItem>
</file>

<file path=customXml/itemProps2.xml><?xml version="1.0" encoding="utf-8"?>
<ds:datastoreItem xmlns:ds="http://schemas.openxmlformats.org/officeDocument/2006/customXml" ds:itemID="{ECE00659-B9BE-41CF-9FBF-E8E7CCE325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E02745-B46F-4B91-B6AF-B63458CA58F3}">
  <ds:schemaRefs>
    <ds:schemaRef ds:uri="52b011e2-46ab-420b-a955-2a765087f8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401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Grandview Display</vt:lpstr>
      <vt:lpstr>DashVTI</vt:lpstr>
      <vt:lpstr>Only Celebs</vt:lpstr>
      <vt:lpstr>Introduction – The Engineers</vt:lpstr>
      <vt:lpstr>Overview</vt:lpstr>
      <vt:lpstr>Overview</vt:lpstr>
      <vt:lpstr>In Scope</vt:lpstr>
      <vt:lpstr>Out of Scope</vt:lpstr>
      <vt:lpstr>Architecture</vt:lpstr>
      <vt:lpstr>UI Mock Up</vt:lpstr>
      <vt:lpstr>Summary</vt:lpstr>
      <vt:lpstr>Q &amp; A  Any Comments/Questions?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Mullins</dc:creator>
  <cp:lastModifiedBy>Tyler Mullins</cp:lastModifiedBy>
  <cp:revision>4</cp:revision>
  <dcterms:created xsi:type="dcterms:W3CDTF">2025-09-24T16:14:35Z</dcterms:created>
  <dcterms:modified xsi:type="dcterms:W3CDTF">2025-09-29T00:24:24Z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0x010100023D0D53238B414AA29A50B7A5848F67</vt:lpwstr>
  </property>
</Properties>
</file>