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65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9A8034-0E72-4DD4-AC7A-A9846367B98E}" v="99" dt="2025-09-28T19:05:51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dzen707@gmail.com" userId="S::urn:spo:guest#cadzen707@gmail.com::" providerId="AD" clId="Web-{95791F26-9D8D-3CB2-EF1E-C3060322DB3A}"/>
    <pc:docChg chg="modSld">
      <pc:chgData name="cadzen707@gmail.com" userId="S::urn:spo:guest#cadzen707@gmail.com::" providerId="AD" clId="Web-{95791F26-9D8D-3CB2-EF1E-C3060322DB3A}" dt="2025-09-26T16:51:27.614" v="1010" actId="14100"/>
      <pc:docMkLst>
        <pc:docMk/>
      </pc:docMkLst>
      <pc:sldChg chg="modSp">
        <pc:chgData name="cadzen707@gmail.com" userId="S::urn:spo:guest#cadzen707@gmail.com::" providerId="AD" clId="Web-{95791F26-9D8D-3CB2-EF1E-C3060322DB3A}" dt="2025-09-26T16:40:53.954" v="768" actId="20577"/>
        <pc:sldMkLst>
          <pc:docMk/>
          <pc:sldMk cId="4106970128" sldId="257"/>
        </pc:sldMkLst>
        <pc:spChg chg="mod">
          <ac:chgData name="cadzen707@gmail.com" userId="S::urn:spo:guest#cadzen707@gmail.com::" providerId="AD" clId="Web-{95791F26-9D8D-3CB2-EF1E-C3060322DB3A}" dt="2025-09-26T16:40:53.954" v="768" actId="20577"/>
          <ac:spMkLst>
            <pc:docMk/>
            <pc:sldMk cId="4106970128" sldId="257"/>
            <ac:spMk id="3" creationId="{6A040AB3-181C-45FF-1971-B2EDA6A57F62}"/>
          </ac:spMkLst>
        </pc:spChg>
      </pc:sldChg>
      <pc:sldChg chg="addSp modSp mod setBg">
        <pc:chgData name="cadzen707@gmail.com" userId="S::urn:spo:guest#cadzen707@gmail.com::" providerId="AD" clId="Web-{95791F26-9D8D-3CB2-EF1E-C3060322DB3A}" dt="2025-09-26T16:48:25.348" v="961"/>
        <pc:sldMkLst>
          <pc:docMk/>
          <pc:sldMk cId="2851432302" sldId="258"/>
        </pc:sldMkLst>
        <pc:spChg chg="mod">
          <ac:chgData name="cadzen707@gmail.com" userId="S::urn:spo:guest#cadzen707@gmail.com::" providerId="AD" clId="Web-{95791F26-9D8D-3CB2-EF1E-C3060322DB3A}" dt="2025-09-26T16:48:07.989" v="959"/>
          <ac:spMkLst>
            <pc:docMk/>
            <pc:sldMk cId="2851432302" sldId="258"/>
            <ac:spMk id="2" creationId="{E07A9B72-951A-F1F4-D0FA-CFDEBD3F5DF6}"/>
          </ac:spMkLst>
        </pc:spChg>
        <pc:spChg chg="mod">
          <ac:chgData name="cadzen707@gmail.com" userId="S::urn:spo:guest#cadzen707@gmail.com::" providerId="AD" clId="Web-{95791F26-9D8D-3CB2-EF1E-C3060322DB3A}" dt="2025-09-26T16:48:07.989" v="959"/>
          <ac:spMkLst>
            <pc:docMk/>
            <pc:sldMk cId="2851432302" sldId="258"/>
            <ac:spMk id="3" creationId="{FAEA082D-FC5F-60E5-F4F7-FC410A853FEB}"/>
          </ac:spMkLst>
        </pc:spChg>
        <pc:spChg chg="add">
          <ac:chgData name="cadzen707@gmail.com" userId="S::urn:spo:guest#cadzen707@gmail.com::" providerId="AD" clId="Web-{95791F26-9D8D-3CB2-EF1E-C3060322DB3A}" dt="2025-09-26T16:48:07.989" v="959"/>
          <ac:spMkLst>
            <pc:docMk/>
            <pc:sldMk cId="2851432302" sldId="258"/>
            <ac:spMk id="9" creationId="{744CAA32-F237-419C-A2DD-43C28D920D3C}"/>
          </ac:spMkLst>
        </pc:spChg>
        <pc:picChg chg="add mod modCrop">
          <ac:chgData name="cadzen707@gmail.com" userId="S::urn:spo:guest#cadzen707@gmail.com::" providerId="AD" clId="Web-{95791F26-9D8D-3CB2-EF1E-C3060322DB3A}" dt="2025-09-26T16:48:25.348" v="961"/>
          <ac:picMkLst>
            <pc:docMk/>
            <pc:sldMk cId="2851432302" sldId="258"/>
            <ac:picMk id="4" creationId="{CD16B62A-ACC9-A7D9-106C-6DEED1CD4348}"/>
          </ac:picMkLst>
        </pc:picChg>
        <pc:cxnChg chg="add">
          <ac:chgData name="cadzen707@gmail.com" userId="S::urn:spo:guest#cadzen707@gmail.com::" providerId="AD" clId="Web-{95791F26-9D8D-3CB2-EF1E-C3060322DB3A}" dt="2025-09-26T16:48:07.989" v="959"/>
          <ac:cxnSpMkLst>
            <pc:docMk/>
            <pc:sldMk cId="2851432302" sldId="258"/>
            <ac:cxnSpMk id="11" creationId="{753FE100-D0AB-4AE2-824B-60CFA31EC6A2}"/>
          </ac:cxnSpMkLst>
        </pc:cxnChg>
      </pc:sldChg>
      <pc:sldChg chg="modSp">
        <pc:chgData name="cadzen707@gmail.com" userId="S::urn:spo:guest#cadzen707@gmail.com::" providerId="AD" clId="Web-{95791F26-9D8D-3CB2-EF1E-C3060322DB3A}" dt="2025-09-26T16:31:35.735" v="351" actId="20577"/>
        <pc:sldMkLst>
          <pc:docMk/>
          <pc:sldMk cId="2327509689" sldId="263"/>
        </pc:sldMkLst>
        <pc:spChg chg="mod">
          <ac:chgData name="cadzen707@gmail.com" userId="S::urn:spo:guest#cadzen707@gmail.com::" providerId="AD" clId="Web-{95791F26-9D8D-3CB2-EF1E-C3060322DB3A}" dt="2025-09-26T16:31:35.735" v="351" actId="20577"/>
          <ac:spMkLst>
            <pc:docMk/>
            <pc:sldMk cId="2327509689" sldId="263"/>
            <ac:spMk id="3" creationId="{203FE841-685C-D80B-97F0-D64F5D869D01}"/>
          </ac:spMkLst>
        </pc:spChg>
      </pc:sldChg>
      <pc:sldChg chg="modSp">
        <pc:chgData name="cadzen707@gmail.com" userId="S::urn:spo:guest#cadzen707@gmail.com::" providerId="AD" clId="Web-{95791F26-9D8D-3CB2-EF1E-C3060322DB3A}" dt="2025-09-26T16:51:27.614" v="1010" actId="14100"/>
        <pc:sldMkLst>
          <pc:docMk/>
          <pc:sldMk cId="52061838" sldId="265"/>
        </pc:sldMkLst>
        <pc:spChg chg="mod">
          <ac:chgData name="cadzen707@gmail.com" userId="S::urn:spo:guest#cadzen707@gmail.com::" providerId="AD" clId="Web-{95791F26-9D8D-3CB2-EF1E-C3060322DB3A}" dt="2025-09-26T16:51:27.614" v="1010" actId="14100"/>
          <ac:spMkLst>
            <pc:docMk/>
            <pc:sldMk cId="52061838" sldId="265"/>
            <ac:spMk id="3" creationId="{900F228B-23C9-F7D3-07D3-0279B0250339}"/>
          </ac:spMkLst>
        </pc:spChg>
      </pc:sldChg>
    </pc:docChg>
  </pc:docChgLst>
  <pc:docChgLst>
    <pc:chgData name="cadzen707@gmail.com" userId="S::urn:spo:guest#cadzen707@gmail.com::" providerId="AD" clId="Web-{FE7209D1-FC37-D376-1443-F71CD1DC9B6D}"/>
    <pc:docChg chg="modSld">
      <pc:chgData name="cadzen707@gmail.com" userId="S::urn:spo:guest#cadzen707@gmail.com::" providerId="AD" clId="Web-{FE7209D1-FC37-D376-1443-F71CD1DC9B6D}" dt="2025-09-24T16:50:53.951" v="288" actId="20577"/>
      <pc:docMkLst>
        <pc:docMk/>
      </pc:docMkLst>
      <pc:sldChg chg="addSp modSp">
        <pc:chgData name="cadzen707@gmail.com" userId="S::urn:spo:guest#cadzen707@gmail.com::" providerId="AD" clId="Web-{FE7209D1-FC37-D376-1443-F71CD1DC9B6D}" dt="2025-09-24T16:26:41.495" v="18" actId="20577"/>
        <pc:sldMkLst>
          <pc:docMk/>
          <pc:sldMk cId="1493150758" sldId="256"/>
        </pc:sldMkLst>
        <pc:spChg chg="mod">
          <ac:chgData name="cadzen707@gmail.com" userId="S::urn:spo:guest#cadzen707@gmail.com::" providerId="AD" clId="Web-{FE7209D1-FC37-D376-1443-F71CD1DC9B6D}" dt="2025-09-24T16:26:39.760" v="16" actId="20577"/>
          <ac:spMkLst>
            <pc:docMk/>
            <pc:sldMk cId="1493150758" sldId="256"/>
            <ac:spMk id="2" creationId="{63A6691D-F86B-3089-3204-7093158C86DC}"/>
          </ac:spMkLst>
        </pc:spChg>
        <pc:spChg chg="mod">
          <ac:chgData name="cadzen707@gmail.com" userId="S::urn:spo:guest#cadzen707@gmail.com::" providerId="AD" clId="Web-{FE7209D1-FC37-D376-1443-F71CD1DC9B6D}" dt="2025-09-24T16:26:41.495" v="18" actId="20577"/>
          <ac:spMkLst>
            <pc:docMk/>
            <pc:sldMk cId="1493150758" sldId="256"/>
            <ac:spMk id="3" creationId="{362B875B-BA3A-677E-270D-A846B226690D}"/>
          </ac:spMkLst>
        </pc:spChg>
        <pc:picChg chg="add mod">
          <ac:chgData name="cadzen707@gmail.com" userId="S::urn:spo:guest#cadzen707@gmail.com::" providerId="AD" clId="Web-{FE7209D1-FC37-D376-1443-F71CD1DC9B6D}" dt="2025-09-24T16:26:14.245" v="6"/>
          <ac:picMkLst>
            <pc:docMk/>
            <pc:sldMk cId="1493150758" sldId="256"/>
            <ac:picMk id="5" creationId="{474B71A5-CE40-BF92-A70D-0CE1ED671BB9}"/>
          </ac:picMkLst>
        </pc:picChg>
      </pc:sldChg>
      <pc:sldChg chg="modSp">
        <pc:chgData name="cadzen707@gmail.com" userId="S::urn:spo:guest#cadzen707@gmail.com::" providerId="AD" clId="Web-{FE7209D1-FC37-D376-1443-F71CD1DC9B6D}" dt="2025-09-24T16:50:53.951" v="288" actId="20577"/>
        <pc:sldMkLst>
          <pc:docMk/>
          <pc:sldMk cId="4106970128" sldId="257"/>
        </pc:sldMkLst>
        <pc:spChg chg="mod">
          <ac:chgData name="cadzen707@gmail.com" userId="S::urn:spo:guest#cadzen707@gmail.com::" providerId="AD" clId="Web-{FE7209D1-FC37-D376-1443-F71CD1DC9B6D}" dt="2025-09-24T16:50:53.951" v="288" actId="20577"/>
          <ac:spMkLst>
            <pc:docMk/>
            <pc:sldMk cId="4106970128" sldId="257"/>
            <ac:spMk id="3" creationId="{6A040AB3-181C-45FF-1971-B2EDA6A57F62}"/>
          </ac:spMkLst>
        </pc:spChg>
      </pc:sldChg>
    </pc:docChg>
  </pc:docChgLst>
  <pc:docChgLst>
    <pc:chgData name="cadzen707@gmail.com" userId="S::urn:spo:guest#cadzen707@gmail.com::" providerId="AD" clId="Web-{C3054486-F1EB-5F0E-9BEE-1F4E9755F756}"/>
    <pc:docChg chg="modSld">
      <pc:chgData name="cadzen707@gmail.com" userId="S::urn:spo:guest#cadzen707@gmail.com::" providerId="AD" clId="Web-{C3054486-F1EB-5F0E-9BEE-1F4E9755F756}" dt="2025-09-24T20:39:54.515" v="34" actId="20577"/>
      <pc:docMkLst>
        <pc:docMk/>
      </pc:docMkLst>
      <pc:sldChg chg="modSp">
        <pc:chgData name="cadzen707@gmail.com" userId="S::urn:spo:guest#cadzen707@gmail.com::" providerId="AD" clId="Web-{C3054486-F1EB-5F0E-9BEE-1F4E9755F756}" dt="2025-09-24T20:39:54.515" v="34" actId="20577"/>
        <pc:sldMkLst>
          <pc:docMk/>
          <pc:sldMk cId="2327509689" sldId="263"/>
        </pc:sldMkLst>
        <pc:spChg chg="mod">
          <ac:chgData name="cadzen707@gmail.com" userId="S::urn:spo:guest#cadzen707@gmail.com::" providerId="AD" clId="Web-{C3054486-F1EB-5F0E-9BEE-1F4E9755F756}" dt="2025-09-24T20:39:54.515" v="34" actId="20577"/>
          <ac:spMkLst>
            <pc:docMk/>
            <pc:sldMk cId="2327509689" sldId="263"/>
            <ac:spMk id="3" creationId="{203FE841-685C-D80B-97F0-D64F5D869D01}"/>
          </ac:spMkLst>
        </pc:spChg>
      </pc:sldChg>
    </pc:docChg>
  </pc:docChgLst>
  <pc:docChgLst>
    <pc:chgData name="Caden Ringwood" userId="S::d00469887@utahtech.edu::bb13fa01-9d2a-467e-b0dd-ebc95d1df5ef" providerId="AD" clId="Web-{6301E038-AA54-48A1-B122-3FFC5B792EA6}"/>
    <pc:docChg chg="modSld">
      <pc:chgData name="Caden Ringwood" userId="S::d00469887@utahtech.edu::bb13fa01-9d2a-467e-b0dd-ebc95d1df5ef" providerId="AD" clId="Web-{6301E038-AA54-48A1-B122-3FFC5B792EA6}" dt="2025-09-26T16:51:53.678" v="602"/>
      <pc:docMkLst>
        <pc:docMk/>
      </pc:docMkLst>
      <pc:sldChg chg="addSp delSp modSp mod setBg">
        <pc:chgData name="Caden Ringwood" userId="S::d00469887@utahtech.edu::bb13fa01-9d2a-467e-b0dd-ebc95d1df5ef" providerId="AD" clId="Web-{6301E038-AA54-48A1-B122-3FFC5B792EA6}" dt="2025-09-26T16:51:53.678" v="602"/>
        <pc:sldMkLst>
          <pc:docMk/>
          <pc:sldMk cId="4106970128" sldId="257"/>
        </pc:sldMkLst>
      </pc:sldChg>
      <pc:sldChg chg="modSp">
        <pc:chgData name="Caden Ringwood" userId="S::d00469887@utahtech.edu::bb13fa01-9d2a-467e-b0dd-ebc95d1df5ef" providerId="AD" clId="Web-{6301E038-AA54-48A1-B122-3FFC5B792EA6}" dt="2025-09-26T16:27:30.427" v="62" actId="20577"/>
        <pc:sldMkLst>
          <pc:docMk/>
          <pc:sldMk cId="3164159322" sldId="260"/>
        </pc:sldMkLst>
        <pc:spChg chg="mod">
          <ac:chgData name="Caden Ringwood" userId="S::d00469887@utahtech.edu::bb13fa01-9d2a-467e-b0dd-ebc95d1df5ef" providerId="AD" clId="Web-{6301E038-AA54-48A1-B122-3FFC5B792EA6}" dt="2025-09-26T16:27:30.427" v="62" actId="20577"/>
          <ac:spMkLst>
            <pc:docMk/>
            <pc:sldMk cId="3164159322" sldId="260"/>
            <ac:spMk id="3" creationId="{89258380-49FC-B84C-8741-9D0C99A61EFA}"/>
          </ac:spMkLst>
        </pc:spChg>
      </pc:sldChg>
      <pc:sldChg chg="addSp modSp">
        <pc:chgData name="Caden Ringwood" userId="S::d00469887@utahtech.edu::bb13fa01-9d2a-467e-b0dd-ebc95d1df5ef" providerId="AD" clId="Web-{6301E038-AA54-48A1-B122-3FFC5B792EA6}" dt="2025-09-26T16:39:24.240" v="534" actId="20577"/>
        <pc:sldMkLst>
          <pc:docMk/>
          <pc:sldMk cId="4104878181" sldId="261"/>
        </pc:sldMkLst>
        <pc:spChg chg="add mod">
          <ac:chgData name="Caden Ringwood" userId="S::d00469887@utahtech.edu::bb13fa01-9d2a-467e-b0dd-ebc95d1df5ef" providerId="AD" clId="Web-{6301E038-AA54-48A1-B122-3FFC5B792EA6}" dt="2025-09-26T16:39:24.240" v="534" actId="20577"/>
          <ac:spMkLst>
            <pc:docMk/>
            <pc:sldMk cId="4104878181" sldId="261"/>
            <ac:spMk id="3" creationId="{CA1990EE-F740-336C-82CC-5BC04007BE21}"/>
          </ac:spMkLst>
        </pc:spChg>
      </pc:sldChg>
      <pc:sldChg chg="modSp">
        <pc:chgData name="Caden Ringwood" userId="S::d00469887@utahtech.edu::bb13fa01-9d2a-467e-b0dd-ebc95d1df5ef" providerId="AD" clId="Web-{6301E038-AA54-48A1-B122-3FFC5B792EA6}" dt="2025-09-26T16:29:21.271" v="188" actId="20577"/>
        <pc:sldMkLst>
          <pc:docMk/>
          <pc:sldMk cId="2327509689" sldId="263"/>
        </pc:sldMkLst>
        <pc:spChg chg="mod">
          <ac:chgData name="Caden Ringwood" userId="S::d00469887@utahtech.edu::bb13fa01-9d2a-467e-b0dd-ebc95d1df5ef" providerId="AD" clId="Web-{6301E038-AA54-48A1-B122-3FFC5B792EA6}" dt="2025-09-26T16:29:21.271" v="188" actId="20577"/>
          <ac:spMkLst>
            <pc:docMk/>
            <pc:sldMk cId="2327509689" sldId="263"/>
            <ac:spMk id="3" creationId="{203FE841-685C-D80B-97F0-D64F5D869D01}"/>
          </ac:spMkLst>
        </pc:spChg>
      </pc:sldChg>
      <pc:sldChg chg="addSp delSp modSp mod setBg">
        <pc:chgData name="Caden Ringwood" userId="S::d00469887@utahtech.edu::bb13fa01-9d2a-467e-b0dd-ebc95d1df5ef" providerId="AD" clId="Web-{6301E038-AA54-48A1-B122-3FFC5B792EA6}" dt="2025-09-26T16:48:54.615" v="600"/>
        <pc:sldMkLst>
          <pc:docMk/>
          <pc:sldMk cId="52061838" sldId="265"/>
        </pc:sldMkLst>
        <pc:spChg chg="mod">
          <ac:chgData name="Caden Ringwood" userId="S::d00469887@utahtech.edu::bb13fa01-9d2a-467e-b0dd-ebc95d1df5ef" providerId="AD" clId="Web-{6301E038-AA54-48A1-B122-3FFC5B792EA6}" dt="2025-09-26T16:47:47.944" v="597"/>
          <ac:spMkLst>
            <pc:docMk/>
            <pc:sldMk cId="52061838" sldId="265"/>
            <ac:spMk id="2" creationId="{A2BEB8FE-C435-2F90-1A7A-7B976412B803}"/>
          </ac:spMkLst>
        </pc:spChg>
        <pc:spChg chg="mod">
          <ac:chgData name="Caden Ringwood" userId="S::d00469887@utahtech.edu::bb13fa01-9d2a-467e-b0dd-ebc95d1df5ef" providerId="AD" clId="Web-{6301E038-AA54-48A1-B122-3FFC5B792EA6}" dt="2025-09-26T16:47:47.944" v="597"/>
          <ac:spMkLst>
            <pc:docMk/>
            <pc:sldMk cId="52061838" sldId="265"/>
            <ac:spMk id="3" creationId="{900F228B-23C9-F7D3-07D3-0279B0250339}"/>
          </ac:spMkLst>
        </pc:spChg>
        <pc:spChg chg="add">
          <ac:chgData name="Caden Ringwood" userId="S::d00469887@utahtech.edu::bb13fa01-9d2a-467e-b0dd-ebc95d1df5ef" providerId="AD" clId="Web-{6301E038-AA54-48A1-B122-3FFC5B792EA6}" dt="2025-09-26T16:47:47.944" v="597"/>
          <ac:spMkLst>
            <pc:docMk/>
            <pc:sldMk cId="52061838" sldId="265"/>
            <ac:spMk id="10" creationId="{89BBA96D-760C-44C0-B94F-3FDC8357B2C8}"/>
          </ac:spMkLst>
        </pc:spChg>
        <pc:spChg chg="add">
          <ac:chgData name="Caden Ringwood" userId="S::d00469887@utahtech.edu::bb13fa01-9d2a-467e-b0dd-ebc95d1df5ef" providerId="AD" clId="Web-{6301E038-AA54-48A1-B122-3FFC5B792EA6}" dt="2025-09-26T16:47:47.944" v="597"/>
          <ac:spMkLst>
            <pc:docMk/>
            <pc:sldMk cId="52061838" sldId="265"/>
            <ac:spMk id="12" creationId="{EAA5F1BF-F733-47EA-A79A-01F3AD5A7988}"/>
          </ac:spMkLst>
        </pc:spChg>
        <pc:picChg chg="add del mod ord">
          <ac:chgData name="Caden Ringwood" userId="S::d00469887@utahtech.edu::bb13fa01-9d2a-467e-b0dd-ebc95d1df5ef" providerId="AD" clId="Web-{6301E038-AA54-48A1-B122-3FFC5B792EA6}" dt="2025-09-26T16:48:54.615" v="600"/>
          <ac:picMkLst>
            <pc:docMk/>
            <pc:sldMk cId="52061838" sldId="265"/>
            <ac:picMk id="5" creationId="{8BFA6456-18FC-3628-437B-D9C01CDC7549}"/>
          </ac:picMkLst>
        </pc:picChg>
        <pc:cxnChg chg="add">
          <ac:chgData name="Caden Ringwood" userId="S::d00469887@utahtech.edu::bb13fa01-9d2a-467e-b0dd-ebc95d1df5ef" providerId="AD" clId="Web-{6301E038-AA54-48A1-B122-3FFC5B792EA6}" dt="2025-09-26T16:47:47.944" v="597"/>
          <ac:cxnSpMkLst>
            <pc:docMk/>
            <pc:sldMk cId="52061838" sldId="265"/>
            <ac:cxnSpMk id="14" creationId="{652938D1-813E-4650-AAB9-E09257454FF2}"/>
          </ac:cxnSpMkLst>
        </pc:cxnChg>
      </pc:sldChg>
    </pc:docChg>
  </pc:docChgLst>
  <pc:docChgLst>
    <pc:chgData name="Caden Ringwood" userId="S::d00469887@utahtech.edu::bb13fa01-9d2a-467e-b0dd-ebc95d1df5ef" providerId="AD" clId="Web-{261CC0C1-24C1-1C6E-90A7-23A9E0BAEA97}"/>
    <pc:docChg chg="modSld">
      <pc:chgData name="Caden Ringwood" userId="S::d00469887@utahtech.edu::bb13fa01-9d2a-467e-b0dd-ebc95d1df5ef" providerId="AD" clId="Web-{261CC0C1-24C1-1C6E-90A7-23A9E0BAEA97}" dt="2025-09-24T16:50:48.928" v="376" actId="20577"/>
      <pc:docMkLst>
        <pc:docMk/>
      </pc:docMkLst>
      <pc:sldChg chg="modSp">
        <pc:chgData name="Caden Ringwood" userId="S::d00469887@utahtech.edu::bb13fa01-9d2a-467e-b0dd-ebc95d1df5ef" providerId="AD" clId="Web-{261CC0C1-24C1-1C6E-90A7-23A9E0BAEA97}" dt="2025-09-24T16:24:27.338" v="8" actId="20577"/>
        <pc:sldMkLst>
          <pc:docMk/>
          <pc:sldMk cId="1493150758" sldId="256"/>
        </pc:sldMkLst>
        <pc:spChg chg="mod">
          <ac:chgData name="Caden Ringwood" userId="S::d00469887@utahtech.edu::bb13fa01-9d2a-467e-b0dd-ebc95d1df5ef" providerId="AD" clId="Web-{261CC0C1-24C1-1C6E-90A7-23A9E0BAEA97}" dt="2025-09-24T16:24:27.338" v="8" actId="20577"/>
          <ac:spMkLst>
            <pc:docMk/>
            <pc:sldMk cId="1493150758" sldId="256"/>
            <ac:spMk id="2" creationId="{63A6691D-F86B-3089-3204-7093158C86DC}"/>
          </ac:spMkLst>
        </pc:spChg>
      </pc:sldChg>
      <pc:sldChg chg="modSp">
        <pc:chgData name="Caden Ringwood" userId="S::d00469887@utahtech.edu::bb13fa01-9d2a-467e-b0dd-ebc95d1df5ef" providerId="AD" clId="Web-{261CC0C1-24C1-1C6E-90A7-23A9E0BAEA97}" dt="2025-09-24T16:42:36.257" v="24" actId="20577"/>
        <pc:sldMkLst>
          <pc:docMk/>
          <pc:sldMk cId="2851432302" sldId="258"/>
        </pc:sldMkLst>
        <pc:spChg chg="mod">
          <ac:chgData name="Caden Ringwood" userId="S::d00469887@utahtech.edu::bb13fa01-9d2a-467e-b0dd-ebc95d1df5ef" providerId="AD" clId="Web-{261CC0C1-24C1-1C6E-90A7-23A9E0BAEA97}" dt="2025-09-24T16:42:36.257" v="24" actId="20577"/>
          <ac:spMkLst>
            <pc:docMk/>
            <pc:sldMk cId="2851432302" sldId="258"/>
            <ac:spMk id="3" creationId="{FAEA082D-FC5F-60E5-F4F7-FC410A853FEB}"/>
          </ac:spMkLst>
        </pc:spChg>
      </pc:sldChg>
      <pc:sldChg chg="addSp delSp modSp mod setBg">
        <pc:chgData name="Caden Ringwood" userId="S::d00469887@utahtech.edu::bb13fa01-9d2a-467e-b0dd-ebc95d1df5ef" providerId="AD" clId="Web-{261CC0C1-24C1-1C6E-90A7-23A9E0BAEA97}" dt="2025-09-24T16:40:54.757" v="15" actId="14100"/>
        <pc:sldMkLst>
          <pc:docMk/>
          <pc:sldMk cId="286171125" sldId="262"/>
        </pc:sldMkLst>
        <pc:spChg chg="mod">
          <ac:chgData name="Caden Ringwood" userId="S::d00469887@utahtech.edu::bb13fa01-9d2a-467e-b0dd-ebc95d1df5ef" providerId="AD" clId="Web-{261CC0C1-24C1-1C6E-90A7-23A9E0BAEA97}" dt="2025-09-24T16:40:43.367" v="13"/>
          <ac:spMkLst>
            <pc:docMk/>
            <pc:sldMk cId="286171125" sldId="262"/>
            <ac:spMk id="2" creationId="{7E2112AE-86A5-64DA-BD96-2E3D6CDC94EE}"/>
          </ac:spMkLst>
        </pc:spChg>
        <pc:spChg chg="add">
          <ac:chgData name="Caden Ringwood" userId="S::d00469887@utahtech.edu::bb13fa01-9d2a-467e-b0dd-ebc95d1df5ef" providerId="AD" clId="Web-{261CC0C1-24C1-1C6E-90A7-23A9E0BAEA97}" dt="2025-09-24T16:40:43.367" v="13"/>
          <ac:spMkLst>
            <pc:docMk/>
            <pc:sldMk cId="286171125" sldId="262"/>
            <ac:spMk id="12" creationId="{19F9BF86-FE94-4517-B97D-026C7515E589}"/>
          </ac:spMkLst>
        </pc:spChg>
        <pc:picChg chg="add mod ord">
          <ac:chgData name="Caden Ringwood" userId="S::d00469887@utahtech.edu::bb13fa01-9d2a-467e-b0dd-ebc95d1df5ef" providerId="AD" clId="Web-{261CC0C1-24C1-1C6E-90A7-23A9E0BAEA97}" dt="2025-09-24T16:40:51.992" v="14" actId="14100"/>
          <ac:picMkLst>
            <pc:docMk/>
            <pc:sldMk cId="286171125" sldId="262"/>
            <ac:picMk id="4" creationId="{338CB350-3162-932E-442A-7437EA62ECA7}"/>
          </ac:picMkLst>
        </pc:picChg>
        <pc:picChg chg="add mod">
          <ac:chgData name="Caden Ringwood" userId="S::d00469887@utahtech.edu::bb13fa01-9d2a-467e-b0dd-ebc95d1df5ef" providerId="AD" clId="Web-{261CC0C1-24C1-1C6E-90A7-23A9E0BAEA97}" dt="2025-09-24T16:40:54.757" v="15" actId="14100"/>
          <ac:picMkLst>
            <pc:docMk/>
            <pc:sldMk cId="286171125" sldId="262"/>
            <ac:picMk id="5" creationId="{4D680E02-FBAF-5700-5AC6-033D8D8286BA}"/>
          </ac:picMkLst>
        </pc:picChg>
        <pc:cxnChg chg="add">
          <ac:chgData name="Caden Ringwood" userId="S::d00469887@utahtech.edu::bb13fa01-9d2a-467e-b0dd-ebc95d1df5ef" providerId="AD" clId="Web-{261CC0C1-24C1-1C6E-90A7-23A9E0BAEA97}" dt="2025-09-24T16:40:43.367" v="13"/>
          <ac:cxnSpMkLst>
            <pc:docMk/>
            <pc:sldMk cId="286171125" sldId="262"/>
            <ac:cxnSpMk id="10" creationId="{118E06E4-607B-144B-382B-AD3D06B1EE8C}"/>
          </ac:cxnSpMkLst>
        </pc:cxnChg>
        <pc:cxnChg chg="add">
          <ac:chgData name="Caden Ringwood" userId="S::d00469887@utahtech.edu::bb13fa01-9d2a-467e-b0dd-ebc95d1df5ef" providerId="AD" clId="Web-{261CC0C1-24C1-1C6E-90A7-23A9E0BAEA97}" dt="2025-09-24T16:40:43.367" v="13"/>
          <ac:cxnSpMkLst>
            <pc:docMk/>
            <pc:sldMk cId="286171125" sldId="262"/>
            <ac:cxnSpMk id="14" creationId="{6CE0D2A5-C167-FB61-F32A-674B344F2D1F}"/>
          </ac:cxnSpMkLst>
        </pc:cxnChg>
      </pc:sldChg>
      <pc:sldChg chg="modSp">
        <pc:chgData name="Caden Ringwood" userId="S::d00469887@utahtech.edu::bb13fa01-9d2a-467e-b0dd-ebc95d1df5ef" providerId="AD" clId="Web-{261CC0C1-24C1-1C6E-90A7-23A9E0BAEA97}" dt="2025-09-24T16:50:48.928" v="376" actId="20577"/>
        <pc:sldMkLst>
          <pc:docMk/>
          <pc:sldMk cId="2327509689" sldId="263"/>
        </pc:sldMkLst>
        <pc:spChg chg="mod">
          <ac:chgData name="Caden Ringwood" userId="S::d00469887@utahtech.edu::bb13fa01-9d2a-467e-b0dd-ebc95d1df5ef" providerId="AD" clId="Web-{261CC0C1-24C1-1C6E-90A7-23A9E0BAEA97}" dt="2025-09-24T16:50:48.928" v="376" actId="20577"/>
          <ac:spMkLst>
            <pc:docMk/>
            <pc:sldMk cId="2327509689" sldId="263"/>
            <ac:spMk id="3" creationId="{203FE841-685C-D80B-97F0-D64F5D869D01}"/>
          </ac:spMkLst>
        </pc:spChg>
      </pc:sldChg>
      <pc:sldChg chg="modSp">
        <pc:chgData name="Caden Ringwood" userId="S::d00469887@utahtech.edu::bb13fa01-9d2a-467e-b0dd-ebc95d1df5ef" providerId="AD" clId="Web-{261CC0C1-24C1-1C6E-90A7-23A9E0BAEA97}" dt="2025-09-24T16:42:21.492" v="19" actId="20577"/>
        <pc:sldMkLst>
          <pc:docMk/>
          <pc:sldMk cId="52061838" sldId="265"/>
        </pc:sldMkLst>
        <pc:spChg chg="mod">
          <ac:chgData name="Caden Ringwood" userId="S::d00469887@utahtech.edu::bb13fa01-9d2a-467e-b0dd-ebc95d1df5ef" providerId="AD" clId="Web-{261CC0C1-24C1-1C6E-90A7-23A9E0BAEA97}" dt="2025-09-24T16:42:21.492" v="19" actId="20577"/>
          <ac:spMkLst>
            <pc:docMk/>
            <pc:sldMk cId="52061838" sldId="265"/>
            <ac:spMk id="3" creationId="{900F228B-23C9-F7D3-07D3-0279B0250339}"/>
          </ac:spMkLst>
        </pc:spChg>
      </pc:sldChg>
    </pc:docChg>
  </pc:docChgLst>
  <pc:docChgLst>
    <pc:chgData name="coleseal18@gmail.com" userId="S::urn:spo:guest#coleseal18@gmail.com::" providerId="AD" clId="Web-{D203917B-4132-E83E-D611-C025BFFE0F16}"/>
    <pc:docChg chg="modSld">
      <pc:chgData name="coleseal18@gmail.com" userId="S::urn:spo:guest#coleseal18@gmail.com::" providerId="AD" clId="Web-{D203917B-4132-E83E-D611-C025BFFE0F16}" dt="2025-09-26T16:36:15.912" v="559" actId="20577"/>
      <pc:docMkLst>
        <pc:docMk/>
      </pc:docMkLst>
      <pc:sldChg chg="modSp">
        <pc:chgData name="coleseal18@gmail.com" userId="S::urn:spo:guest#coleseal18@gmail.com::" providerId="AD" clId="Web-{D203917B-4132-E83E-D611-C025BFFE0F16}" dt="2025-09-26T16:35:59.599" v="554" actId="20577"/>
        <pc:sldMkLst>
          <pc:docMk/>
          <pc:sldMk cId="752305589" sldId="259"/>
        </pc:sldMkLst>
        <pc:spChg chg="mod">
          <ac:chgData name="coleseal18@gmail.com" userId="S::urn:spo:guest#coleseal18@gmail.com::" providerId="AD" clId="Web-{D203917B-4132-E83E-D611-C025BFFE0F16}" dt="2025-09-26T16:35:59.599" v="554" actId="20577"/>
          <ac:spMkLst>
            <pc:docMk/>
            <pc:sldMk cId="752305589" sldId="259"/>
            <ac:spMk id="3" creationId="{8FCCC3A7-BC35-6BAB-A119-FD566D492066}"/>
          </ac:spMkLst>
        </pc:spChg>
      </pc:sldChg>
      <pc:sldChg chg="modSp">
        <pc:chgData name="coleseal18@gmail.com" userId="S::urn:spo:guest#coleseal18@gmail.com::" providerId="AD" clId="Web-{D203917B-4132-E83E-D611-C025BFFE0F16}" dt="2025-09-26T16:36:15.912" v="559" actId="20577"/>
        <pc:sldMkLst>
          <pc:docMk/>
          <pc:sldMk cId="3164159322" sldId="260"/>
        </pc:sldMkLst>
        <pc:spChg chg="mod">
          <ac:chgData name="coleseal18@gmail.com" userId="S::urn:spo:guest#coleseal18@gmail.com::" providerId="AD" clId="Web-{D203917B-4132-E83E-D611-C025BFFE0F16}" dt="2025-09-26T16:36:15.912" v="559" actId="20577"/>
          <ac:spMkLst>
            <pc:docMk/>
            <pc:sldMk cId="3164159322" sldId="260"/>
            <ac:spMk id="3" creationId="{89258380-49FC-B84C-8741-9D0C99A61EFA}"/>
          </ac:spMkLst>
        </pc:spChg>
      </pc:sldChg>
      <pc:sldChg chg="modSp">
        <pc:chgData name="coleseal18@gmail.com" userId="S::urn:spo:guest#coleseal18@gmail.com::" providerId="AD" clId="Web-{D203917B-4132-E83E-D611-C025BFFE0F16}" dt="2025-09-26T16:27:07.150" v="120" actId="20577"/>
        <pc:sldMkLst>
          <pc:docMk/>
          <pc:sldMk cId="52061838" sldId="265"/>
        </pc:sldMkLst>
        <pc:spChg chg="mod">
          <ac:chgData name="coleseal18@gmail.com" userId="S::urn:spo:guest#coleseal18@gmail.com::" providerId="AD" clId="Web-{D203917B-4132-E83E-D611-C025BFFE0F16}" dt="2025-09-26T16:27:07.150" v="120" actId="20577"/>
          <ac:spMkLst>
            <pc:docMk/>
            <pc:sldMk cId="52061838" sldId="265"/>
            <ac:spMk id="3" creationId="{900F228B-23C9-F7D3-07D3-0279B0250339}"/>
          </ac:spMkLst>
        </pc:spChg>
      </pc:sldChg>
    </pc:docChg>
  </pc:docChgLst>
  <pc:docChgLst>
    <pc:chgData name="Tyler Mullins" userId="67d1934c-3513-40f7-b2c8-5696410f3a0e" providerId="ADAL" clId="{249A8034-0E72-4DD4-AC7A-A9846367B98E}"/>
    <pc:docChg chg="undo custSel addSld delSld modSld sldOrd addMainMaster delMainMaster">
      <pc:chgData name="Tyler Mullins" userId="67d1934c-3513-40f7-b2c8-5696410f3a0e" providerId="ADAL" clId="{249A8034-0E72-4DD4-AC7A-A9846367B98E}" dt="2025-09-28T19:05:51.250" v="749" actId="26606"/>
      <pc:docMkLst>
        <pc:docMk/>
      </pc:docMkLst>
      <pc:sldChg chg="addSp modSp mod setBg modClrScheme chgLayout">
        <pc:chgData name="Tyler Mullins" userId="67d1934c-3513-40f7-b2c8-5696410f3a0e" providerId="ADAL" clId="{249A8034-0E72-4DD4-AC7A-A9846367B98E}" dt="2025-09-24T16:35:13.567" v="245" actId="122"/>
        <pc:sldMkLst>
          <pc:docMk/>
          <pc:sldMk cId="1493150758" sldId="256"/>
        </pc:sldMkLst>
        <pc:spChg chg="mod">
          <ac:chgData name="Tyler Mullins" userId="67d1934c-3513-40f7-b2c8-5696410f3a0e" providerId="ADAL" clId="{249A8034-0E72-4DD4-AC7A-A9846367B98E}" dt="2025-09-24T16:35:13.567" v="245" actId="122"/>
          <ac:spMkLst>
            <pc:docMk/>
            <pc:sldMk cId="1493150758" sldId="256"/>
            <ac:spMk id="2" creationId="{63A6691D-F86B-3089-3204-7093158C86DC}"/>
          </ac:spMkLst>
        </pc:spChg>
        <pc:spChg chg="mod">
          <ac:chgData name="Tyler Mullins" userId="67d1934c-3513-40f7-b2c8-5696410f3a0e" providerId="ADAL" clId="{249A8034-0E72-4DD4-AC7A-A9846367B98E}" dt="2025-09-24T16:35:08.432" v="244" actId="122"/>
          <ac:spMkLst>
            <pc:docMk/>
            <pc:sldMk cId="1493150758" sldId="256"/>
            <ac:spMk id="3" creationId="{362B875B-BA3A-677E-270D-A846B226690D}"/>
          </ac:spMkLst>
        </pc:spChg>
        <pc:spChg chg="add">
          <ac:chgData name="Tyler Mullins" userId="67d1934c-3513-40f7-b2c8-5696410f3a0e" providerId="ADAL" clId="{249A8034-0E72-4DD4-AC7A-A9846367B98E}" dt="2025-09-24T16:19:39.604" v="0" actId="26606"/>
          <ac:spMkLst>
            <pc:docMk/>
            <pc:sldMk cId="1493150758" sldId="256"/>
            <ac:spMk id="9" creationId="{19F9BF86-FE94-4517-B97D-026C7515E589}"/>
          </ac:spMkLst>
        </pc:spChg>
        <pc:picChg chg="add">
          <ac:chgData name="Tyler Mullins" userId="67d1934c-3513-40f7-b2c8-5696410f3a0e" providerId="ADAL" clId="{249A8034-0E72-4DD4-AC7A-A9846367B98E}" dt="2025-09-24T16:19:39.604" v="0" actId="26606"/>
          <ac:picMkLst>
            <pc:docMk/>
            <pc:sldMk cId="1493150758" sldId="256"/>
            <ac:picMk id="4" creationId="{9A54345F-F510-748E-027B-8DD32402676B}"/>
          </ac:picMkLst>
        </pc:picChg>
        <pc:picChg chg="mod">
          <ac:chgData name="Tyler Mullins" userId="67d1934c-3513-40f7-b2c8-5696410f3a0e" providerId="ADAL" clId="{249A8034-0E72-4DD4-AC7A-A9846367B98E}" dt="2025-09-24T16:26:34.429" v="15" actId="1076"/>
          <ac:picMkLst>
            <pc:docMk/>
            <pc:sldMk cId="1493150758" sldId="256"/>
            <ac:picMk id="5" creationId="{474B71A5-CE40-BF92-A70D-0CE1ED671BB9}"/>
          </ac:picMkLst>
        </pc:picChg>
        <pc:cxnChg chg="add">
          <ac:chgData name="Tyler Mullins" userId="67d1934c-3513-40f7-b2c8-5696410f3a0e" providerId="ADAL" clId="{249A8034-0E72-4DD4-AC7A-A9846367B98E}" dt="2025-09-24T16:19:39.604" v="0" actId="26606"/>
          <ac:cxnSpMkLst>
            <pc:docMk/>
            <pc:sldMk cId="1493150758" sldId="256"/>
            <ac:cxnSpMk id="11" creationId="{6CA391F1-4B2C-521B-F6A5-52C74B30349D}"/>
          </ac:cxnSpMkLst>
        </pc:cxnChg>
      </pc:sldChg>
      <pc:sldChg chg="addSp delSp modSp new mod setBg">
        <pc:chgData name="Tyler Mullins" userId="67d1934c-3513-40f7-b2c8-5696410f3a0e" providerId="ADAL" clId="{249A8034-0E72-4DD4-AC7A-A9846367B98E}" dt="2025-09-28T19:05:51.250" v="749" actId="26606"/>
        <pc:sldMkLst>
          <pc:docMk/>
          <pc:sldMk cId="4106970128" sldId="257"/>
        </pc:sldMkLst>
        <pc:spChg chg="mod">
          <ac:chgData name="Tyler Mullins" userId="67d1934c-3513-40f7-b2c8-5696410f3a0e" providerId="ADAL" clId="{249A8034-0E72-4DD4-AC7A-A9846367B98E}" dt="2025-09-28T19:05:51.250" v="749" actId="26606"/>
          <ac:spMkLst>
            <pc:docMk/>
            <pc:sldMk cId="4106970128" sldId="257"/>
            <ac:spMk id="2" creationId="{0718367C-104C-DE0E-6916-536F354B45A1}"/>
          </ac:spMkLst>
        </pc:spChg>
        <pc:spChg chg="add del">
          <ac:chgData name="Tyler Mullins" userId="67d1934c-3513-40f7-b2c8-5696410f3a0e" providerId="ADAL" clId="{249A8034-0E72-4DD4-AC7A-A9846367B98E}" dt="2025-09-28T19:04:01.464" v="741" actId="26606"/>
          <ac:spMkLst>
            <pc:docMk/>
            <pc:sldMk cId="4106970128" sldId="257"/>
            <ac:spMk id="3" creationId="{6A040AB3-181C-45FF-1971-B2EDA6A57F62}"/>
          </ac:spMkLst>
        </pc:spChg>
        <pc:spChg chg="add del">
          <ac:chgData name="Tyler Mullins" userId="67d1934c-3513-40f7-b2c8-5696410f3a0e" providerId="ADAL" clId="{249A8034-0E72-4DD4-AC7A-A9846367B98E}" dt="2025-09-28T19:04:01.464" v="740" actId="26606"/>
          <ac:spMkLst>
            <pc:docMk/>
            <pc:sldMk cId="4106970128" sldId="257"/>
            <ac:spMk id="9" creationId="{A637580D-1176-4083-A9A1-BD8ED08996EC}"/>
          </ac:spMkLst>
        </pc:spChg>
        <pc:spChg chg="add del">
          <ac:chgData name="Tyler Mullins" userId="67d1934c-3513-40f7-b2c8-5696410f3a0e" providerId="ADAL" clId="{249A8034-0E72-4DD4-AC7A-A9846367B98E}" dt="2025-09-28T19:05:51.250" v="749" actId="26606"/>
          <ac:spMkLst>
            <pc:docMk/>
            <pc:sldMk cId="4106970128" sldId="257"/>
            <ac:spMk id="13" creationId="{744CAA32-F237-419C-A2DD-43C28D920D3C}"/>
          </ac:spMkLst>
        </pc:spChg>
        <pc:spChg chg="add mod ord">
          <ac:chgData name="Tyler Mullins" userId="67d1934c-3513-40f7-b2c8-5696410f3a0e" providerId="ADAL" clId="{249A8034-0E72-4DD4-AC7A-A9846367B98E}" dt="2025-09-28T19:05:51.250" v="749" actId="26606"/>
          <ac:spMkLst>
            <pc:docMk/>
            <pc:sldMk cId="4106970128" sldId="257"/>
            <ac:spMk id="16" creationId="{6A040AB3-181C-45FF-1971-B2EDA6A57F62}"/>
          </ac:spMkLst>
        </pc:spChg>
        <pc:spChg chg="add del">
          <ac:chgData name="Tyler Mullins" userId="67d1934c-3513-40f7-b2c8-5696410f3a0e" providerId="ADAL" clId="{249A8034-0E72-4DD4-AC7A-A9846367B98E}" dt="2025-09-28T19:05:51.235" v="748" actId="26606"/>
          <ac:spMkLst>
            <pc:docMk/>
            <pc:sldMk cId="4106970128" sldId="257"/>
            <ac:spMk id="21" creationId="{DBDA151C-5770-45E4-AAFF-59E7F403866D}"/>
          </ac:spMkLst>
        </pc:spChg>
        <pc:spChg chg="add">
          <ac:chgData name="Tyler Mullins" userId="67d1934c-3513-40f7-b2c8-5696410f3a0e" providerId="ADAL" clId="{249A8034-0E72-4DD4-AC7A-A9846367B98E}" dt="2025-09-28T19:05:51.250" v="749" actId="26606"/>
          <ac:spMkLst>
            <pc:docMk/>
            <pc:sldMk cId="4106970128" sldId="257"/>
            <ac:spMk id="25" creationId="{063F27BC-7079-4FF7-8F7C-ABC82FA3C247}"/>
          </ac:spMkLst>
        </pc:spChg>
        <pc:graphicFrameChg chg="add del">
          <ac:chgData name="Tyler Mullins" userId="67d1934c-3513-40f7-b2c8-5696410f3a0e" providerId="ADAL" clId="{249A8034-0E72-4DD4-AC7A-A9846367B98E}" dt="2025-09-28T19:04:01.464" v="740" actId="26606"/>
          <ac:graphicFrameMkLst>
            <pc:docMk/>
            <pc:sldMk cId="4106970128" sldId="257"/>
            <ac:graphicFrameMk id="5" creationId="{03F978AC-A819-5664-09F1-A6223E8ADE2A}"/>
          </ac:graphicFrameMkLst>
        </pc:graphicFrameChg>
        <pc:picChg chg="add mod">
          <ac:chgData name="Tyler Mullins" userId="67d1934c-3513-40f7-b2c8-5696410f3a0e" providerId="ADAL" clId="{249A8034-0E72-4DD4-AC7A-A9846367B98E}" dt="2025-09-28T19:05:51.250" v="749" actId="26606"/>
          <ac:picMkLst>
            <pc:docMk/>
            <pc:sldMk cId="4106970128" sldId="257"/>
            <ac:picMk id="6" creationId="{3A0ABCD9-A40C-0553-E3B3-21682A0AC3EE}"/>
          </ac:picMkLst>
        </pc:picChg>
        <pc:picChg chg="add del">
          <ac:chgData name="Tyler Mullins" userId="67d1934c-3513-40f7-b2c8-5696410f3a0e" providerId="ADAL" clId="{249A8034-0E72-4DD4-AC7A-A9846367B98E}" dt="2025-09-28T19:04:14.621" v="742" actId="478"/>
          <ac:picMkLst>
            <pc:docMk/>
            <pc:sldMk cId="4106970128" sldId="257"/>
            <ac:picMk id="14" creationId="{242F9DB4-A94E-419D-16D6-32B0A5AE42F4}"/>
          </ac:picMkLst>
        </pc:picChg>
        <pc:cxnChg chg="add del">
          <ac:chgData name="Tyler Mullins" userId="67d1934c-3513-40f7-b2c8-5696410f3a0e" providerId="ADAL" clId="{249A8034-0E72-4DD4-AC7A-A9846367B98E}" dt="2025-09-28T19:04:01.464" v="740" actId="26606"/>
          <ac:cxnSpMkLst>
            <pc:docMk/>
            <pc:sldMk cId="4106970128" sldId="257"/>
            <ac:cxnSpMk id="11" creationId="{B9C96FDC-E4C2-7D8A-44BA-572E7CD9E899}"/>
          </ac:cxnSpMkLst>
        </pc:cxnChg>
        <pc:cxnChg chg="add del">
          <ac:chgData name="Tyler Mullins" userId="67d1934c-3513-40f7-b2c8-5696410f3a0e" providerId="ADAL" clId="{249A8034-0E72-4DD4-AC7A-A9846367B98E}" dt="2025-09-28T19:05:51.250" v="749" actId="26606"/>
          <ac:cxnSpMkLst>
            <pc:docMk/>
            <pc:sldMk cId="4106970128" sldId="257"/>
            <ac:cxnSpMk id="15" creationId="{691422F5-4221-4812-AFD9-5479C6D60AD9}"/>
          </ac:cxnSpMkLst>
        </pc:cxnChg>
        <pc:cxnChg chg="add del">
          <ac:chgData name="Tyler Mullins" userId="67d1934c-3513-40f7-b2c8-5696410f3a0e" providerId="ADAL" clId="{249A8034-0E72-4DD4-AC7A-A9846367B98E}" dt="2025-09-28T19:05:51.235" v="748" actId="26606"/>
          <ac:cxnSpMkLst>
            <pc:docMk/>
            <pc:sldMk cId="4106970128" sldId="257"/>
            <ac:cxnSpMk id="23" creationId="{2EA0F4A6-3CC9-C9E2-BA02-58FA29F7DD8E}"/>
          </ac:cxnSpMkLst>
        </pc:cxnChg>
        <pc:cxnChg chg="add">
          <ac:chgData name="Tyler Mullins" userId="67d1934c-3513-40f7-b2c8-5696410f3a0e" providerId="ADAL" clId="{249A8034-0E72-4DD4-AC7A-A9846367B98E}" dt="2025-09-28T19:05:51.250" v="749" actId="26606"/>
          <ac:cxnSpMkLst>
            <pc:docMk/>
            <pc:sldMk cId="4106970128" sldId="257"/>
            <ac:cxnSpMk id="26" creationId="{40BBF191-9CC8-4313-B1CA-8DF1A53AE4F9}"/>
          </ac:cxnSpMkLst>
        </pc:cxnChg>
      </pc:sldChg>
      <pc:sldChg chg="modSp add mod">
        <pc:chgData name="Tyler Mullins" userId="67d1934c-3513-40f7-b2c8-5696410f3a0e" providerId="ADAL" clId="{249A8034-0E72-4DD4-AC7A-A9846367B98E}" dt="2025-09-24T16:26:52.845" v="36" actId="20577"/>
        <pc:sldMkLst>
          <pc:docMk/>
          <pc:sldMk cId="2851432302" sldId="258"/>
        </pc:sldMkLst>
        <pc:spChg chg="mod">
          <ac:chgData name="Tyler Mullins" userId="67d1934c-3513-40f7-b2c8-5696410f3a0e" providerId="ADAL" clId="{249A8034-0E72-4DD4-AC7A-A9846367B98E}" dt="2025-09-24T16:26:52.845" v="36" actId="20577"/>
          <ac:spMkLst>
            <pc:docMk/>
            <pc:sldMk cId="2851432302" sldId="258"/>
            <ac:spMk id="2" creationId="{E07A9B72-951A-F1F4-D0FA-CFDEBD3F5DF6}"/>
          </ac:spMkLst>
        </pc:spChg>
      </pc:sldChg>
      <pc:sldChg chg="addSp delSp modSp add mod setBg">
        <pc:chgData name="Tyler Mullins" userId="67d1934c-3513-40f7-b2c8-5696410f3a0e" providerId="ADAL" clId="{249A8034-0E72-4DD4-AC7A-A9846367B98E}" dt="2025-09-28T18:58:41.961" v="624" actId="21"/>
        <pc:sldMkLst>
          <pc:docMk/>
          <pc:sldMk cId="752305589" sldId="259"/>
        </pc:sldMkLst>
        <pc:spChg chg="mod">
          <ac:chgData name="Tyler Mullins" userId="67d1934c-3513-40f7-b2c8-5696410f3a0e" providerId="ADAL" clId="{249A8034-0E72-4DD4-AC7A-A9846367B98E}" dt="2025-09-28T18:57:19.745" v="617" actId="26606"/>
          <ac:spMkLst>
            <pc:docMk/>
            <pc:sldMk cId="752305589" sldId="259"/>
            <ac:spMk id="2" creationId="{2C49AC35-7E19-59BE-EFD5-B04D8F6DF627}"/>
          </ac:spMkLst>
        </pc:spChg>
        <pc:spChg chg="mod">
          <ac:chgData name="Tyler Mullins" userId="67d1934c-3513-40f7-b2c8-5696410f3a0e" providerId="ADAL" clId="{249A8034-0E72-4DD4-AC7A-A9846367B98E}" dt="2025-09-28T18:57:19.745" v="617" actId="26606"/>
          <ac:spMkLst>
            <pc:docMk/>
            <pc:sldMk cId="752305589" sldId="259"/>
            <ac:spMk id="3" creationId="{8FCCC3A7-BC35-6BAB-A119-FD566D492066}"/>
          </ac:spMkLst>
        </pc:spChg>
        <pc:spChg chg="add del mod">
          <ac:chgData name="Tyler Mullins" userId="67d1934c-3513-40f7-b2c8-5696410f3a0e" providerId="ADAL" clId="{249A8034-0E72-4DD4-AC7A-A9846367B98E}" dt="2025-09-28T18:58:41.961" v="624" actId="21"/>
          <ac:spMkLst>
            <pc:docMk/>
            <pc:sldMk cId="752305589" sldId="259"/>
            <ac:spMk id="8" creationId="{3DAA0A8E-5F74-410E-FC25-301172C6F1B4}"/>
          </ac:spMkLst>
        </pc:spChg>
        <pc:spChg chg="add del">
          <ac:chgData name="Tyler Mullins" userId="67d1934c-3513-40f7-b2c8-5696410f3a0e" providerId="ADAL" clId="{249A8034-0E72-4DD4-AC7A-A9846367B98E}" dt="2025-09-28T18:58:33.167" v="622" actId="26606"/>
          <ac:spMkLst>
            <pc:docMk/>
            <pc:sldMk cId="752305589" sldId="259"/>
            <ac:spMk id="10" creationId="{744CAA32-F237-419C-A2DD-43C28D920D3C}"/>
          </ac:spMkLst>
        </pc:spChg>
        <pc:spChg chg="add">
          <ac:chgData name="Tyler Mullins" userId="67d1934c-3513-40f7-b2c8-5696410f3a0e" providerId="ADAL" clId="{249A8034-0E72-4DD4-AC7A-A9846367B98E}" dt="2025-09-28T18:58:33.167" v="622" actId="26606"/>
          <ac:spMkLst>
            <pc:docMk/>
            <pc:sldMk cId="752305589" sldId="259"/>
            <ac:spMk id="17" creationId="{744CAA32-F237-419C-A2DD-43C28D920D3C}"/>
          </ac:spMkLst>
        </pc:spChg>
        <pc:picChg chg="add del mod">
          <ac:chgData name="Tyler Mullins" userId="67d1934c-3513-40f7-b2c8-5696410f3a0e" providerId="ADAL" clId="{249A8034-0E72-4DD4-AC7A-A9846367B98E}" dt="2025-09-28T18:57:27.661" v="618" actId="478"/>
          <ac:picMkLst>
            <pc:docMk/>
            <pc:sldMk cId="752305589" sldId="259"/>
            <ac:picMk id="5" creationId="{392C94A1-83C5-ABCC-B326-4B1615773DB2}"/>
          </ac:picMkLst>
        </pc:picChg>
        <pc:picChg chg="add mod">
          <ac:chgData name="Tyler Mullins" userId="67d1934c-3513-40f7-b2c8-5696410f3a0e" providerId="ADAL" clId="{249A8034-0E72-4DD4-AC7A-A9846367B98E}" dt="2025-09-28T18:58:33.167" v="622" actId="26606"/>
          <ac:picMkLst>
            <pc:docMk/>
            <pc:sldMk cId="752305589" sldId="259"/>
            <ac:picMk id="7" creationId="{A73CFB26-B8DC-C343-5E02-1C25C773A9E5}"/>
          </ac:picMkLst>
        </pc:picChg>
        <pc:cxnChg chg="add del">
          <ac:chgData name="Tyler Mullins" userId="67d1934c-3513-40f7-b2c8-5696410f3a0e" providerId="ADAL" clId="{249A8034-0E72-4DD4-AC7A-A9846367B98E}" dt="2025-09-28T18:58:33.167" v="622" actId="26606"/>
          <ac:cxnSpMkLst>
            <pc:docMk/>
            <pc:sldMk cId="752305589" sldId="259"/>
            <ac:cxnSpMk id="12" creationId="{753FE100-D0AB-4AE2-824B-60CFA31EC6A2}"/>
          </ac:cxnSpMkLst>
        </pc:cxnChg>
        <pc:cxnChg chg="add">
          <ac:chgData name="Tyler Mullins" userId="67d1934c-3513-40f7-b2c8-5696410f3a0e" providerId="ADAL" clId="{249A8034-0E72-4DD4-AC7A-A9846367B98E}" dt="2025-09-28T18:58:33.167" v="622" actId="26606"/>
          <ac:cxnSpMkLst>
            <pc:docMk/>
            <pc:sldMk cId="752305589" sldId="259"/>
            <ac:cxnSpMk id="19" creationId="{753FE100-D0AB-4AE2-824B-60CFA31EC6A2}"/>
          </ac:cxnSpMkLst>
        </pc:cxnChg>
      </pc:sldChg>
      <pc:sldChg chg="addSp modSp add mod setBg">
        <pc:chgData name="Tyler Mullins" userId="67d1934c-3513-40f7-b2c8-5696410f3a0e" providerId="ADAL" clId="{249A8034-0E72-4DD4-AC7A-A9846367B98E}" dt="2025-09-28T18:56:38.536" v="613" actId="26606"/>
        <pc:sldMkLst>
          <pc:docMk/>
          <pc:sldMk cId="3164159322" sldId="260"/>
        </pc:sldMkLst>
        <pc:spChg chg="mod">
          <ac:chgData name="Tyler Mullins" userId="67d1934c-3513-40f7-b2c8-5696410f3a0e" providerId="ADAL" clId="{249A8034-0E72-4DD4-AC7A-A9846367B98E}" dt="2025-09-28T18:56:38.536" v="613" actId="26606"/>
          <ac:spMkLst>
            <pc:docMk/>
            <pc:sldMk cId="3164159322" sldId="260"/>
            <ac:spMk id="2" creationId="{9AD9CF42-228E-F675-402C-994D37A4C1F0}"/>
          </ac:spMkLst>
        </pc:spChg>
        <pc:spChg chg="mod">
          <ac:chgData name="Tyler Mullins" userId="67d1934c-3513-40f7-b2c8-5696410f3a0e" providerId="ADAL" clId="{249A8034-0E72-4DD4-AC7A-A9846367B98E}" dt="2025-09-28T18:56:38.536" v="613" actId="26606"/>
          <ac:spMkLst>
            <pc:docMk/>
            <pc:sldMk cId="3164159322" sldId="260"/>
            <ac:spMk id="3" creationId="{89258380-49FC-B84C-8741-9D0C99A61EFA}"/>
          </ac:spMkLst>
        </pc:spChg>
        <pc:spChg chg="add">
          <ac:chgData name="Tyler Mullins" userId="67d1934c-3513-40f7-b2c8-5696410f3a0e" providerId="ADAL" clId="{249A8034-0E72-4DD4-AC7A-A9846367B98E}" dt="2025-09-28T18:56:38.536" v="613" actId="26606"/>
          <ac:spMkLst>
            <pc:docMk/>
            <pc:sldMk cId="3164159322" sldId="260"/>
            <ac:spMk id="10" creationId="{744CAA32-F237-419C-A2DD-43C28D920D3C}"/>
          </ac:spMkLst>
        </pc:spChg>
        <pc:picChg chg="add mod">
          <ac:chgData name="Tyler Mullins" userId="67d1934c-3513-40f7-b2c8-5696410f3a0e" providerId="ADAL" clId="{249A8034-0E72-4DD4-AC7A-A9846367B98E}" dt="2025-09-28T18:56:38.536" v="613" actId="26606"/>
          <ac:picMkLst>
            <pc:docMk/>
            <pc:sldMk cId="3164159322" sldId="260"/>
            <ac:picMk id="5" creationId="{8E3B7940-DC7D-5C08-FA2D-007070A43A4D}"/>
          </ac:picMkLst>
        </pc:picChg>
        <pc:cxnChg chg="add">
          <ac:chgData name="Tyler Mullins" userId="67d1934c-3513-40f7-b2c8-5696410f3a0e" providerId="ADAL" clId="{249A8034-0E72-4DD4-AC7A-A9846367B98E}" dt="2025-09-28T18:56:38.536" v="613" actId="26606"/>
          <ac:cxnSpMkLst>
            <pc:docMk/>
            <pc:sldMk cId="3164159322" sldId="260"/>
            <ac:cxnSpMk id="12" creationId="{753FE100-D0AB-4AE2-824B-60CFA31EC6A2}"/>
          </ac:cxnSpMkLst>
        </pc:cxnChg>
      </pc:sldChg>
      <pc:sldChg chg="addSp delSp modSp add mod setBg">
        <pc:chgData name="Tyler Mullins" userId="67d1934c-3513-40f7-b2c8-5696410f3a0e" providerId="ADAL" clId="{249A8034-0E72-4DD4-AC7A-A9846367B98E}" dt="2025-09-28T18:56:02.254" v="608" actId="26606"/>
        <pc:sldMkLst>
          <pc:docMk/>
          <pc:sldMk cId="4104878181" sldId="261"/>
        </pc:sldMkLst>
        <pc:spChg chg="mod">
          <ac:chgData name="Tyler Mullins" userId="67d1934c-3513-40f7-b2c8-5696410f3a0e" providerId="ADAL" clId="{249A8034-0E72-4DD4-AC7A-A9846367B98E}" dt="2025-09-28T18:56:02.254" v="608" actId="26606"/>
          <ac:spMkLst>
            <pc:docMk/>
            <pc:sldMk cId="4104878181" sldId="261"/>
            <ac:spMk id="2" creationId="{E2162BAD-8986-19B6-CB98-B1A7022A05E6}"/>
          </ac:spMkLst>
        </pc:spChg>
        <pc:spChg chg="mod">
          <ac:chgData name="Tyler Mullins" userId="67d1934c-3513-40f7-b2c8-5696410f3a0e" providerId="ADAL" clId="{249A8034-0E72-4DD4-AC7A-A9846367B98E}" dt="2025-09-28T18:56:02.254" v="608" actId="26606"/>
          <ac:spMkLst>
            <pc:docMk/>
            <pc:sldMk cId="4104878181" sldId="261"/>
            <ac:spMk id="3" creationId="{CA1990EE-F740-336C-82CC-5BC04007BE21}"/>
          </ac:spMkLst>
        </pc:spChg>
        <pc:spChg chg="add del mod">
          <ac:chgData name="Tyler Mullins" userId="67d1934c-3513-40f7-b2c8-5696410f3a0e" providerId="ADAL" clId="{249A8034-0E72-4DD4-AC7A-A9846367B98E}" dt="2025-09-28T18:55:57.167" v="605" actId="931"/>
          <ac:spMkLst>
            <pc:docMk/>
            <pc:sldMk cId="4104878181" sldId="261"/>
            <ac:spMk id="6" creationId="{60031AFF-7353-A79B-DE87-B3E3AE58D639}"/>
          </ac:spMkLst>
        </pc:spChg>
        <pc:spChg chg="add del">
          <ac:chgData name="Tyler Mullins" userId="67d1934c-3513-40f7-b2c8-5696410f3a0e" providerId="ADAL" clId="{249A8034-0E72-4DD4-AC7A-A9846367B98E}" dt="2025-09-28T18:56:02.254" v="608" actId="26606"/>
          <ac:spMkLst>
            <pc:docMk/>
            <pc:sldMk cId="4104878181" sldId="261"/>
            <ac:spMk id="12" creationId="{CFD1D2CD-954D-4C4D-B505-05EAD159B230}"/>
          </ac:spMkLst>
        </pc:spChg>
        <pc:spChg chg="add">
          <ac:chgData name="Tyler Mullins" userId="67d1934c-3513-40f7-b2c8-5696410f3a0e" providerId="ADAL" clId="{249A8034-0E72-4DD4-AC7A-A9846367B98E}" dt="2025-09-28T18:56:02.254" v="608" actId="26606"/>
          <ac:spMkLst>
            <pc:docMk/>
            <pc:sldMk cId="4104878181" sldId="261"/>
            <ac:spMk id="19" creationId="{744CAA32-F237-419C-A2DD-43C28D920D3C}"/>
          </ac:spMkLst>
        </pc:spChg>
        <pc:picChg chg="add del mod">
          <ac:chgData name="Tyler Mullins" userId="67d1934c-3513-40f7-b2c8-5696410f3a0e" providerId="ADAL" clId="{249A8034-0E72-4DD4-AC7A-A9846367B98E}" dt="2025-09-28T18:55:49.508" v="604" actId="478"/>
          <ac:picMkLst>
            <pc:docMk/>
            <pc:sldMk cId="4104878181" sldId="261"/>
            <ac:picMk id="5" creationId="{C0BCFB0A-D5BB-37F3-1E3A-669E2DAA27F8}"/>
          </ac:picMkLst>
        </pc:picChg>
        <pc:picChg chg="add mod">
          <ac:chgData name="Tyler Mullins" userId="67d1934c-3513-40f7-b2c8-5696410f3a0e" providerId="ADAL" clId="{249A8034-0E72-4DD4-AC7A-A9846367B98E}" dt="2025-09-28T18:56:02.254" v="608" actId="26606"/>
          <ac:picMkLst>
            <pc:docMk/>
            <pc:sldMk cId="4104878181" sldId="261"/>
            <ac:picMk id="8" creationId="{5FE591A8-4630-2091-5DB4-EBFC81A2E7E1}"/>
          </ac:picMkLst>
        </pc:picChg>
        <pc:cxnChg chg="add del">
          <ac:chgData name="Tyler Mullins" userId="67d1934c-3513-40f7-b2c8-5696410f3a0e" providerId="ADAL" clId="{249A8034-0E72-4DD4-AC7A-A9846367B98E}" dt="2025-09-28T18:56:02.254" v="608" actId="26606"/>
          <ac:cxnSpMkLst>
            <pc:docMk/>
            <pc:sldMk cId="4104878181" sldId="261"/>
            <ac:cxnSpMk id="10" creationId="{118E06E4-607B-144B-382B-AD3D06B1EE8C}"/>
          </ac:cxnSpMkLst>
        </pc:cxnChg>
        <pc:cxnChg chg="add del">
          <ac:chgData name="Tyler Mullins" userId="67d1934c-3513-40f7-b2c8-5696410f3a0e" providerId="ADAL" clId="{249A8034-0E72-4DD4-AC7A-A9846367B98E}" dt="2025-09-28T18:56:02.254" v="608" actId="26606"/>
          <ac:cxnSpMkLst>
            <pc:docMk/>
            <pc:sldMk cId="4104878181" sldId="261"/>
            <ac:cxnSpMk id="14" creationId="{D132AEA7-A24A-45A9-BF8F-D0AFF34DF68C}"/>
          </ac:cxnSpMkLst>
        </pc:cxnChg>
        <pc:cxnChg chg="add">
          <ac:chgData name="Tyler Mullins" userId="67d1934c-3513-40f7-b2c8-5696410f3a0e" providerId="ADAL" clId="{249A8034-0E72-4DD4-AC7A-A9846367B98E}" dt="2025-09-28T18:56:02.254" v="608" actId="26606"/>
          <ac:cxnSpMkLst>
            <pc:docMk/>
            <pc:sldMk cId="4104878181" sldId="261"/>
            <ac:cxnSpMk id="21" creationId="{753FE100-D0AB-4AE2-824B-60CFA31EC6A2}"/>
          </ac:cxnSpMkLst>
        </pc:cxnChg>
      </pc:sldChg>
      <pc:sldChg chg="modSp add mod">
        <pc:chgData name="Tyler Mullins" userId="67d1934c-3513-40f7-b2c8-5696410f3a0e" providerId="ADAL" clId="{249A8034-0E72-4DD4-AC7A-A9846367B98E}" dt="2025-09-24T16:27:15.560" v="81" actId="20577"/>
        <pc:sldMkLst>
          <pc:docMk/>
          <pc:sldMk cId="286171125" sldId="262"/>
        </pc:sldMkLst>
        <pc:spChg chg="mod">
          <ac:chgData name="Tyler Mullins" userId="67d1934c-3513-40f7-b2c8-5696410f3a0e" providerId="ADAL" clId="{249A8034-0E72-4DD4-AC7A-A9846367B98E}" dt="2025-09-24T16:27:15.560" v="81" actId="20577"/>
          <ac:spMkLst>
            <pc:docMk/>
            <pc:sldMk cId="286171125" sldId="262"/>
            <ac:spMk id="2" creationId="{7E2112AE-86A5-64DA-BD96-2E3D6CDC94EE}"/>
          </ac:spMkLst>
        </pc:spChg>
      </pc:sldChg>
      <pc:sldChg chg="addSp modSp add mod setBg">
        <pc:chgData name="Tyler Mullins" userId="67d1934c-3513-40f7-b2c8-5696410f3a0e" providerId="ADAL" clId="{249A8034-0E72-4DD4-AC7A-A9846367B98E}" dt="2025-09-28T19:00:28.904" v="627" actId="26606"/>
        <pc:sldMkLst>
          <pc:docMk/>
          <pc:sldMk cId="2327509689" sldId="263"/>
        </pc:sldMkLst>
        <pc:spChg chg="mod">
          <ac:chgData name="Tyler Mullins" userId="67d1934c-3513-40f7-b2c8-5696410f3a0e" providerId="ADAL" clId="{249A8034-0E72-4DD4-AC7A-A9846367B98E}" dt="2025-09-28T19:00:28.904" v="627" actId="26606"/>
          <ac:spMkLst>
            <pc:docMk/>
            <pc:sldMk cId="2327509689" sldId="263"/>
            <ac:spMk id="2" creationId="{8AFD11D5-3490-906B-0234-9CC323A3F5D8}"/>
          </ac:spMkLst>
        </pc:spChg>
        <pc:spChg chg="mod ord">
          <ac:chgData name="Tyler Mullins" userId="67d1934c-3513-40f7-b2c8-5696410f3a0e" providerId="ADAL" clId="{249A8034-0E72-4DD4-AC7A-A9846367B98E}" dt="2025-09-28T19:00:28.904" v="627" actId="26606"/>
          <ac:spMkLst>
            <pc:docMk/>
            <pc:sldMk cId="2327509689" sldId="263"/>
            <ac:spMk id="3" creationId="{203FE841-685C-D80B-97F0-D64F5D869D01}"/>
          </ac:spMkLst>
        </pc:spChg>
        <pc:spChg chg="add">
          <ac:chgData name="Tyler Mullins" userId="67d1934c-3513-40f7-b2c8-5696410f3a0e" providerId="ADAL" clId="{249A8034-0E72-4DD4-AC7A-A9846367B98E}" dt="2025-09-28T19:00:28.904" v="627" actId="26606"/>
          <ac:spMkLst>
            <pc:docMk/>
            <pc:sldMk cId="2327509689" sldId="263"/>
            <ac:spMk id="9" creationId="{744CAA32-F237-419C-A2DD-43C28D920D3C}"/>
          </ac:spMkLst>
        </pc:spChg>
        <pc:picChg chg="add mod">
          <ac:chgData name="Tyler Mullins" userId="67d1934c-3513-40f7-b2c8-5696410f3a0e" providerId="ADAL" clId="{249A8034-0E72-4DD4-AC7A-A9846367B98E}" dt="2025-09-28T19:00:28.904" v="627" actId="26606"/>
          <ac:picMkLst>
            <pc:docMk/>
            <pc:sldMk cId="2327509689" sldId="263"/>
            <ac:picMk id="4" creationId="{DD186079-65CD-2E45-44E4-89C4948BFE4F}"/>
          </ac:picMkLst>
        </pc:picChg>
        <pc:cxnChg chg="add">
          <ac:chgData name="Tyler Mullins" userId="67d1934c-3513-40f7-b2c8-5696410f3a0e" providerId="ADAL" clId="{249A8034-0E72-4DD4-AC7A-A9846367B98E}" dt="2025-09-28T19:00:28.904" v="627" actId="26606"/>
          <ac:cxnSpMkLst>
            <pc:docMk/>
            <pc:sldMk cId="2327509689" sldId="263"/>
            <ac:cxnSpMk id="11" creationId="{753FE100-D0AB-4AE2-824B-60CFA31EC6A2}"/>
          </ac:cxnSpMkLst>
        </pc:cxnChg>
      </pc:sldChg>
      <pc:sldChg chg="addSp delSp modSp add mod setBg">
        <pc:chgData name="Tyler Mullins" userId="67d1934c-3513-40f7-b2c8-5696410f3a0e" providerId="ADAL" clId="{249A8034-0E72-4DD4-AC7A-A9846367B98E}" dt="2025-09-28T19:01:05.121" v="657" actId="14100"/>
        <pc:sldMkLst>
          <pc:docMk/>
          <pc:sldMk cId="1279017223" sldId="264"/>
        </pc:sldMkLst>
        <pc:spChg chg="mod">
          <ac:chgData name="Tyler Mullins" userId="67d1934c-3513-40f7-b2c8-5696410f3a0e" providerId="ADAL" clId="{249A8034-0E72-4DD4-AC7A-A9846367B98E}" dt="2025-09-28T19:01:05.121" v="657" actId="14100"/>
          <ac:spMkLst>
            <pc:docMk/>
            <pc:sldMk cId="1279017223" sldId="264"/>
            <ac:spMk id="2" creationId="{17083388-7335-570D-7495-C46245748DCB}"/>
          </ac:spMkLst>
        </pc:spChg>
        <pc:spChg chg="add">
          <ac:chgData name="Tyler Mullins" userId="67d1934c-3513-40f7-b2c8-5696410f3a0e" providerId="ADAL" clId="{249A8034-0E72-4DD4-AC7A-A9846367B98E}" dt="2025-09-24T16:43:34.972" v="299" actId="26606"/>
          <ac:spMkLst>
            <pc:docMk/>
            <pc:sldMk cId="1279017223" sldId="264"/>
            <ac:spMk id="18" creationId="{19F9BF86-FE94-4517-B97D-026C7515E589}"/>
          </ac:spMkLst>
        </pc:spChg>
        <pc:picChg chg="add mod">
          <ac:chgData name="Tyler Mullins" userId="67d1934c-3513-40f7-b2c8-5696410f3a0e" providerId="ADAL" clId="{249A8034-0E72-4DD4-AC7A-A9846367B98E}" dt="2025-09-24T16:43:34.972" v="299" actId="26606"/>
          <ac:picMkLst>
            <pc:docMk/>
            <pc:sldMk cId="1279017223" sldId="264"/>
            <ac:picMk id="5" creationId="{28E4B669-96D1-5527-1128-15D0A7D0E1CE}"/>
          </ac:picMkLst>
        </pc:picChg>
        <pc:cxnChg chg="add">
          <ac:chgData name="Tyler Mullins" userId="67d1934c-3513-40f7-b2c8-5696410f3a0e" providerId="ADAL" clId="{249A8034-0E72-4DD4-AC7A-A9846367B98E}" dt="2025-09-24T16:43:34.972" v="299" actId="26606"/>
          <ac:cxnSpMkLst>
            <pc:docMk/>
            <pc:sldMk cId="1279017223" sldId="264"/>
            <ac:cxnSpMk id="17" creationId="{118E06E4-607B-144B-382B-AD3D06B1EE8C}"/>
          </ac:cxnSpMkLst>
        </pc:cxnChg>
        <pc:cxnChg chg="add">
          <ac:chgData name="Tyler Mullins" userId="67d1934c-3513-40f7-b2c8-5696410f3a0e" providerId="ADAL" clId="{249A8034-0E72-4DD4-AC7A-A9846367B98E}" dt="2025-09-24T16:43:34.972" v="299" actId="26606"/>
          <ac:cxnSpMkLst>
            <pc:docMk/>
            <pc:sldMk cId="1279017223" sldId="264"/>
            <ac:cxnSpMk id="19" creationId="{87534CB3-4CA5-DDD2-D519-C4A714A689D2}"/>
          </ac:cxnSpMkLst>
        </pc:cxnChg>
      </pc:sldChg>
      <pc:sldChg chg="addSp modSp add mod ord">
        <pc:chgData name="Tyler Mullins" userId="67d1934c-3513-40f7-b2c8-5696410f3a0e" providerId="ADAL" clId="{249A8034-0E72-4DD4-AC7A-A9846367B98E}" dt="2025-09-28T19:03:23.371" v="738" actId="1076"/>
        <pc:sldMkLst>
          <pc:docMk/>
          <pc:sldMk cId="52061838" sldId="265"/>
        </pc:sldMkLst>
        <pc:spChg chg="mod">
          <ac:chgData name="Tyler Mullins" userId="67d1934c-3513-40f7-b2c8-5696410f3a0e" providerId="ADAL" clId="{249A8034-0E72-4DD4-AC7A-A9846367B98E}" dt="2025-09-24T16:32:58.804" v="155" actId="20577"/>
          <ac:spMkLst>
            <pc:docMk/>
            <pc:sldMk cId="52061838" sldId="265"/>
            <ac:spMk id="2" creationId="{A2BEB8FE-C435-2F90-1A7A-7B976412B803}"/>
          </ac:spMkLst>
        </pc:spChg>
        <pc:spChg chg="mod">
          <ac:chgData name="Tyler Mullins" userId="67d1934c-3513-40f7-b2c8-5696410f3a0e" providerId="ADAL" clId="{249A8034-0E72-4DD4-AC7A-A9846367B98E}" dt="2025-09-28T19:02:38.325" v="733" actId="20577"/>
          <ac:spMkLst>
            <pc:docMk/>
            <pc:sldMk cId="52061838" sldId="265"/>
            <ac:spMk id="3" creationId="{900F228B-23C9-F7D3-07D3-0279B0250339}"/>
          </ac:spMkLst>
        </pc:spChg>
        <pc:picChg chg="add mod">
          <ac:chgData name="Tyler Mullins" userId="67d1934c-3513-40f7-b2c8-5696410f3a0e" providerId="ADAL" clId="{249A8034-0E72-4DD4-AC7A-A9846367B98E}" dt="2025-09-28T19:03:23.371" v="738" actId="1076"/>
          <ac:picMkLst>
            <pc:docMk/>
            <pc:sldMk cId="52061838" sldId="265"/>
            <ac:picMk id="6" creationId="{B8AFA550-D9E9-2E1E-1B7E-0FE7D0EF296F}"/>
          </ac:picMkLst>
        </pc:picChg>
      </pc:sldChg>
      <pc:sldMasterChg chg="add addSldLayout">
        <pc:chgData name="Tyler Mullins" userId="67d1934c-3513-40f7-b2c8-5696410f3a0e" providerId="ADAL" clId="{249A8034-0E72-4DD4-AC7A-A9846367B98E}" dt="2025-09-24T16:19:39.604" v="0" actId="26606"/>
        <pc:sldMasterMkLst>
          <pc:docMk/>
          <pc:sldMasterMk cId="1728911039" sldId="2147483673"/>
        </pc:sldMasterMkLst>
        <pc:sldLayoutChg chg="add">
          <pc:chgData name="Tyler Mullins" userId="67d1934c-3513-40f7-b2c8-5696410f3a0e" providerId="ADAL" clId="{249A8034-0E72-4DD4-AC7A-A9846367B98E}" dt="2025-09-24T16:19:39.604" v="0" actId="26606"/>
          <pc:sldLayoutMkLst>
            <pc:docMk/>
            <pc:sldMasterMk cId="1728911039" sldId="2147483673"/>
            <pc:sldLayoutMk cId="3790373759" sldId="2147483662"/>
          </pc:sldLayoutMkLst>
        </pc:sldLayoutChg>
        <pc:sldLayoutChg chg="add">
          <pc:chgData name="Tyler Mullins" userId="67d1934c-3513-40f7-b2c8-5696410f3a0e" providerId="ADAL" clId="{249A8034-0E72-4DD4-AC7A-A9846367B98E}" dt="2025-09-24T16:19:39.604" v="0" actId="26606"/>
          <pc:sldLayoutMkLst>
            <pc:docMk/>
            <pc:sldMasterMk cId="1728911039" sldId="2147483673"/>
            <pc:sldLayoutMk cId="1389740205" sldId="2147483663"/>
          </pc:sldLayoutMkLst>
        </pc:sldLayoutChg>
        <pc:sldLayoutChg chg="add">
          <pc:chgData name="Tyler Mullins" userId="67d1934c-3513-40f7-b2c8-5696410f3a0e" providerId="ADAL" clId="{249A8034-0E72-4DD4-AC7A-A9846367B98E}" dt="2025-09-24T16:19:39.604" v="0" actId="26606"/>
          <pc:sldLayoutMkLst>
            <pc:docMk/>
            <pc:sldMasterMk cId="1728911039" sldId="2147483673"/>
            <pc:sldLayoutMk cId="3301991185" sldId="2147483664"/>
          </pc:sldLayoutMkLst>
        </pc:sldLayoutChg>
        <pc:sldLayoutChg chg="add">
          <pc:chgData name="Tyler Mullins" userId="67d1934c-3513-40f7-b2c8-5696410f3a0e" providerId="ADAL" clId="{249A8034-0E72-4DD4-AC7A-A9846367B98E}" dt="2025-09-24T16:19:39.604" v="0" actId="26606"/>
          <pc:sldLayoutMkLst>
            <pc:docMk/>
            <pc:sldMasterMk cId="1728911039" sldId="2147483673"/>
            <pc:sldLayoutMk cId="1705874669" sldId="2147483665"/>
          </pc:sldLayoutMkLst>
        </pc:sldLayoutChg>
        <pc:sldLayoutChg chg="add">
          <pc:chgData name="Tyler Mullins" userId="67d1934c-3513-40f7-b2c8-5696410f3a0e" providerId="ADAL" clId="{249A8034-0E72-4DD4-AC7A-A9846367B98E}" dt="2025-09-24T16:19:39.604" v="0" actId="26606"/>
          <pc:sldLayoutMkLst>
            <pc:docMk/>
            <pc:sldMasterMk cId="1728911039" sldId="2147483673"/>
            <pc:sldLayoutMk cId="311716230" sldId="2147483666"/>
          </pc:sldLayoutMkLst>
        </pc:sldLayoutChg>
        <pc:sldLayoutChg chg="add">
          <pc:chgData name="Tyler Mullins" userId="67d1934c-3513-40f7-b2c8-5696410f3a0e" providerId="ADAL" clId="{249A8034-0E72-4DD4-AC7A-A9846367B98E}" dt="2025-09-24T16:19:39.604" v="0" actId="26606"/>
          <pc:sldLayoutMkLst>
            <pc:docMk/>
            <pc:sldMasterMk cId="1728911039" sldId="2147483673"/>
            <pc:sldLayoutMk cId="3920066157" sldId="2147483667"/>
          </pc:sldLayoutMkLst>
        </pc:sldLayoutChg>
        <pc:sldLayoutChg chg="add">
          <pc:chgData name="Tyler Mullins" userId="67d1934c-3513-40f7-b2c8-5696410f3a0e" providerId="ADAL" clId="{249A8034-0E72-4DD4-AC7A-A9846367B98E}" dt="2025-09-24T16:19:39.604" v="0" actId="26606"/>
          <pc:sldLayoutMkLst>
            <pc:docMk/>
            <pc:sldMasterMk cId="1728911039" sldId="2147483673"/>
            <pc:sldLayoutMk cId="1813966220" sldId="2147483668"/>
          </pc:sldLayoutMkLst>
        </pc:sldLayoutChg>
        <pc:sldLayoutChg chg="add">
          <pc:chgData name="Tyler Mullins" userId="67d1934c-3513-40f7-b2c8-5696410f3a0e" providerId="ADAL" clId="{249A8034-0E72-4DD4-AC7A-A9846367B98E}" dt="2025-09-24T16:19:39.604" v="0" actId="26606"/>
          <pc:sldLayoutMkLst>
            <pc:docMk/>
            <pc:sldMasterMk cId="1728911039" sldId="2147483673"/>
            <pc:sldLayoutMk cId="3828196390" sldId="2147483669"/>
          </pc:sldLayoutMkLst>
        </pc:sldLayoutChg>
        <pc:sldLayoutChg chg="add">
          <pc:chgData name="Tyler Mullins" userId="67d1934c-3513-40f7-b2c8-5696410f3a0e" providerId="ADAL" clId="{249A8034-0E72-4DD4-AC7A-A9846367B98E}" dt="2025-09-24T16:19:39.604" v="0" actId="26606"/>
          <pc:sldLayoutMkLst>
            <pc:docMk/>
            <pc:sldMasterMk cId="1728911039" sldId="2147483673"/>
            <pc:sldLayoutMk cId="3664956638" sldId="2147483670"/>
          </pc:sldLayoutMkLst>
        </pc:sldLayoutChg>
        <pc:sldLayoutChg chg="add">
          <pc:chgData name="Tyler Mullins" userId="67d1934c-3513-40f7-b2c8-5696410f3a0e" providerId="ADAL" clId="{249A8034-0E72-4DD4-AC7A-A9846367B98E}" dt="2025-09-24T16:19:39.604" v="0" actId="26606"/>
          <pc:sldLayoutMkLst>
            <pc:docMk/>
            <pc:sldMasterMk cId="1728911039" sldId="2147483673"/>
            <pc:sldLayoutMk cId="194377797" sldId="2147483671"/>
          </pc:sldLayoutMkLst>
        </pc:sldLayoutChg>
        <pc:sldLayoutChg chg="add">
          <pc:chgData name="Tyler Mullins" userId="67d1934c-3513-40f7-b2c8-5696410f3a0e" providerId="ADAL" clId="{249A8034-0E72-4DD4-AC7A-A9846367B98E}" dt="2025-09-24T16:19:39.604" v="0" actId="26606"/>
          <pc:sldLayoutMkLst>
            <pc:docMk/>
            <pc:sldMasterMk cId="1728911039" sldId="2147483673"/>
            <pc:sldLayoutMk cId="2714796014" sldId="214748367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6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7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06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9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95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9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9/28/2025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7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4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9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91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dtechsandyk.blogspot.com/2017/07/easily-add-emoji-to-google-docs-slides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coding-computer-computer-user-pc-1294361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83912&amp;picture=computer-clipart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org/details/Fandom81sSupergirlBingeCu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155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6691D-F86B-3089-3204-7093158C8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528" y="1032764"/>
            <a:ext cx="4308672" cy="3224045"/>
          </a:xfrm>
        </p:spPr>
        <p:txBody>
          <a:bodyPr anchor="b">
            <a:normAutofit/>
          </a:bodyPr>
          <a:lstStyle/>
          <a:p>
            <a:pPr algn="ctr"/>
            <a:r>
              <a:rPr lang="en-US" sz="5800"/>
              <a:t>Only Celebs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B875B-BA3A-677E-270D-A846B2266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5756" y="5046281"/>
            <a:ext cx="4308672" cy="1172408"/>
          </a:xfrm>
        </p:spPr>
        <p:txBody>
          <a:bodyPr anchor="t">
            <a:normAutofit/>
          </a:bodyPr>
          <a:lstStyle/>
          <a:p>
            <a:pPr algn="ctr"/>
            <a:r>
              <a:rPr lang="en-US"/>
              <a:t>“Giving Power to the Celebrities”  </a:t>
            </a:r>
          </a:p>
        </p:txBody>
      </p:sp>
      <p:pic>
        <p:nvPicPr>
          <p:cNvPr id="4" name="Picture 3" descr="Colorful paint pigments">
            <a:extLst>
              <a:ext uri="{FF2B5EF4-FFF2-40B4-BE49-F238E27FC236}">
                <a16:creationId xmlns:a16="http://schemas.microsoft.com/office/drawing/2014/main" id="{9A54345F-F510-748E-027B-8DD3240267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6834"/>
          <a:stretch>
            <a:fillRect/>
          </a:stretch>
        </p:blipFill>
        <p:spPr>
          <a:xfrm>
            <a:off x="20" y="10"/>
            <a:ext cx="6931132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A391F1-4B2C-521B-F6A5-52C74B303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5848" y="47115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Only_Celebs_LogoV1.png">
            <a:extLst>
              <a:ext uri="{FF2B5EF4-FFF2-40B4-BE49-F238E27FC236}">
                <a16:creationId xmlns:a16="http://schemas.microsoft.com/office/drawing/2014/main" id="{474B71A5-CE40-BF92-A70D-0CE1ED671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657" y="898071"/>
            <a:ext cx="5061857" cy="506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50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1893BE-3BA9-674D-3A26-C076487B0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83388-7335-570D-7495-C46245748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4201" y="1006933"/>
            <a:ext cx="3403856" cy="2643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Q &amp; A</a:t>
            </a:r>
            <a:br>
              <a:rPr lang="en-US" sz="4400"/>
            </a:br>
            <a:br>
              <a:rPr lang="en-US" sz="4400"/>
            </a:br>
            <a:r>
              <a:rPr lang="en-US" sz="2400"/>
              <a:t>Any Comments/Questions?</a:t>
            </a:r>
            <a:endParaRPr lang="en-US" sz="4400"/>
          </a:p>
        </p:txBody>
      </p:sp>
      <p:pic>
        <p:nvPicPr>
          <p:cNvPr id="5" name="Content Placeholder 4" descr="A yellow face with a hand pointing to it&#10;&#10;AI-generated content may be incorrect.">
            <a:extLst>
              <a:ext uri="{FF2B5EF4-FFF2-40B4-BE49-F238E27FC236}">
                <a16:creationId xmlns:a16="http://schemas.microsoft.com/office/drawing/2014/main" id="{28E4B669-96D1-5527-1128-15D0A7D0E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60721" y="809596"/>
            <a:ext cx="5284527" cy="528452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534CB3-4CA5-DDD2-D519-C4A714A68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16943" y="3999192"/>
            <a:ext cx="5486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01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C1BB56-F82D-1AD9-04DB-5772F0F50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BBA96D-760C-44C0-B94F-3FDC8357B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rful paint pigments">
            <a:extLst>
              <a:ext uri="{FF2B5EF4-FFF2-40B4-BE49-F238E27FC236}">
                <a16:creationId xmlns:a16="http://schemas.microsoft.com/office/drawing/2014/main" id="{8BFA6456-18FC-3628-437B-D9C01CDC75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AA5F1BF-F733-47EA-A79A-01F3AD5A7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0600" y="1071435"/>
            <a:ext cx="10208830" cy="47197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EB8FE-C435-2F90-1A7A-7B976412B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863" y="1584797"/>
            <a:ext cx="3305701" cy="3584187"/>
          </a:xfrm>
        </p:spPr>
        <p:txBody>
          <a:bodyPr>
            <a:normAutofit/>
          </a:bodyPr>
          <a:lstStyle/>
          <a:p>
            <a:r>
              <a:rPr lang="en-US" sz="3600"/>
              <a:t>Introduction – The Engineers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228B-23C9-F7D3-07D3-0279B025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7314" y="1587711"/>
            <a:ext cx="5289134" cy="35865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700"/>
              <a:t>Caden R – I'm currently enrolled in a Data Science bootcamp</a:t>
            </a:r>
          </a:p>
          <a:p>
            <a:pPr>
              <a:lnSpc>
                <a:spcPct val="110000"/>
              </a:lnSpc>
            </a:pPr>
            <a:endParaRPr lang="en-US" sz="1700"/>
          </a:p>
          <a:p>
            <a:pPr>
              <a:lnSpc>
                <a:spcPct val="110000"/>
              </a:lnSpc>
            </a:pPr>
            <a:r>
              <a:rPr lang="en-US" sz="1700"/>
              <a:t>Caden G – I want to work on AI to help Humanity, not replace them.</a:t>
            </a:r>
          </a:p>
          <a:p>
            <a:pPr>
              <a:lnSpc>
                <a:spcPct val="110000"/>
              </a:lnSpc>
            </a:pPr>
            <a:endParaRPr lang="en-US" sz="1700"/>
          </a:p>
          <a:p>
            <a:pPr>
              <a:lnSpc>
                <a:spcPct val="110000"/>
              </a:lnSpc>
            </a:pPr>
            <a:r>
              <a:rPr lang="en-US" sz="1700"/>
              <a:t>Cole – I've been able to work on a Nuclear Reactor</a:t>
            </a:r>
          </a:p>
          <a:p>
            <a:pPr>
              <a:lnSpc>
                <a:spcPct val="110000"/>
              </a:lnSpc>
            </a:pPr>
            <a:endParaRPr lang="en-US" sz="1700"/>
          </a:p>
          <a:p>
            <a:pPr>
              <a:lnSpc>
                <a:spcPct val="110000"/>
              </a:lnSpc>
            </a:pPr>
            <a:r>
              <a:rPr lang="en-US" sz="1700"/>
              <a:t>Tyler – I’m currently working on bioinformatics undergraduate research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2938D1-813E-4650-AAB9-E09257454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83456" y="5765296"/>
            <a:ext cx="1021597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erson sitting in a chair using a computer&#10;&#10;AI-generated content may be incorrect.">
            <a:extLst>
              <a:ext uri="{FF2B5EF4-FFF2-40B4-BE49-F238E27FC236}">
                <a16:creationId xmlns:a16="http://schemas.microsoft.com/office/drawing/2014/main" id="{B8AFA550-D9E9-2E1E-1B7E-0FE7D0EF2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381594" y="3113699"/>
            <a:ext cx="1666238" cy="158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8367C-104C-DE0E-6916-536F354B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1"/>
            <a:ext cx="4297680" cy="1789608"/>
          </a:xfrm>
        </p:spPr>
        <p:txBody>
          <a:bodyPr anchor="t">
            <a:normAutofit/>
          </a:bodyPr>
          <a:lstStyle/>
          <a:p>
            <a:r>
              <a:rPr lang="en-US"/>
              <a:t>Overview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black computer with a white screen&#10;&#10;AI-generated content may be incorrect.">
            <a:extLst>
              <a:ext uri="{FF2B5EF4-FFF2-40B4-BE49-F238E27FC236}">
                <a16:creationId xmlns:a16="http://schemas.microsoft.com/office/drawing/2014/main" id="{3A0ABCD9-A40C-0553-E3B3-21682A0AC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6280" y="3552264"/>
            <a:ext cx="3660880" cy="274566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A040AB3-181C-45FF-1971-B2EDA6A57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1848" y="1371601"/>
            <a:ext cx="5888736" cy="49263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We want to show who's the most popular. To do this, we wanted to make a site where the most popular people can post and be given power.</a:t>
            </a:r>
          </a:p>
          <a:p>
            <a:r>
              <a:rPr lang="en-US"/>
              <a:t>We will give abilities depending on who is more popular than the others. Through a leaderboard system.</a:t>
            </a:r>
          </a:p>
          <a:p>
            <a:r>
              <a:rPr lang="en-US"/>
              <a:t>This leaderboard system will be based on views, likes, and dislikes.</a:t>
            </a:r>
          </a:p>
          <a:p>
            <a:r>
              <a:rPr lang="en-US"/>
              <a:t>We will prioritize the celebrities' experience, which includes their ability to interact with each other and their fans.</a:t>
            </a:r>
          </a:p>
        </p:txBody>
      </p:sp>
    </p:spTree>
    <p:extLst>
      <p:ext uri="{BB962C8B-B14F-4D97-AF65-F5344CB8AC3E}">
        <p14:creationId xmlns:p14="http://schemas.microsoft.com/office/powerpoint/2010/main" val="410697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029A81-FC9F-BF1C-3B4C-899AEFAF2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A9B72-951A-F1F4-D0FA-CFDEBD3F5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>
            <a:normAutofit/>
          </a:bodyPr>
          <a:lstStyle/>
          <a:p>
            <a:r>
              <a:rPr lang="en-US"/>
              <a:t>Overview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A082D-FC5F-60E5-F4F7-FC410A853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737860" cy="36669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/>
              <a:t>The way we will distinguish between a normal user and a celebrity will be shown as something similar to Twitter's checkmark.</a:t>
            </a:r>
          </a:p>
          <a:p>
            <a:r>
              <a:rPr lang="en-US" sz="1900"/>
              <a:t>This checkmark will prove the celebrity's legitimacy.</a:t>
            </a:r>
          </a:p>
          <a:p>
            <a:r>
              <a:rPr lang="en-US" sz="1900"/>
              <a:t>This will take care of problems like fake accounts.</a:t>
            </a:r>
          </a:p>
          <a:p>
            <a:r>
              <a:rPr lang="en-US" sz="1900"/>
              <a:t>We want Only Celebs to be a secure place for celebrities, so they can become more popular and powerful.</a:t>
            </a:r>
          </a:p>
        </p:txBody>
      </p:sp>
      <p:pic>
        <p:nvPicPr>
          <p:cNvPr id="4" name="Picture 3" descr="Twitter verification - Wikipedia">
            <a:extLst>
              <a:ext uri="{FF2B5EF4-FFF2-40B4-BE49-F238E27FC236}">
                <a16:creationId xmlns:a16="http://schemas.microsoft.com/office/drawing/2014/main" id="{CD16B62A-ACC9-A7D9-106C-6DEED1CD43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93" r="3804" b="3799"/>
          <a:stretch>
            <a:fillRect/>
          </a:stretch>
        </p:blipFill>
        <p:spPr>
          <a:xfrm>
            <a:off x="7155179" y="1920311"/>
            <a:ext cx="4209390" cy="421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32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974886-1A63-4A60-7C4E-619F492F5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9AC35-7E19-59BE-EFD5-B04D8F6D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>
            <a:normAutofit/>
          </a:bodyPr>
          <a:lstStyle/>
          <a:p>
            <a:r>
              <a:rPr lang="en-US"/>
              <a:t>In Scope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CC3A7-BC35-6BAB-A119-FD566D492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737860" cy="366698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/>
              <a:t>The app will work on mobile phones and desktop</a:t>
            </a:r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Timeline / Feed</a:t>
            </a:r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Posting videos and messages</a:t>
            </a:r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Like / Share Functions</a:t>
            </a:r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endParaRPr lang="en-US"/>
          </a:p>
          <a:p>
            <a:pPr marL="0" indent="0">
              <a:lnSpc>
                <a:spcPct val="110000"/>
              </a:lnSpc>
              <a:buNone/>
            </a:pPr>
            <a:endParaRPr lang="en-US"/>
          </a:p>
          <a:p>
            <a:pPr>
              <a:lnSpc>
                <a:spcPct val="110000"/>
              </a:lnSpc>
            </a:pPr>
            <a:endParaRPr lang="en-US"/>
          </a:p>
        </p:txBody>
      </p:sp>
      <p:pic>
        <p:nvPicPr>
          <p:cNvPr id="7" name="Picture 6" descr="A green check mark on a black background&#10;&#10;AI-generated content may be incorrect.">
            <a:extLst>
              <a:ext uri="{FF2B5EF4-FFF2-40B4-BE49-F238E27FC236}">
                <a16:creationId xmlns:a16="http://schemas.microsoft.com/office/drawing/2014/main" id="{A73CFB26-B8DC-C343-5E02-1C25C773A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55179" y="2501534"/>
            <a:ext cx="4375829" cy="379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0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7F7718-3E83-5F28-63DD-DF41C8107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9CF42-228E-F675-402C-994D37A4C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>
            <a:normAutofit/>
          </a:bodyPr>
          <a:lstStyle/>
          <a:p>
            <a:r>
              <a:rPr lang="en-US"/>
              <a:t>Out of Scope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58380-49FC-B84C-8741-9D0C99A61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737860" cy="366698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In App Store or Marketplace</a:t>
            </a:r>
          </a:p>
          <a:p>
            <a:pPr>
              <a:lnSpc>
                <a:spcPct val="110000"/>
              </a:lnSpc>
            </a:pPr>
            <a:endParaRPr lang="en-US" sz="1700"/>
          </a:p>
          <a:p>
            <a:pPr>
              <a:lnSpc>
                <a:spcPct val="110000"/>
              </a:lnSpc>
            </a:pPr>
            <a:r>
              <a:rPr lang="en-US" sz="1700"/>
              <a:t>Will not outsource or import data form other applications/organizations</a:t>
            </a:r>
          </a:p>
          <a:p>
            <a:pPr>
              <a:lnSpc>
                <a:spcPct val="110000"/>
              </a:lnSpc>
            </a:pPr>
            <a:endParaRPr lang="en-US" sz="1700"/>
          </a:p>
          <a:p>
            <a:pPr>
              <a:lnSpc>
                <a:spcPct val="110000"/>
              </a:lnSpc>
            </a:pPr>
            <a:r>
              <a:rPr lang="en-US" sz="1700"/>
              <a:t>Won't be able to do advanced live streaming </a:t>
            </a:r>
          </a:p>
          <a:p>
            <a:pPr>
              <a:lnSpc>
                <a:spcPct val="110000"/>
              </a:lnSpc>
            </a:pPr>
            <a:endParaRPr lang="en-US" sz="1700"/>
          </a:p>
          <a:p>
            <a:pPr>
              <a:lnSpc>
                <a:spcPct val="110000"/>
              </a:lnSpc>
            </a:pPr>
            <a:r>
              <a:rPr lang="en-US" sz="1700"/>
              <a:t>The software will not work without a stable connection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700"/>
          </a:p>
        </p:txBody>
      </p:sp>
      <p:pic>
        <p:nvPicPr>
          <p:cNvPr id="5" name="Picture 4" descr="A red x on a black background&#10;&#10;AI-generated content may be incorrect.">
            <a:extLst>
              <a:ext uri="{FF2B5EF4-FFF2-40B4-BE49-F238E27FC236}">
                <a16:creationId xmlns:a16="http://schemas.microsoft.com/office/drawing/2014/main" id="{8E3B7940-DC7D-5C08-FA2D-007070A43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55179" y="1924386"/>
            <a:ext cx="4375829" cy="437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5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F73993-832D-55AF-9D4D-20785C42B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62BAD-8986-19B6-CB98-B1A7022A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Architecture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A1990EE-F740-336C-82CC-5BC04007BE21}"/>
              </a:ext>
            </a:extLst>
          </p:cNvPr>
          <p:cNvSpPr txBox="1"/>
          <p:nvPr/>
        </p:nvSpPr>
        <p:spPr>
          <a:xfrm>
            <a:off x="640080" y="2633236"/>
            <a:ext cx="5852160" cy="36646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/>
              <a:t>No 3rd party dependencies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/>
              <a:t>Users will interact through the browser which communicates with flask to act as the web server.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/>
              <a:t>Files such as videos and photos will be stored in the file system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/>
              <a:t>Databases: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/>
              <a:t>Trending -&gt; stores trending topics and posts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/>
              <a:t>Tinny -&gt; keeps track of all local posts 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8" name="Content Placeholder 7" descr="A diagram of a computer component&#10;&#10;AI-generated content may be incorrect.">
            <a:extLst>
              <a:ext uri="{FF2B5EF4-FFF2-40B4-BE49-F238E27FC236}">
                <a16:creationId xmlns:a16="http://schemas.microsoft.com/office/drawing/2014/main" id="{5FE591A8-4630-2091-5DB4-EBFC81A2E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5" r="10508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78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FD8BC9-F94F-8DCB-B58C-243C72361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2112AE-86A5-64DA-BD96-2E3D6CDC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70" y="1171145"/>
            <a:ext cx="10168106" cy="955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/>
              <a:t>UI Mock Up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E0D2A5-C167-FB61-F32A-674B344F2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914400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cell phone with a screen showing a group of women&#10;&#10;AI-generated content may be incorrect.">
            <a:extLst>
              <a:ext uri="{FF2B5EF4-FFF2-40B4-BE49-F238E27FC236}">
                <a16:creationId xmlns:a16="http://schemas.microsoft.com/office/drawing/2014/main" id="{338CB350-3162-932E-442A-7437EA62E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503" y="2405282"/>
            <a:ext cx="3781242" cy="3781242"/>
          </a:xfrm>
          <a:prstGeom prst="rect">
            <a:avLst/>
          </a:prstGeom>
        </p:spPr>
      </p:pic>
      <p:pic>
        <p:nvPicPr>
          <p:cNvPr id="5" name="Picture 4" descr="A computer screen with a group of people on it&#10;&#10;AI-generated content may be incorrect.">
            <a:extLst>
              <a:ext uri="{FF2B5EF4-FFF2-40B4-BE49-F238E27FC236}">
                <a16:creationId xmlns:a16="http://schemas.microsoft.com/office/drawing/2014/main" id="{4D680E02-FBAF-5700-5AC6-033D8D828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0" y="2412471"/>
            <a:ext cx="3795619" cy="377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1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877F72-F70B-AE68-1D10-C34575C7F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D11D5-3490-906B-0234-9CC323A3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3149" y="1371600"/>
            <a:ext cx="5737859" cy="1097280"/>
          </a:xfrm>
        </p:spPr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4" name="Picture 3" descr="Only_Celebs_LogoV1.png">
            <a:extLst>
              <a:ext uri="{FF2B5EF4-FFF2-40B4-BE49-F238E27FC236}">
                <a16:creationId xmlns:a16="http://schemas.microsoft.com/office/drawing/2014/main" id="{DD186079-65CD-2E45-44E4-89C4948BF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1956816"/>
            <a:ext cx="4343400" cy="4343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6630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FE841-685C-D80B-97F0-D64F5D86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149" y="2633236"/>
            <a:ext cx="5737860" cy="36669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/>
              <a:t>Only Celebs is, in fact, a </a:t>
            </a:r>
            <a:r>
              <a:rPr lang="en-US" b="1"/>
              <a:t>PERFECT </a:t>
            </a:r>
            <a:r>
              <a:rPr lang="en-US"/>
              <a:t>solution to the vast issue of understanding who is actually the most popular. By giving a platform for the most famous of people to be recognized. That way, we can acknowledge people for what really matters... their popularity.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 u="sng"/>
              <a:t>ONLY THE POPULAR SURVIVE</a:t>
            </a:r>
          </a:p>
        </p:txBody>
      </p:sp>
    </p:spTree>
    <p:extLst>
      <p:ext uri="{BB962C8B-B14F-4D97-AF65-F5344CB8AC3E}">
        <p14:creationId xmlns:p14="http://schemas.microsoft.com/office/powerpoint/2010/main" val="232750968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2b011e2-46ab-420b-a955-2a765087f89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3D0D53238B414AA29A50B7A5848F67" ma:contentTypeVersion="10" ma:contentTypeDescription="Create a new document." ma:contentTypeScope="" ma:versionID="f0a74ca090fa43a7b94321fd85e9dd21">
  <xsd:schema xmlns:xsd="http://www.w3.org/2001/XMLSchema" xmlns:xs="http://www.w3.org/2001/XMLSchema" xmlns:p="http://schemas.microsoft.com/office/2006/metadata/properties" xmlns:ns3="52b011e2-46ab-420b-a955-2a765087f89c" targetNamespace="http://schemas.microsoft.com/office/2006/metadata/properties" ma:root="true" ma:fieldsID="1dc67a6e68e4abf6ecd1206714326b2f" ns3:_="">
    <xsd:import namespace="52b011e2-46ab-420b-a955-2a765087f89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b011e2-46ab-420b-a955-2a765087f8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E00659-B9BE-41CF-9FBF-E8E7CCE325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B67FCB-B5D6-456D-BBE0-4EF936C843DB}">
  <ds:schemaRefs>
    <ds:schemaRef ds:uri="52b011e2-46ab-420b-a955-2a765087f89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BE02745-B46F-4B91-B6AF-B63458CA58F3}">
  <ds:schemaRefs>
    <ds:schemaRef ds:uri="52b011e2-46ab-420b-a955-2a765087f8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DashVTI</vt:lpstr>
      <vt:lpstr>Only Celebs</vt:lpstr>
      <vt:lpstr>Introduction – The Engineers</vt:lpstr>
      <vt:lpstr>Overview</vt:lpstr>
      <vt:lpstr>Overview</vt:lpstr>
      <vt:lpstr>In Scope</vt:lpstr>
      <vt:lpstr>Out of Scope</vt:lpstr>
      <vt:lpstr>Architecture</vt:lpstr>
      <vt:lpstr>UI Mock Up</vt:lpstr>
      <vt:lpstr>Summary</vt:lpstr>
      <vt:lpstr>Q &amp; A  Any Comments/Questions?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Tyler Mullins</dc:creator>
  <cp:revision>1</cp:revision>
  <dcterms:created xsi:type="dcterms:W3CDTF">2025-09-24T16:14:35Z</dcterms:created>
  <dcterms:modified xsi:type="dcterms:W3CDTF">2025-09-28T19:06:27Z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0x010100023D0D53238B414AA29A50B7A5848F67</vt:lpwstr>
  </property>
</Properties>
</file>