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ce2bb90c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ce2bb90c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ce2bb90c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ce2bb90c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ce2bb90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ce2bb90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ce2bb90c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ce2bb90c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66a7919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66a7919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ce2bb90c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ce2bb90c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ce2bb90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ce2bb90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ce2bb90c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ce2bb90c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ce2bb90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ce2bb90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ce2bb90c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ce2bb90c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4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ewresearch.org/internet/2023/02/02/the-who-where-and-why-of-online-dating-in-the-u-s/#:~:text=About%20half%20of%20adults%20under%2030%20have%20used%20a%20dating%20site%20or%20app,-Three-in-ten&amp;text=However%2C%20there%20are%20wide%20differences,widowed%20who%20say%20the%20same." TargetMode="External"/><Relationship Id="rId4" Type="http://schemas.openxmlformats.org/officeDocument/2006/relationships/hyperlink" Target="https://journals.library.ualberta.ca/cjfy/index.php/cjfy/article/view/29872/21785" TargetMode="External"/><Relationship Id="rId5" Type="http://schemas.openxmlformats.org/officeDocument/2006/relationships/hyperlink" Target="https://www.pewresearch.org/short-reads/2023/02/02/key-findings-about-online-dating-in-the-u-s/?utm_source=chatgpt.com" TargetMode="External"/><Relationship Id="rId6" Type="http://schemas.openxmlformats.org/officeDocument/2006/relationships/hyperlink" Target="https://journals.library.ualberta.ca/cjfy/index.php/cjfy/article/view/29872/21785" TargetMode="External"/><Relationship Id="rId7" Type="http://schemas.openxmlformats.org/officeDocument/2006/relationships/hyperlink" Target="https://journals.library.ualberta.ca/cjfy/index.php/cjfy/article/view/29872/21785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Duck Goose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Dating Site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5"/>
              <a:buChar char="➢"/>
            </a:pPr>
            <a:r>
              <a:rPr lang="en" sz="1765"/>
              <a:t>DDG: A new, fresh, and fun dating app that breaks away from stale and boring designs.</a:t>
            </a:r>
            <a:endParaRPr sz="1765"/>
          </a:p>
          <a:p>
            <a:pPr indent="-3406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5"/>
              <a:buChar char="➢"/>
            </a:pPr>
            <a:r>
              <a:rPr lang="en" sz="1765"/>
              <a:t>Problem: Current apps have </a:t>
            </a:r>
            <a:r>
              <a:rPr lang="en" sz="1765"/>
              <a:t>become</a:t>
            </a:r>
            <a:r>
              <a:rPr lang="en" sz="1765"/>
              <a:t> boring and are endless swiping with superficial choices. </a:t>
            </a:r>
            <a:endParaRPr sz="1765"/>
          </a:p>
          <a:p>
            <a:pPr indent="-3406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5"/>
              <a:buChar char="➢"/>
            </a:pPr>
            <a:r>
              <a:rPr lang="en" sz="1765"/>
              <a:t>Solution:  Fun and limited matching to encourage authentic connections.</a:t>
            </a:r>
            <a:endParaRPr sz="1765"/>
          </a:p>
          <a:p>
            <a:pPr indent="-34067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65"/>
              <a:buChar char="➢"/>
            </a:pPr>
            <a:r>
              <a:rPr lang="en" sz="1765"/>
              <a:t>Core features: Profile creation, algorithm-based matching, unique swipe system</a:t>
            </a:r>
            <a:endParaRPr sz="1765"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  <p:sp>
        <p:nvSpPr>
          <p:cNvPr id="131" name="Google Shape;131;p22"/>
          <p:cNvSpPr txBox="1"/>
          <p:nvPr/>
        </p:nvSpPr>
        <p:spPr>
          <a:xfrm>
            <a:off x="8467350" y="4868225"/>
            <a:ext cx="12345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Obed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a cartoon duck with orange legs is standing on a white background . (Provided by Tenor)"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088" y="197975"/>
            <a:ext cx="9239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goose with a yellow beak walking on a white background (Provided by Tenor)"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1294" y="145374"/>
            <a:ext cx="1065456" cy="11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13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Q&amp;A</a:t>
            </a:r>
            <a:endParaRPr sz="7000"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989300"/>
            <a:ext cx="85206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What would you like to know about our product?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07725" y="445025"/>
            <a:ext cx="14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Dom</a:t>
            </a:r>
            <a:endParaRPr sz="272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297975" y="1195125"/>
            <a:ext cx="14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play the drums in a Country band.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2185450" y="445025"/>
            <a:ext cx="14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Obed </a:t>
            </a:r>
            <a:endParaRPr sz="272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196400" y="445025"/>
            <a:ext cx="22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Brandon </a:t>
            </a:r>
            <a:endParaRPr sz="272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6533400" y="445025"/>
            <a:ext cx="23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Luke</a:t>
            </a:r>
            <a:endParaRPr sz="282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2185450" y="1195125"/>
            <a:ext cx="14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am a computer engineer and I like playing soccer on my freetime.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92550" y="1195125"/>
            <a:ext cx="14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am a junior and I like Chelsea F.C.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6984150" y="1195125"/>
            <a:ext cx="14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can play the accordion. 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8665900" y="4802650"/>
            <a:ext cx="555900" cy="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All 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9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Overview</a:t>
            </a:r>
            <a:endParaRPr sz="362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987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Business Context: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Dating apps/sites have become stale and corporate. 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They do the same thing with few unique features. 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Dating sites have become the standard used by most single adults who feel it is the only way to meet people. </a:t>
            </a:r>
            <a:endParaRPr b="1" sz="2000"/>
          </a:p>
        </p:txBody>
      </p:sp>
      <p:sp>
        <p:nvSpPr>
          <p:cNvPr id="80" name="Google Shape;80;p15"/>
          <p:cNvSpPr txBox="1"/>
          <p:nvPr/>
        </p:nvSpPr>
        <p:spPr>
          <a:xfrm>
            <a:off x="8439925" y="4837175"/>
            <a:ext cx="1056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Brandon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Cont. - Statistics 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49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30% </a:t>
            </a:r>
            <a:r>
              <a:rPr lang="en"/>
              <a:t>of adults in the US use dating apps 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66% </a:t>
            </a:r>
            <a:r>
              <a:rPr lang="en"/>
              <a:t>of survey respondents agreed that these apps afford them ‘a feeling of </a:t>
            </a:r>
            <a:r>
              <a:rPr b="1" lang="en"/>
              <a:t>control</a:t>
            </a:r>
            <a:r>
              <a:rPr lang="en"/>
              <a:t>’ over their romantic encounters </a:t>
            </a:r>
            <a:r>
              <a:rPr baseline="30000" lang="en" u="sng">
                <a:solidFill>
                  <a:schemeClr val="hlink"/>
                </a:solidFill>
                <a:hlinkClick r:id="rId4"/>
              </a:rPr>
              <a:t>2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35%</a:t>
            </a:r>
            <a:r>
              <a:rPr lang="en"/>
              <a:t> of users have spent money of dating apps. </a:t>
            </a:r>
            <a:r>
              <a:rPr baseline="30000" lang="en" u="sng">
                <a:solidFill>
                  <a:schemeClr val="hlink"/>
                </a:solidFill>
                <a:hlinkClick r:id="rId5"/>
              </a:rPr>
              <a:t>3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$2.1 billion</a:t>
            </a:r>
            <a:r>
              <a:rPr lang="en"/>
              <a:t> in 2023, expected to grow </a:t>
            </a:r>
            <a:r>
              <a:rPr b="1" lang="en"/>
              <a:t>70%</a:t>
            </a:r>
            <a:r>
              <a:rPr lang="en"/>
              <a:t> each year </a:t>
            </a:r>
            <a:r>
              <a:rPr baseline="30000" lang="en" u="sng">
                <a:solidFill>
                  <a:schemeClr val="hlink"/>
                </a:solidFill>
                <a:hlinkClick r:id="rId6"/>
              </a:rPr>
              <a:t>4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“by  2040, </a:t>
            </a:r>
            <a:r>
              <a:rPr b="1" lang="en"/>
              <a:t>70%</a:t>
            </a:r>
            <a:r>
              <a:rPr lang="en"/>
              <a:t> of  individuals will have met  their  significant  other  online” </a:t>
            </a:r>
            <a:r>
              <a:rPr baseline="30000" lang="en" u="sng">
                <a:solidFill>
                  <a:schemeClr val="hlink"/>
                </a:solidFill>
                <a:hlinkClick r:id="rId7"/>
              </a:rPr>
              <a:t>5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Dating apps are the </a:t>
            </a:r>
            <a:r>
              <a:rPr lang="en">
                <a:solidFill>
                  <a:srgbClr val="4A86E8"/>
                </a:solidFill>
              </a:rPr>
              <a:t>future</a:t>
            </a:r>
            <a:r>
              <a:rPr lang="en"/>
              <a:t>. 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8439925" y="4837175"/>
            <a:ext cx="10560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Luke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86300" y="1387450"/>
            <a:ext cx="3552900" cy="236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6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How We Solve It</a:t>
            </a:r>
            <a:endParaRPr sz="301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017725"/>
            <a:ext cx="85206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-36772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6741">
                <a:solidFill>
                  <a:schemeClr val="dk1"/>
                </a:solidFill>
              </a:rPr>
              <a:t>The "Goose" Action</a:t>
            </a:r>
            <a:endParaRPr b="1" sz="6741">
              <a:solidFill>
                <a:schemeClr val="dk1"/>
              </a:solidFill>
            </a:endParaRPr>
          </a:p>
          <a:p>
            <a:pPr indent="-35045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5904"/>
              <a:t>This is the high-stakes action. clicking Goose signals definitive interest and immediately requires the user to send a short, authentic opening message.</a:t>
            </a:r>
            <a:endParaRPr sz="5904"/>
          </a:p>
          <a:p>
            <a:pPr indent="-38179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7423">
                <a:solidFill>
                  <a:schemeClr val="dk1"/>
                </a:solidFill>
              </a:rPr>
              <a:t>The “Duck” Action</a:t>
            </a:r>
            <a:endParaRPr b="1" sz="7423">
              <a:solidFill>
                <a:schemeClr val="dk1"/>
              </a:solidFill>
            </a:endParaRPr>
          </a:p>
          <a:p>
            <a:pPr indent="-35323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039"/>
              <a:t>Acts as a simple yet creative "not interested" button. It maintains a low-friction rejection method.</a:t>
            </a:r>
            <a:endParaRPr b="1" sz="5730"/>
          </a:p>
          <a:p>
            <a:pPr indent="-3841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7538">
                <a:solidFill>
                  <a:schemeClr val="dk1"/>
                </a:solidFill>
              </a:rPr>
              <a:t>Encourages Conversation</a:t>
            </a:r>
            <a:endParaRPr b="1" sz="7538">
              <a:solidFill>
                <a:schemeClr val="dk1"/>
              </a:solidFill>
            </a:endParaRPr>
          </a:p>
          <a:p>
            <a:pPr indent="-3549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6123"/>
              <a:t>By starting the conversation before the match is even confirmed, it reduces the pressure of starting a chat from scratch, leading directly to the intended DM chain.</a:t>
            </a:r>
            <a:endParaRPr b="1" sz="6923"/>
          </a:p>
          <a:p>
            <a:pPr indent="-3841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7538">
                <a:solidFill>
                  <a:schemeClr val="dk1"/>
                </a:solidFill>
              </a:rPr>
              <a:t>Higher Quality </a:t>
            </a:r>
            <a:r>
              <a:rPr b="1" lang="en" sz="7538">
                <a:solidFill>
                  <a:schemeClr val="dk1"/>
                </a:solidFill>
              </a:rPr>
              <a:t>matches</a:t>
            </a:r>
            <a:r>
              <a:rPr b="1" lang="en" sz="7538">
                <a:solidFill>
                  <a:schemeClr val="dk1"/>
                </a:solidFill>
              </a:rPr>
              <a:t> and Increased engagement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458300" y="4854500"/>
            <a:ext cx="1110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Brandon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1.0 Features (In Scope)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Make an account</a:t>
            </a:r>
            <a:endParaRPr sz="23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Add pictures and personalize profile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Home webpage </a:t>
            </a:r>
            <a:endParaRPr sz="23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Swipe through profiles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Access profile button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Sign in/out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Matching algorithm (Duck and Goose)</a:t>
            </a:r>
            <a:endParaRPr sz="23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Duck rejects request</a:t>
            </a:r>
            <a:endParaRPr sz="1900"/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Goose accepts request</a:t>
            </a:r>
            <a:endParaRPr sz="1900"/>
          </a:p>
        </p:txBody>
      </p:sp>
      <p:sp>
        <p:nvSpPr>
          <p:cNvPr id="102" name="Google Shape;102;p18"/>
          <p:cNvSpPr txBox="1"/>
          <p:nvPr/>
        </p:nvSpPr>
        <p:spPr>
          <a:xfrm>
            <a:off x="8481050" y="4823450"/>
            <a:ext cx="66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Obed</a:t>
            </a:r>
            <a:endParaRPr sz="10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a cartoon character with binoculars and a red hat on (Provided by Tenor)"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075" y="445025"/>
            <a:ext cx="3119975" cy="2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 of Scope Features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475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Messaging (This feature is a high priority. If time allows, we will build this out first)</a:t>
            </a:r>
            <a:endParaRPr sz="1865"/>
          </a:p>
          <a:p>
            <a:pPr indent="-3470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Offering a premium service for those willing to pay the price</a:t>
            </a:r>
            <a:endParaRPr sz="1865"/>
          </a:p>
          <a:p>
            <a:pPr indent="-3470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Any form of credit card handling</a:t>
            </a:r>
            <a:endParaRPr sz="1865"/>
          </a:p>
          <a:p>
            <a:pPr indent="-3470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65"/>
              <a:buChar char="●"/>
            </a:pPr>
            <a:r>
              <a:rPr lang="en" sz="1865"/>
              <a:t>Connecting site and profiles to social media</a:t>
            </a:r>
            <a:endParaRPr sz="1865"/>
          </a:p>
        </p:txBody>
      </p:sp>
      <p:pic>
        <p:nvPicPr>
          <p:cNvPr descr="The Olympic Mountains (Provided by Getty Images)"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200" y="1170125"/>
            <a:ext cx="3776399" cy="28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Architecture</a:t>
            </a:r>
            <a:r>
              <a:rPr lang="en"/>
              <a:t> 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40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Our app will always begin by getting login information</a:t>
            </a:r>
            <a:br>
              <a:rPr lang="en" sz="2000"/>
            </a:br>
            <a:br>
              <a:rPr lang="en" sz="2000"/>
            </a:br>
            <a:r>
              <a:rPr lang="en" sz="2000"/>
              <a:t>From there the user can go edit their profile, go search through other profiles, or continue DM’s with other users.</a:t>
            </a:r>
            <a:endParaRPr sz="2000"/>
          </a:p>
        </p:txBody>
      </p:sp>
      <p:pic>
        <p:nvPicPr>
          <p:cNvPr id="117" name="Google Shape;117;p20" title="Component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50" y="896375"/>
            <a:ext cx="4755925" cy="28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UI/UX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28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Our site will have a playful design and use lots of colors to achieve our goal of creating a fun </a:t>
            </a:r>
            <a:r>
              <a:rPr lang="en" sz="2000"/>
              <a:t>environment</a:t>
            </a:r>
            <a:r>
              <a:rPr lang="en" sz="2000"/>
              <a:t> for users to meet others. </a:t>
            </a:r>
            <a:endParaRPr sz="2000"/>
          </a:p>
        </p:txBody>
      </p:sp>
      <p:pic>
        <p:nvPicPr>
          <p:cNvPr id="124" name="Google Shape;124;p21" title="Screenshot 2025-09-24 at 9.17.4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825" y="44800"/>
            <a:ext cx="2125325" cy="505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