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76" y="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09e923e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09e923e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Creed Maxwell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09e923e7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09e923e7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Creed Maxwell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09e923e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09e923e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09e923e7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09e923e7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Kyler Sousley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09e923e7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09e923e7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09e923e7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09e923e7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09e923e7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09e923e7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09e923e7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09e923e7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09e923e7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09e923e7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4abdd3001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4abdd3001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Taggle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543700"/>
            <a:ext cx="4116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576600" cy="3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Most social media apps have too much </a:t>
            </a:r>
            <a:r>
              <a:rPr lang="en" sz="1300">
                <a:solidFill>
                  <a:srgbClr val="FF0000"/>
                </a:solidFill>
              </a:rPr>
              <a:t>clutter</a:t>
            </a:r>
            <a:endParaRPr sz="13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 want to show you only </a:t>
            </a:r>
            <a:r>
              <a:rPr lang="en" sz="1300">
                <a:solidFill>
                  <a:srgbClr val="00FF00"/>
                </a:solidFill>
              </a:rPr>
              <a:t>what you want to see</a:t>
            </a:r>
            <a:endParaRPr sz="1300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Taggle offers a seamless, clean, and </a:t>
            </a:r>
            <a:r>
              <a:rPr lang="en" sz="1300" u="sng">
                <a:solidFill>
                  <a:schemeClr val="dk1"/>
                </a:solidFill>
              </a:rPr>
              <a:t>uncluttered</a:t>
            </a:r>
            <a:r>
              <a:rPr lang="en" sz="1300">
                <a:solidFill>
                  <a:schemeClr val="dk1"/>
                </a:solidFill>
              </a:rPr>
              <a:t> social media experience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Chat, follow, and post with people that share </a:t>
            </a:r>
            <a:r>
              <a:rPr lang="en" sz="1300" b="1">
                <a:solidFill>
                  <a:schemeClr val="dk1"/>
                </a:solidFill>
              </a:rPr>
              <a:t>YOUR</a:t>
            </a:r>
            <a:r>
              <a:rPr lang="en" sz="1300">
                <a:solidFill>
                  <a:schemeClr val="dk1"/>
                </a:solidFill>
              </a:rPr>
              <a:t> interests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Separate yourself from the rest of the crowd, join Taggle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275" y="908213"/>
            <a:ext cx="4965776" cy="33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63750" y="2150838"/>
            <a:ext cx="309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875" y="988588"/>
            <a:ext cx="4646976" cy="31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249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868900" y="944450"/>
            <a:ext cx="3406200" cy="63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Meet Team 404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30625" y="2499300"/>
            <a:ext cx="24537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Kyler Sousley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345150" y="2499300"/>
            <a:ext cx="24537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Creed Maxwell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159675" y="2499300"/>
            <a:ext cx="24537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Jordan Coleman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915900" y="3597850"/>
            <a:ext cx="24537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Moustafa Bendari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828125" y="3597850"/>
            <a:ext cx="24537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Jacob Dahl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7678500" y="4748950"/>
            <a:ext cx="1465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Everyone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84C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22625"/>
            <a:ext cx="8520600" cy="572700"/>
          </a:xfrm>
          <a:prstGeom prst="rect">
            <a:avLst/>
          </a:prstGeom>
          <a:effectLst>
            <a:outerShdw blurRad="57150" dist="38100" dir="6660000" algn="bl" rotWithShape="0">
              <a:srgbClr val="000000">
                <a:alpha val="45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problem</a:t>
            </a:r>
            <a:endParaRPr b="1"/>
          </a:p>
        </p:txBody>
      </p:sp>
      <p:sp>
        <p:nvSpPr>
          <p:cNvPr id="72" name="Google Shape;72;p15"/>
          <p:cNvSpPr/>
          <p:nvPr/>
        </p:nvSpPr>
        <p:spPr>
          <a:xfrm>
            <a:off x="194250" y="1068313"/>
            <a:ext cx="3867600" cy="8619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</a:rPr>
              <a:t>Modern day algorithms show you what it thinks you may be interested in.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52400" y="2148700"/>
            <a:ext cx="3951300" cy="15480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Most posts you see may be relevant to what you want to see, but users are still subjected to an excess of unrelated posts.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52400" y="3915175"/>
            <a:ext cx="3951300" cy="959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lt1"/>
                </a:solidFill>
              </a:rPr>
              <a:t>Wouldn’t it be nice to control what you see?</a:t>
            </a:r>
            <a:endParaRPr/>
          </a:p>
        </p:txBody>
      </p:sp>
      <p:pic>
        <p:nvPicPr>
          <p:cNvPr id="75" name="Google Shape;75;p15" descr="Algorithm Infographic Free Stock Photo - Public Domain Pictures"/>
          <p:cNvPicPr preferRelativeResize="0"/>
          <p:nvPr/>
        </p:nvPicPr>
        <p:blipFill rotWithShape="1">
          <a:blip r:embed="rId3">
            <a:alphaModFix/>
          </a:blip>
          <a:srcRect l="18903" t="31505" r="15932" b="9273"/>
          <a:stretch/>
        </p:blipFill>
        <p:spPr>
          <a:xfrm>
            <a:off x="4420575" y="949550"/>
            <a:ext cx="4500825" cy="32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7135600" y="4685150"/>
            <a:ext cx="1917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Kyler S, Creed M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200850" y="134150"/>
            <a:ext cx="2742300" cy="572700"/>
          </a:xfrm>
          <a:prstGeom prst="rect">
            <a:avLst/>
          </a:prstGeom>
          <a:solidFill>
            <a:srgbClr val="6D9EEB"/>
          </a:solidFill>
          <a:effectLst>
            <a:outerShdw blurRad="1428750" dist="19050" dir="21540000" algn="bl" rotWithShape="0">
              <a:srgbClr val="D9D9D9"/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Introducing: Tags!</a:t>
            </a:r>
            <a:endParaRPr/>
          </a:p>
        </p:txBody>
      </p:sp>
      <p:grpSp>
        <p:nvGrpSpPr>
          <p:cNvPr id="82" name="Google Shape;82;p16"/>
          <p:cNvGrpSpPr/>
          <p:nvPr/>
        </p:nvGrpSpPr>
        <p:grpSpPr>
          <a:xfrm>
            <a:off x="3546150" y="1617763"/>
            <a:ext cx="2051700" cy="335100"/>
            <a:chOff x="5320750" y="445025"/>
            <a:chExt cx="2051700" cy="335100"/>
          </a:xfrm>
        </p:grpSpPr>
        <p:sp>
          <p:nvSpPr>
            <p:cNvPr id="83" name="Google Shape;83;p16"/>
            <p:cNvSpPr/>
            <p:nvPr/>
          </p:nvSpPr>
          <p:spPr>
            <a:xfrm>
              <a:off x="5320750" y="445025"/>
              <a:ext cx="2051700" cy="335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Music</a:t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5414925" y="492875"/>
              <a:ext cx="230400" cy="239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16"/>
          <p:cNvGrpSpPr/>
          <p:nvPr/>
        </p:nvGrpSpPr>
        <p:grpSpPr>
          <a:xfrm>
            <a:off x="3546150" y="2383263"/>
            <a:ext cx="2051700" cy="335100"/>
            <a:chOff x="5320750" y="1043050"/>
            <a:chExt cx="2051700" cy="335100"/>
          </a:xfrm>
        </p:grpSpPr>
        <p:sp>
          <p:nvSpPr>
            <p:cNvPr id="86" name="Google Shape;86;p16"/>
            <p:cNvSpPr/>
            <p:nvPr/>
          </p:nvSpPr>
          <p:spPr>
            <a:xfrm>
              <a:off x="5320750" y="1043050"/>
              <a:ext cx="2051700" cy="335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Astronomy</a:t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5414925" y="1090900"/>
              <a:ext cx="230400" cy="2394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3546150" y="3190638"/>
            <a:ext cx="2051700" cy="335100"/>
            <a:chOff x="5320750" y="1641075"/>
            <a:chExt cx="2051700" cy="335100"/>
          </a:xfrm>
        </p:grpSpPr>
        <p:sp>
          <p:nvSpPr>
            <p:cNvPr id="89" name="Google Shape;89;p16"/>
            <p:cNvSpPr/>
            <p:nvPr/>
          </p:nvSpPr>
          <p:spPr>
            <a:xfrm>
              <a:off x="5320750" y="1641075"/>
              <a:ext cx="2051700" cy="335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Gaming</a:t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5414925" y="1688925"/>
              <a:ext cx="230400" cy="239400"/>
            </a:xfrm>
            <a:prstGeom prst="ellipse">
              <a:avLst/>
            </a:prstGeom>
            <a:solidFill>
              <a:srgbClr val="CC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6"/>
          <p:cNvSpPr txBox="1"/>
          <p:nvPr/>
        </p:nvSpPr>
        <p:spPr>
          <a:xfrm>
            <a:off x="208450" y="1370475"/>
            <a:ext cx="2742300" cy="572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Not the usual tag system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08450" y="2179950"/>
            <a:ext cx="2742300" cy="572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User selects one or more tags that is attached to their profile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369600" y="4195175"/>
            <a:ext cx="2404800" cy="4119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Can be changed anytime!!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08450" y="2989425"/>
            <a:ext cx="2742300" cy="783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When posting, user must select one or more tags that are relevant to the topic of their post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273188" y="1746075"/>
            <a:ext cx="2742300" cy="783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application will filter out any posts that don’t have the tags attached to users profile.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273200" y="2613825"/>
            <a:ext cx="2742300" cy="783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same will happen when searching for other users profiles.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0" y="4777200"/>
            <a:ext cx="1917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Kyler S, Creed 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In-Scope</a:t>
            </a:r>
            <a:endParaRPr b="1"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64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 b="1">
                <a:solidFill>
                  <a:srgbClr val="E69138"/>
                </a:solidFill>
              </a:rPr>
              <a:t>We will start on the Web</a:t>
            </a:r>
            <a:endParaRPr b="1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</a:rPr>
              <a:t>Upload sizes will be limited so that we can ensure that our server will not get bogged down</a:t>
            </a:r>
            <a:endParaRPr b="1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 b="1">
                <a:solidFill>
                  <a:srgbClr val="E69138"/>
                </a:solidFill>
              </a:rPr>
              <a:t>We will start with three tags to allow for as much to get done as possible with the limited amount of time that we have.</a:t>
            </a:r>
            <a:endParaRPr b="1">
              <a:solidFill>
                <a:srgbClr val="E69138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 b="1">
                <a:solidFill>
                  <a:srgbClr val="6AA84F"/>
                </a:solidFill>
              </a:rPr>
              <a:t>A login system will be feasible, and will be implemented</a:t>
            </a:r>
            <a:endParaRPr b="1">
              <a:solidFill>
                <a:srgbClr val="6AA84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rgbClr val="E69138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100" y="1755650"/>
            <a:ext cx="3881100" cy="19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0" y="4805300"/>
            <a:ext cx="12714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Jordan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528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Out-of-Scope</a:t>
            </a:r>
            <a:endParaRPr b="1"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>
                <a:solidFill>
                  <a:srgbClr val="FF0000"/>
                </a:solidFill>
              </a:rPr>
              <a:t>Start on the web, no mobile or desktop app unless time permits</a:t>
            </a:r>
            <a:endParaRPr b="1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 b="1">
                <a:solidFill>
                  <a:srgbClr val="E69138"/>
                </a:solidFill>
              </a:rPr>
              <a:t>Doing a full scale search system may take some time, but will be taken into consideration</a:t>
            </a:r>
            <a:endParaRPr b="1">
              <a:solidFill>
                <a:srgbClr val="E69138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b="1">
                <a:solidFill>
                  <a:srgbClr val="999999"/>
                </a:solidFill>
              </a:rPr>
              <a:t>We may consider doing more than three tags, but that will be the starting point</a:t>
            </a:r>
            <a:endParaRPr b="1">
              <a:solidFill>
                <a:srgbClr val="999999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rgbClr val="999999"/>
              </a:solidFill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350" y="-1"/>
            <a:ext cx="34266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1800" y="3470463"/>
            <a:ext cx="2015549" cy="16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0" y="4773900"/>
            <a:ext cx="15414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Jordan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Architecture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8100"/>
            <a:ext cx="9144000" cy="41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119625" y="4119275"/>
            <a:ext cx="13605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50" y="0"/>
            <a:ext cx="88424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381275" y="4769700"/>
            <a:ext cx="10617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Moustafa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lang="en" b="1" u="sng"/>
              <a:t>Taggle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Connection anywhere from the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Stars to a single note we have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 group for you.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850" y="0"/>
            <a:ext cx="50101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0" y="4894600"/>
            <a:ext cx="1315500" cy="1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Jacob Dahl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Taggle</vt:lpstr>
      <vt:lpstr>Introduction</vt:lpstr>
      <vt:lpstr>The problem</vt:lpstr>
      <vt:lpstr>Introducing: Tags!</vt:lpstr>
      <vt:lpstr>In-Scope</vt:lpstr>
      <vt:lpstr>Out-of-Scope</vt:lpstr>
      <vt:lpstr>Solution Architecture</vt:lpstr>
      <vt:lpstr>PowerPoint Presentation</vt:lpstr>
      <vt:lpstr>Login page</vt:lpstr>
      <vt:lpstr>Summary and 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jacob dahl</dc:creator>
  <cp:lastModifiedBy>jacob dahl</cp:lastModifiedBy>
  <cp:revision>1</cp:revision>
  <dcterms:modified xsi:type="dcterms:W3CDTF">2025-02-18T22:08:35Z</dcterms:modified>
</cp:coreProperties>
</file>