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10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1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618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21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13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054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0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71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8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9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5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25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65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52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0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effdorling.github.io/jeff-dorling.github.i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5B5-9BC2-472C-B0AC-DFF5B94E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Portfolio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3DC1-B06C-486F-B9C3-568DEA7AD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Jeff Dorling</a:t>
            </a:r>
          </a:p>
          <a:p>
            <a:r>
              <a:rPr lang="en-AU" dirty="0"/>
              <a:t>27/5/19</a:t>
            </a:r>
          </a:p>
        </p:txBody>
      </p:sp>
    </p:spTree>
    <p:extLst>
      <p:ext uri="{BB962C8B-B14F-4D97-AF65-F5344CB8AC3E}">
        <p14:creationId xmlns:p14="http://schemas.microsoft.com/office/powerpoint/2010/main" val="73980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675C-3114-4FD4-9089-E219CC02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200"/>
            <a:ext cx="12192000" cy="972146"/>
          </a:xfrm>
        </p:spPr>
        <p:txBody>
          <a:bodyPr>
            <a:normAutofit fontScale="90000"/>
          </a:bodyPr>
          <a:lstStyle/>
          <a:p>
            <a:r>
              <a:rPr lang="en-AU" dirty="0"/>
              <a:t>Website Walkthrough</a:t>
            </a:r>
            <a:br>
              <a:rPr lang="en-AU" dirty="0"/>
            </a:br>
            <a:r>
              <a:rPr lang="en-AU" dirty="0">
                <a:hlinkClick r:id="rId2"/>
              </a:rPr>
              <a:t>https://jeffdorling.github.io/jeff-dorling.github.io/</a:t>
            </a:r>
            <a:endParaRPr lang="en-AU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C35B4-243A-4FFC-A9F2-DAC9F0C20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259836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828992-CC04-489D-A8F7-4ACDBB766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1"/>
            <a:ext cx="6096001" cy="2598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FA956-8C91-4946-92BF-C69E550AB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598368"/>
            <a:ext cx="6096001" cy="263047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BAFE44-1443-4789-B775-716992371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98368"/>
            <a:ext cx="6095998" cy="26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72DC-71B7-48B3-9A60-4A55A501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92" y="366294"/>
            <a:ext cx="6095999" cy="1014436"/>
          </a:xfrm>
        </p:spPr>
        <p:txBody>
          <a:bodyPr>
            <a:normAutofit/>
          </a:bodyPr>
          <a:lstStyle/>
          <a:p>
            <a:r>
              <a:rPr lang="en-AU" dirty="0"/>
              <a:t>Design Process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F1428-CC8D-4046-BCCF-530D8B67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2" y="0"/>
            <a:ext cx="5489228" cy="4482769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0200A4-6328-46E1-8F4A-5708D97A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81" y="3089531"/>
            <a:ext cx="6702772" cy="37684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3FEDBB5-B110-4888-AE83-E9F1757EBB06}"/>
              </a:ext>
            </a:extLst>
          </p:cNvPr>
          <p:cNvSpPr txBox="1">
            <a:spLocks/>
          </p:cNvSpPr>
          <p:nvPr/>
        </p:nvSpPr>
        <p:spPr>
          <a:xfrm>
            <a:off x="6578991" y="4319496"/>
            <a:ext cx="6095999" cy="25385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Trello and ADOBE XD were Utilized</a:t>
            </a:r>
          </a:p>
        </p:txBody>
      </p:sp>
    </p:spTree>
    <p:extLst>
      <p:ext uri="{BB962C8B-B14F-4D97-AF65-F5344CB8AC3E}">
        <p14:creationId xmlns:p14="http://schemas.microsoft.com/office/powerpoint/2010/main" val="11477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D21E-B81D-41A2-963A-8ABCEFC7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27" y="47674"/>
            <a:ext cx="10058400" cy="1241474"/>
          </a:xfrm>
        </p:spPr>
        <p:txBody>
          <a:bodyPr/>
          <a:lstStyle/>
          <a:p>
            <a:r>
              <a:rPr lang="en-AU" dirty="0"/>
              <a:t>Challenges and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F65B-5E23-4667-A0CE-CBD9034F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26" y="290341"/>
            <a:ext cx="11568747" cy="3437597"/>
          </a:xfrm>
        </p:spPr>
        <p:txBody>
          <a:bodyPr/>
          <a:lstStyle/>
          <a:p>
            <a:r>
              <a:rPr lang="en-AU" dirty="0"/>
              <a:t>Challenges include</a:t>
            </a:r>
          </a:p>
          <a:p>
            <a:r>
              <a:rPr lang="en-AU" dirty="0"/>
              <a:t>-Initial Scope was too large</a:t>
            </a:r>
          </a:p>
          <a:p>
            <a:r>
              <a:rPr lang="en-AU" dirty="0"/>
              <a:t>-CSS for first time user was difficult at times to grasp</a:t>
            </a:r>
          </a:p>
          <a:p>
            <a:r>
              <a:rPr lang="en-AU" dirty="0"/>
              <a:t>-Implementing for phone before desktop  and having them both work well together</a:t>
            </a:r>
          </a:p>
          <a:p>
            <a:r>
              <a:rPr lang="en-AU" dirty="0"/>
              <a:t>-Bragging about myself while very aware I am new to this</a:t>
            </a:r>
          </a:p>
        </p:txBody>
      </p:sp>
      <p:pic>
        <p:nvPicPr>
          <p:cNvPr id="7" name="Picture 6" descr="A picture containing photo&#10;&#10;Description automatically generated">
            <a:extLst>
              <a:ext uri="{FF2B5EF4-FFF2-40B4-BE49-F238E27FC236}">
                <a16:creationId xmlns:a16="http://schemas.microsoft.com/office/drawing/2014/main" id="{75AD376C-651A-4B59-8028-CEF36E43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8" y="3113992"/>
            <a:ext cx="7423052" cy="37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37CC-770C-4FF8-AEA1-44AA758C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05" y="1909689"/>
            <a:ext cx="3015590" cy="2743200"/>
          </a:xfrm>
        </p:spPr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63937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64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Portfolio </vt:lpstr>
      <vt:lpstr>Website Walkthrough https://jeffdorling.github.io/jeff-dorling.github.io/</vt:lpstr>
      <vt:lpstr>Design Process</vt:lpstr>
      <vt:lpstr>Challenges and Development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Madeline Dorling</dc:creator>
  <cp:lastModifiedBy>Madeline Dorling</cp:lastModifiedBy>
  <cp:revision>2</cp:revision>
  <dcterms:created xsi:type="dcterms:W3CDTF">2019-05-26T01:00:01Z</dcterms:created>
  <dcterms:modified xsi:type="dcterms:W3CDTF">2019-05-26T01:14:09Z</dcterms:modified>
</cp:coreProperties>
</file>